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3" r:id="rId4"/>
    <p:sldId id="289" r:id="rId5"/>
    <p:sldId id="283" r:id="rId6"/>
    <p:sldId id="284" r:id="rId7"/>
    <p:sldId id="287" r:id="rId8"/>
    <p:sldId id="285" r:id="rId9"/>
    <p:sldId id="300" r:id="rId10"/>
    <p:sldId id="357" r:id="rId11"/>
    <p:sldId id="363" r:id="rId12"/>
    <p:sldId id="262" r:id="rId13"/>
    <p:sldId id="358" r:id="rId14"/>
    <p:sldId id="359" r:id="rId15"/>
    <p:sldId id="360" r:id="rId16"/>
    <p:sldId id="361" r:id="rId17"/>
    <p:sldId id="362" r:id="rId18"/>
    <p:sldId id="364" r:id="rId19"/>
    <p:sldId id="366" r:id="rId20"/>
    <p:sldId id="367" r:id="rId21"/>
    <p:sldId id="368" r:id="rId22"/>
    <p:sldId id="369" r:id="rId23"/>
    <p:sldId id="365" r:id="rId24"/>
    <p:sldId id="370" r:id="rId25"/>
    <p:sldId id="290" r:id="rId26"/>
    <p:sldId id="348" r:id="rId27"/>
    <p:sldId id="312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5A5A5"/>
    <a:srgbClr val="ED7D31"/>
    <a:srgbClr val="4473C5"/>
    <a:srgbClr val="EEBB59"/>
    <a:srgbClr val="8FB951"/>
    <a:srgbClr val="C67141"/>
    <a:srgbClr val="3477AB"/>
    <a:srgbClr val="8064A1"/>
    <a:srgbClr val="9BB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163E9-28E7-0D4F-AFBE-3E087098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79CEE2-4261-F840-924E-964C2D585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9B346-50DA-864B-8D8A-8F71216D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013256-0D4B-3342-BDB8-492A1D5F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29FDD-26F3-DC49-8C62-D1189754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34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1EB6-AFC5-7442-B1F7-07F2677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0DFFCC-8FB6-EA4B-BEFA-77D84EC0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A21F4-5CFF-544C-A96C-95F0AA92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BFD08-09E8-F849-98FF-32D18571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99C39-8381-C44D-8235-8F18F508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4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4B0AE2-8121-D74E-8AD6-2400B108C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E7E6A2-3468-534A-A093-495971D8F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258C6-0A8E-B94D-B5E3-A184EB63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5E405F-0D86-1444-ADA1-B6D57B0F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2302B-7F84-2B40-B2BF-5C5837D7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6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CAE40-1FB9-408A-8AD6-2C24DDAD1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368FFF-BA69-43A4-9B10-C59C401FE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EDCD4-7D53-49E3-8CCF-82F4B8F7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28730-C283-4792-B70B-24686AF7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00B8E-5DBF-4353-84B5-7FEA51CE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83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7EEB2-CEC9-4917-8D45-C7C305C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7074C-A933-4A18-881C-3C092C41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A4154-2068-466C-ACAC-3A48F8A2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4CDE6A-D6C6-4E64-8869-903BB8B1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BA2B3-00BA-4026-838D-614EACE4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76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AA358-9247-465F-B4C7-AACF5F42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AC2F62-67FE-4DB9-A33C-26E5AE3D1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4D090-C464-4458-AC45-A8308A88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32C16D-9094-42FC-8B29-A46447CB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A2B16-463B-4940-9D38-0AB89FD1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73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E62AE-49A0-464E-84F6-BCDFFB80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AD573-3535-4A6B-BD7B-BD1F459A1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53EC5F-9129-4EEF-9F89-31D03C08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A0120D-9863-4090-8C42-2F8801A0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7FF71F-480E-45B3-98C6-A1E262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98C152-6259-428F-9859-58738E71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14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37066-6EDB-4A5F-B64D-A53CA883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8C488E-419C-41FD-94AA-5A5E25DF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188CF5-F9C2-4E62-B989-79C6D9EA1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997E6C-6ABF-432B-9EE7-0963F888D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46B3B3-6B69-4439-97A1-36E72EBD0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FDA04D-714A-4F56-BFF7-A96C9E05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83437E-7C08-4604-A692-E33578A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954CC9-1BB3-4C42-B066-0360107E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56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E0CEF-1606-412E-84FB-71C377F4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6DF56F-AA74-482F-87B4-5C65A679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1934A9-3C60-4548-97EA-FACCAF80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207E76-59FC-4DE6-BFC2-1CF83DE6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710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8E375E-A6D8-460B-B17F-E48C03DE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E22FCF-510E-4A93-8C2F-23B49812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0468AD-4B6B-44FC-9EA5-D3D28D5D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723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74DB7-ADEF-4937-935A-81526BBD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22621-F4BE-4D6E-85AD-C09FC11A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91C0A5-FC9F-4546-A962-8357B3E3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7A3487-14A9-41EB-9B67-C104B523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88BBE3-953B-4107-9D78-17763FC1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3B32F7-93D0-4CD5-8CAF-6B263970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21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ACE92-2BEF-6D41-AF4F-8D4E70E5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142C16-D723-E441-A109-7F33E1E1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9C3FE-E51F-2E47-AB67-E4A66DD9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50409-6375-B740-9C50-AC714BA7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B1E183-4C41-F049-9B9B-AA3446F4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50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D1494-FC73-4398-B111-0612CBDC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F52DBB-52D8-4DF6-B260-AE05C4ABA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A402C8-EBA7-40CA-8C18-64EA0FEAE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9CA4B-D0BF-4760-A30A-AD424242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67DABC-2198-47E0-A628-DB4EFF7A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8141BA-B3BA-49A2-BBCE-A98E2DE4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3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B78A8-91C4-4A7D-8E59-70B0B6A6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F56EB-174F-4EE0-A751-0E8182FFF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D0E57-B349-4C45-A0DE-F86611ED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D4CF4-CE83-42C8-8A3E-FB89D7D4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27A639-1BFF-418B-ABD7-67CD4038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26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9055EB-8B72-4B18-90CD-48BCD957F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8F72DF-019D-44E3-839C-B9DDD687F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D1CA6-F3FA-49EA-AD90-ABD6FCB9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517EA-D8A8-4D2E-861B-63BBC554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865AE-D50A-49DA-9F87-BBA248BA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62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3462" y="2665475"/>
            <a:ext cx="10363200" cy="610820"/>
          </a:xfrm>
        </p:spPr>
        <p:txBody>
          <a:bodyPr/>
          <a:lstStyle>
            <a:lvl1pPr algn="l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3461" y="3429000"/>
            <a:ext cx="8534401" cy="764440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kern="120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43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>
            <a:off x="0" y="0"/>
            <a:ext cx="5779361" cy="6858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270" y="5069840"/>
            <a:ext cx="5140267" cy="713232"/>
          </a:xfrm>
        </p:spPr>
        <p:txBody>
          <a:bodyPr anchor="b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70" y="5888736"/>
            <a:ext cx="5140267" cy="667512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b="0" i="0" kern="1200" smtClean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211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0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5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2975A-5D8A-FD4E-BF87-86986673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9A1573-EC6D-FA42-83DE-7C489861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331C4-48C7-A948-987F-885B3FB0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383F9-60AF-8945-8915-4E62BDD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EC226-FE33-9D46-971D-1AC8706B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546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7777571" cy="711081"/>
          </a:xfrm>
        </p:spPr>
        <p:txBody>
          <a:bodyPr>
            <a:noAutofit/>
          </a:bodyPr>
          <a:lstStyle>
            <a:lvl1pPr>
              <a:defRPr sz="3200" b="1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1085671"/>
            <a:ext cx="3958793" cy="510870"/>
          </a:xfrm>
        </p:spPr>
        <p:txBody>
          <a:bodyPr>
            <a:normAutofit/>
          </a:bodyPr>
          <a:lstStyle>
            <a:lvl1pPr marL="457120" marR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120" marR="0" lvl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Edit this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37134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flipH="1">
            <a:off x="11442067" y="6108262"/>
            <a:ext cx="749933" cy="74973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7777571" cy="711081"/>
          </a:xfrm>
        </p:spPr>
        <p:txBody>
          <a:bodyPr>
            <a:noAutofit/>
          </a:bodyPr>
          <a:lstStyle>
            <a:lvl1pPr>
              <a:defRPr sz="3200" b="1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1085671"/>
            <a:ext cx="3958793" cy="510870"/>
          </a:xfrm>
        </p:spPr>
        <p:txBody>
          <a:bodyPr>
            <a:normAutofit/>
          </a:bodyPr>
          <a:lstStyle>
            <a:lvl1pPr marL="457120" marR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120" marR="0" lvl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Edit this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44813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10972799" cy="711081"/>
          </a:xfrm>
        </p:spPr>
        <p:txBody>
          <a:bodyPr>
            <a:noAutofit/>
          </a:bodyPr>
          <a:lstStyle>
            <a:lvl1pPr algn="ctr">
              <a:defRPr sz="3200" b="0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4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flipH="1">
            <a:off x="11442067" y="6108262"/>
            <a:ext cx="749933" cy="74973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901"/>
            <a:ext cx="10972801" cy="711081"/>
          </a:xfrm>
        </p:spPr>
        <p:txBody>
          <a:bodyPr>
            <a:noAutofit/>
          </a:bodyPr>
          <a:lstStyle>
            <a:lvl1pPr algn="ctr">
              <a:defRPr sz="32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0991" y="642338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Subheading"/>
          <p:cNvSpPr>
            <a:spLocks noGrp="1"/>
          </p:cNvSpPr>
          <p:nvPr>
            <p:ph type="body" sz="quarter" idx="15"/>
          </p:nvPr>
        </p:nvSpPr>
        <p:spPr>
          <a:xfrm>
            <a:off x="609760" y="1085049"/>
            <a:ext cx="10972482" cy="611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732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flipH="1">
            <a:off x="11442067" y="6108262"/>
            <a:ext cx="749933" cy="749739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49246"/>
            <a:ext cx="4569931" cy="1527361"/>
          </a:xfrm>
        </p:spPr>
        <p:txBody>
          <a:bodyPr anchor="b">
            <a:noAutofit/>
          </a:bodyPr>
          <a:lstStyle>
            <a:lvl1pPr algn="ctr">
              <a:defRPr sz="32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60991" y="642338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Subheading"/>
          <p:cNvSpPr>
            <a:spLocks noGrp="1"/>
          </p:cNvSpPr>
          <p:nvPr>
            <p:ph type="body" sz="quarter" idx="15"/>
          </p:nvPr>
        </p:nvSpPr>
        <p:spPr>
          <a:xfrm>
            <a:off x="609760" y="3429000"/>
            <a:ext cx="4569772" cy="611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219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7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1291130"/>
            <a:ext cx="1097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</a:rPr>
              <a:t> — You can edit this subtitle —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527605"/>
            <a:ext cx="10972801" cy="711081"/>
          </a:xfrm>
        </p:spPr>
        <p:txBody>
          <a:bodyPr vert="horz" lIns="121899" tIns="60949" rIns="121899" bIns="60949" rtlCol="0" anchor="ctr">
            <a:noAutofit/>
          </a:bodyPr>
          <a:lstStyle>
            <a:lvl1pPr algn="ctr">
              <a:defRPr lang="en-US" sz="3200" b="1" dirty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760" y="1901825"/>
            <a:ext cx="10972482" cy="458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680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27605"/>
            <a:ext cx="10972801" cy="711081"/>
          </a:xfrm>
        </p:spPr>
        <p:txBody>
          <a:bodyPr>
            <a:noAutofit/>
          </a:bodyPr>
          <a:lstStyle>
            <a:lvl1pPr>
              <a:defRPr sz="32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1238686"/>
            <a:ext cx="10972641" cy="457200"/>
          </a:xfrm>
        </p:spPr>
        <p:txBody>
          <a:bodyPr>
            <a:noAutofit/>
          </a:bodyPr>
          <a:lstStyle>
            <a:lvl1pPr marL="457120" marR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457120" marR="0" lvl="0" indent="-457120" algn="l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3522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27605"/>
            <a:ext cx="10972801" cy="711081"/>
          </a:xfrm>
        </p:spPr>
        <p:txBody>
          <a:bodyPr vert="horz" lIns="121899" tIns="60949" rIns="121899" bIns="60949" rtlCol="0" anchor="ctr">
            <a:noAutofit/>
          </a:bodyPr>
          <a:lstStyle>
            <a:lvl1pPr>
              <a:defRPr lang="en-US" sz="32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93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6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63664-4F77-E34C-B47F-9DC919F1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80C5D-B1CF-424A-969D-601B27ACC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B6D0E6-D6D7-D24E-AB48-5C67AB914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20601-CCE0-B445-8174-AAEAF8AA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905CD-63C9-F44E-A7F7-30FB7807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AC467-DA77-6743-B97B-CDBCC765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350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1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2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2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0B12A-DD29-42C7-B1F6-DF71245A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4CF3-DD60-417D-9B39-993AD6D01D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65BE7-88B3-4DA8-893A-74E89547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35ECD-943F-4D89-B33E-C21DCB0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2391-521B-4D2F-A803-CA46B74884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72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0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D55A-D2EA-074F-8CB4-A804CCDA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E777CB-0D16-8D4D-BBCA-9A13FCB2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5FB600-6F9D-E146-AF1A-8574D59BC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BF5A41-327E-D04C-A37D-AAAD1820D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6E21DF-4529-F942-AE28-F564B4536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27AFB5-9628-B54F-A27F-36A39B69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5FE3FB-7196-244B-A08E-2561E6D0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BFEC8-0890-E141-87B8-599BDDB0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00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09B09-846E-1144-9526-934FDE39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8610B7-54A8-7B4C-8122-9C5F111C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8F5917-84B7-F648-9F8B-F5CAFE46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14BF13-9ED9-0646-B628-4C500A0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39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2DE837-962E-6E4F-B7C4-D940341D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6C51EC-9A4C-0442-81BC-3F02E890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A78508-727A-F446-A5FE-FC3D4EBA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41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F3753-557F-4245-8F59-CBBBD7B2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B1F84-790D-6F4D-83F9-15931C95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76C68C-25AE-1342-AE45-2D08354AB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2509F0-42B4-154E-A1E9-5B296A61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44C549-9557-0C40-93B4-0499C469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A01D3-575F-A04D-B123-4187285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9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DCA2-E336-4842-A3CA-D3D77825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8C65A0-3827-FB4E-9469-87D4E0D06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5349B4-58CB-2849-9D8A-B8E2E4F16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86F936-BF2D-8844-9681-EF1865F4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1261A4-E77F-A44E-9067-FD0D0CCC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3D5D3-43CE-A94C-BAF3-3E5F1509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469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hyperlink" Target="https://slidemodel.com/" TargetMode="Externa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28A8A1-3FDB-C341-A3BF-31438824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BDAD55-1536-D54F-ADCB-C6F7EC2F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A425B-D4A1-0B48-BFB6-EB17CE5FF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B865-4188-214F-ACDD-648B631DDD3F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B9FBF-2D19-BB4B-8DB0-0D2546E85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C5D5F4-6E7D-424F-8D69-681F251CF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2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FB0069-C653-4906-86D4-C4CF23E2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902E9D-C2E2-40FB-8B2E-B1F566FC0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AC43A-ED3F-4F2C-ADE4-8C99C4EE2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583D-622F-4408-ADAA-C3B263C69C99}" type="datetimeFigureOut">
              <a:rPr lang="es-MX" smtClean="0"/>
              <a:t>08/04/21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181610-8BA0-4CDC-AF75-30A6898E0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87EBF-D1E9-4886-BEDF-DE29907C7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F534-297C-46AB-AAFF-1A832AE96D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99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1F4BC-0718-4276-950F-2A796C3A05D6}"/>
              </a:ext>
            </a:extLst>
          </p:cNvPr>
          <p:cNvSpPr txBox="1"/>
          <p:nvPr userDrawn="1"/>
        </p:nvSpPr>
        <p:spPr>
          <a:xfrm>
            <a:off x="0" y="6951663"/>
            <a:ext cx="802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CREATED BY 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SLIDEMODEL.COM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8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0B32E-20A7-234F-8315-DC2A87B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F9CBE-1572-6B42-99B6-5B39F616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2" y="5345723"/>
            <a:ext cx="9144000" cy="661256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Mtro. José Guadalupe Luna Hernández</a:t>
            </a:r>
          </a:p>
        </p:txBody>
      </p:sp>
    </p:spTree>
    <p:extLst>
      <p:ext uri="{BB962C8B-B14F-4D97-AF65-F5344CB8AC3E}">
        <p14:creationId xmlns:p14="http://schemas.microsoft.com/office/powerpoint/2010/main" val="333450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F686E5-2F28-443A-8527-23D50E84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43682F-2481-4E37-866A-5DF8ED1E86E7}"/>
              </a:ext>
            </a:extLst>
          </p:cNvPr>
          <p:cNvSpPr txBox="1"/>
          <p:nvPr/>
        </p:nvSpPr>
        <p:spPr>
          <a:xfrm>
            <a:off x="566057" y="409303"/>
            <a:ext cx="699298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 como política pública</a:t>
            </a:r>
          </a:p>
          <a:p>
            <a:pPr algn="ctr"/>
            <a:r>
              <a:rPr lang="es-MX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(Merino y López Ayllón)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1CB506-A877-4847-914B-3F30F92E6D8B}"/>
              </a:ext>
            </a:extLst>
          </p:cNvPr>
          <p:cNvSpPr txBox="1"/>
          <p:nvPr/>
        </p:nvSpPr>
        <p:spPr>
          <a:xfrm rot="18929855">
            <a:off x="2820148" y="3399294"/>
            <a:ext cx="1447317" cy="523220"/>
          </a:xfrm>
          <a:prstGeom prst="rect">
            <a:avLst/>
          </a:prstGeom>
          <a:solidFill>
            <a:srgbClr val="2683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A3FC3E-8E76-442B-B7B2-1479523DDA5B}"/>
              </a:ext>
            </a:extLst>
          </p:cNvPr>
          <p:cNvSpPr txBox="1"/>
          <p:nvPr/>
        </p:nvSpPr>
        <p:spPr>
          <a:xfrm rot="18972116">
            <a:off x="3666309" y="5188971"/>
            <a:ext cx="1071154" cy="646331"/>
          </a:xfrm>
          <a:prstGeom prst="rect">
            <a:avLst/>
          </a:prstGeom>
          <a:solidFill>
            <a:srgbClr val="2683C6"/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C6C88E-570D-4A6A-8319-68D9B2CCCB9A}"/>
              </a:ext>
            </a:extLst>
          </p:cNvPr>
          <p:cNvSpPr txBox="1"/>
          <p:nvPr/>
        </p:nvSpPr>
        <p:spPr>
          <a:xfrm>
            <a:off x="505097" y="1881051"/>
            <a:ext cx="240356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2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Constitucional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E27091-1CAC-4F33-8C10-949E86F287FA}"/>
              </a:ext>
            </a:extLst>
          </p:cNvPr>
          <p:cNvSpPr txBox="1"/>
          <p:nvPr/>
        </p:nvSpPr>
        <p:spPr>
          <a:xfrm>
            <a:off x="566057" y="2650492"/>
            <a:ext cx="1924594" cy="937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3391C6-6B8B-46DD-AA53-7AD496318E2A}"/>
              </a:ext>
            </a:extLst>
          </p:cNvPr>
          <p:cNvSpPr txBox="1"/>
          <p:nvPr/>
        </p:nvSpPr>
        <p:spPr>
          <a:xfrm rot="18929855">
            <a:off x="4672841" y="3612654"/>
            <a:ext cx="1447317" cy="523220"/>
          </a:xfrm>
          <a:prstGeom prst="rect">
            <a:avLst/>
          </a:prstGeom>
          <a:solidFill>
            <a:srgbClr val="42BA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D74920-38A4-49FB-9BAF-3D62FFE63A66}"/>
              </a:ext>
            </a:extLst>
          </p:cNvPr>
          <p:cNvSpPr txBox="1"/>
          <p:nvPr/>
        </p:nvSpPr>
        <p:spPr>
          <a:xfrm rot="18929855">
            <a:off x="6463990" y="3756761"/>
            <a:ext cx="1447317" cy="523220"/>
          </a:xfrm>
          <a:prstGeom prst="rect">
            <a:avLst/>
          </a:prstGeom>
          <a:solidFill>
            <a:srgbClr val="1DAD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597223-442E-4D45-8565-D5987B9041E6}"/>
              </a:ext>
            </a:extLst>
          </p:cNvPr>
          <p:cNvSpPr txBox="1"/>
          <p:nvPr/>
        </p:nvSpPr>
        <p:spPr>
          <a:xfrm rot="18972116">
            <a:off x="5471161" y="4848863"/>
            <a:ext cx="1071154" cy="646331"/>
          </a:xfrm>
          <a:prstGeom prst="rect">
            <a:avLst/>
          </a:prstGeom>
          <a:solidFill>
            <a:srgbClr val="42BA97"/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0041FE-44AA-4520-895D-C7F5F1AB42FF}"/>
              </a:ext>
            </a:extLst>
          </p:cNvPr>
          <p:cNvSpPr txBox="1"/>
          <p:nvPr/>
        </p:nvSpPr>
        <p:spPr>
          <a:xfrm rot="18972116">
            <a:off x="7013346" y="4477480"/>
            <a:ext cx="1071154" cy="646331"/>
          </a:xfrm>
          <a:prstGeom prst="rect">
            <a:avLst/>
          </a:prstGeom>
          <a:solidFill>
            <a:srgbClr val="1DADE2"/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69E63B-109F-4A68-94A6-20976601CC15}"/>
              </a:ext>
            </a:extLst>
          </p:cNvPr>
          <p:cNvSpPr txBox="1"/>
          <p:nvPr/>
        </p:nvSpPr>
        <p:spPr>
          <a:xfrm>
            <a:off x="7403977" y="1453416"/>
            <a:ext cx="3657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359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Federal de Transparencia y Acceso a la Información Pública Gubernamental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664FAF-48BB-47B1-8D33-926F74F67FFF}"/>
              </a:ext>
            </a:extLst>
          </p:cNvPr>
          <p:cNvSpPr txBox="1"/>
          <p:nvPr/>
        </p:nvSpPr>
        <p:spPr>
          <a:xfrm>
            <a:off x="9509124" y="3752482"/>
            <a:ext cx="246998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1CA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constitucional del derecho</a:t>
            </a:r>
          </a:p>
          <a:p>
            <a:pPr algn="ctr"/>
            <a:endParaRPr lang="es-MX" sz="2000" b="1" dirty="0">
              <a:solidFill>
                <a:srgbClr val="359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>
              <a:solidFill>
                <a:srgbClr val="359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>
              <a:solidFill>
                <a:srgbClr val="359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000" b="1" dirty="0">
              <a:solidFill>
                <a:srgbClr val="359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3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1B2AA0-C0CC-4889-BC34-8FA01A89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D465C4-E9A4-41B4-893A-A7EEFB8545A6}"/>
              </a:ext>
            </a:extLst>
          </p:cNvPr>
          <p:cNvSpPr txBox="1"/>
          <p:nvPr/>
        </p:nvSpPr>
        <p:spPr>
          <a:xfrm>
            <a:off x="148045" y="513806"/>
            <a:ext cx="2403566" cy="369332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E5360F-4743-4D6D-941F-3CDD7198B4E2}"/>
              </a:ext>
            </a:extLst>
          </p:cNvPr>
          <p:cNvSpPr txBox="1"/>
          <p:nvPr/>
        </p:nvSpPr>
        <p:spPr>
          <a:xfrm>
            <a:off x="9919063" y="6344194"/>
            <a:ext cx="2107474" cy="513806"/>
          </a:xfrm>
          <a:prstGeom prst="rect">
            <a:avLst/>
          </a:prstGeom>
          <a:solidFill>
            <a:srgbClr val="F0EEEC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7A5A27-8F4C-4A09-841D-6FAD90B298E2}"/>
              </a:ext>
            </a:extLst>
          </p:cNvPr>
          <p:cNvSpPr txBox="1"/>
          <p:nvPr/>
        </p:nvSpPr>
        <p:spPr>
          <a:xfrm>
            <a:off x="8995954" y="2612571"/>
            <a:ext cx="2342606" cy="2151018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E2102F-3C70-4131-BB01-6DF14B929078}"/>
              </a:ext>
            </a:extLst>
          </p:cNvPr>
          <p:cNvSpPr txBox="1"/>
          <p:nvPr/>
        </p:nvSpPr>
        <p:spPr>
          <a:xfrm>
            <a:off x="5712823" y="2612571"/>
            <a:ext cx="3344091" cy="2020389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D2C47B06-B22D-4DF1-9426-0E06A56F0C94}"/>
              </a:ext>
            </a:extLst>
          </p:cNvPr>
          <p:cNvSpPr/>
          <p:nvPr/>
        </p:nvSpPr>
        <p:spPr>
          <a:xfrm>
            <a:off x="6461635" y="368550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rgbClr val="F79646">
                  <a:lumMod val="75000"/>
                  <a:shade val="30000"/>
                  <a:satMod val="115000"/>
                </a:srgbClr>
              </a:gs>
              <a:gs pos="50000">
                <a:srgbClr val="F79646">
                  <a:lumMod val="75000"/>
                  <a:shade val="67500"/>
                  <a:satMod val="115000"/>
                </a:srgbClr>
              </a:gs>
              <a:gs pos="100000">
                <a:srgbClr val="F79646">
                  <a:lumMod val="75000"/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37">
            <a:extLst>
              <a:ext uri="{FF2B5EF4-FFF2-40B4-BE49-F238E27FC236}">
                <a16:creationId xmlns:a16="http://schemas.microsoft.com/office/drawing/2014/main" id="{FE5CCD45-801F-4CD3-ADB8-22A4B54FB3E5}"/>
              </a:ext>
            </a:extLst>
          </p:cNvPr>
          <p:cNvSpPr/>
          <p:nvPr/>
        </p:nvSpPr>
        <p:spPr>
          <a:xfrm>
            <a:off x="6608167" y="1110034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Decisiones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y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procesos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…para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darle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contenido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a los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principios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de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responsabilidad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publicidad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e inclusion”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C6A68B79-3AD7-4F01-AF21-16403C6FB8B5}"/>
              </a:ext>
            </a:extLst>
          </p:cNvPr>
          <p:cNvSpPr txBox="1"/>
          <p:nvPr/>
        </p:nvSpPr>
        <p:spPr>
          <a:xfrm>
            <a:off x="6952904" y="502028"/>
            <a:ext cx="326738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239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MERINO</a:t>
            </a:r>
          </a:p>
        </p:txBody>
      </p:sp>
      <p:sp>
        <p:nvSpPr>
          <p:cNvPr id="10" name="Rounded Rectangle 35">
            <a:extLst>
              <a:ext uri="{FF2B5EF4-FFF2-40B4-BE49-F238E27FC236}">
                <a16:creationId xmlns:a16="http://schemas.microsoft.com/office/drawing/2014/main" id="{3B3A6709-92C5-43DE-AC0B-283668734BDD}"/>
              </a:ext>
            </a:extLst>
          </p:cNvPr>
          <p:cNvSpPr/>
          <p:nvPr/>
        </p:nvSpPr>
        <p:spPr>
          <a:xfrm>
            <a:off x="6461635" y="3440640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72CEEF52-F023-4ECF-97A0-A43BB335362E}"/>
              </a:ext>
            </a:extLst>
          </p:cNvPr>
          <p:cNvSpPr/>
          <p:nvPr/>
        </p:nvSpPr>
        <p:spPr>
          <a:xfrm>
            <a:off x="6592929" y="4217667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“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Cualidad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… (de) los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flujos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de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información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… a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través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de los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cuales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identificamos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conocemos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entendemos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y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evaluamos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la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acción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799" b="1" kern="0" dirty="0" err="1">
                <a:latin typeface="Arial Narrow" panose="020B0606020202030204" pitchFamily="34" charset="0"/>
                <a:cs typeface="Arial" pitchFamily="34" charset="0"/>
              </a:rPr>
              <a:t>gubernamental</a:t>
            </a:r>
            <a:r>
              <a:rPr lang="en-US" sz="1799" b="1" kern="0" dirty="0">
                <a:latin typeface="Arial Narrow" panose="020B0606020202030204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3C216B2E-9AB0-4F94-8B97-2064A725F755}"/>
              </a:ext>
            </a:extLst>
          </p:cNvPr>
          <p:cNvSpPr txBox="1"/>
          <p:nvPr/>
        </p:nvSpPr>
        <p:spPr>
          <a:xfrm>
            <a:off x="6884749" y="3611016"/>
            <a:ext cx="326738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239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López </a:t>
            </a:r>
            <a:r>
              <a:rPr lang="en-US" sz="2399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Ayllón</a:t>
            </a:r>
            <a:endParaRPr lang="en-US" sz="2399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5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D7DEC20E-C9C3-49AD-A2B6-C2C880CB7927}"/>
              </a:ext>
            </a:extLst>
          </p:cNvPr>
          <p:cNvGrpSpPr/>
          <p:nvPr/>
        </p:nvGrpSpPr>
        <p:grpSpPr>
          <a:xfrm>
            <a:off x="457199" y="205978"/>
            <a:ext cx="11203577" cy="6281907"/>
            <a:chOff x="457200" y="205979"/>
            <a:chExt cx="8229600" cy="4371068"/>
          </a:xfrm>
        </p:grpSpPr>
        <p:grpSp>
          <p:nvGrpSpPr>
            <p:cNvPr id="2" name="Group 39">
              <a:extLst>
                <a:ext uri="{FF2B5EF4-FFF2-40B4-BE49-F238E27FC236}">
                  <a16:creationId xmlns:a16="http://schemas.microsoft.com/office/drawing/2014/main" id="{A3BD1258-200D-4B9F-8BC2-8B0E3E1C15D8}"/>
                </a:ext>
              </a:extLst>
            </p:cNvPr>
            <p:cNvGrpSpPr/>
            <p:nvPr/>
          </p:nvGrpSpPr>
          <p:grpSpPr>
            <a:xfrm>
              <a:off x="533400" y="1001145"/>
              <a:ext cx="8077200" cy="3475605"/>
              <a:chOff x="533400" y="1001145"/>
              <a:chExt cx="8077200" cy="3475605"/>
            </a:xfrm>
          </p:grpSpPr>
          <p:grpSp>
            <p:nvGrpSpPr>
              <p:cNvPr id="3" name="Group 38">
                <a:extLst>
                  <a:ext uri="{FF2B5EF4-FFF2-40B4-BE49-F238E27FC236}">
                    <a16:creationId xmlns:a16="http://schemas.microsoft.com/office/drawing/2014/main" id="{54C0C9E6-1169-4C3F-A538-61632BB62F86}"/>
                  </a:ext>
                </a:extLst>
              </p:cNvPr>
              <p:cNvGrpSpPr/>
              <p:nvPr/>
            </p:nvGrpSpPr>
            <p:grpSpPr>
              <a:xfrm>
                <a:off x="533400" y="1001145"/>
                <a:ext cx="2514600" cy="3454405"/>
                <a:chOff x="381000" y="772545"/>
                <a:chExt cx="2514600" cy="3454405"/>
              </a:xfrm>
            </p:grpSpPr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353CCCF5-763E-4572-B79F-7BEAC86DA7E3}"/>
                    </a:ext>
                  </a:extLst>
                </p:cNvPr>
                <p:cNvGrpSpPr/>
                <p:nvPr/>
              </p:nvGrpSpPr>
              <p:grpSpPr>
                <a:xfrm>
                  <a:off x="381000" y="772545"/>
                  <a:ext cx="2514600" cy="3454405"/>
                  <a:chOff x="381000" y="772545"/>
                  <a:chExt cx="2514600" cy="3454405"/>
                </a:xfrm>
                <a:effectLst>
                  <a:outerShdw blurRad="139700" dist="368300" dir="5100000" sx="91000" sy="91000" kx="-1200000" algn="bl" rotWithShape="0">
                    <a:prstClr val="black">
                      <a:alpha val="12000"/>
                    </a:prstClr>
                  </a:outerShdw>
                </a:effectLst>
              </p:grpSpPr>
              <p:sp>
                <p:nvSpPr>
                  <p:cNvPr id="15" name="Rectangle 25">
                    <a:extLst>
                      <a:ext uri="{FF2B5EF4-FFF2-40B4-BE49-F238E27FC236}">
                        <a16:creationId xmlns:a16="http://schemas.microsoft.com/office/drawing/2014/main" id="{5307314A-326D-4F96-92BB-F3AE09E76246}"/>
                      </a:ext>
                    </a:extLst>
                  </p:cNvPr>
                  <p:cNvSpPr/>
                  <p:nvPr/>
                </p:nvSpPr>
                <p:spPr>
                  <a:xfrm>
                    <a:off x="381000" y="772545"/>
                    <a:ext cx="2514600" cy="3454405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ysClr val="window" lastClr="FFFFFF"/>
                      </a:gs>
                      <a:gs pos="50000">
                        <a:sysClr val="window" lastClr="FFFFFF"/>
                      </a:gs>
                      <a:gs pos="100000">
                        <a:sysClr val="window" lastClr="FFFFFF">
                          <a:lumMod val="85000"/>
                        </a:sysClr>
                      </a:gs>
                    </a:gsLst>
                    <a:lin ang="54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25400" dir="2700000" algn="tl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Rectangle 29">
                    <a:extLst>
                      <a:ext uri="{FF2B5EF4-FFF2-40B4-BE49-F238E27FC236}">
                        <a16:creationId xmlns:a16="http://schemas.microsoft.com/office/drawing/2014/main" id="{173E010C-00F8-402D-9553-C6E8DEEA6954}"/>
                      </a:ext>
                    </a:extLst>
                  </p:cNvPr>
                  <p:cNvSpPr/>
                  <p:nvPr/>
                </p:nvSpPr>
                <p:spPr>
                  <a:xfrm>
                    <a:off x="381000" y="789626"/>
                    <a:ext cx="2514600" cy="381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779B7"/>
                      </a:gs>
                      <a:gs pos="100000">
                        <a:srgbClr val="6BC2ED"/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000" b="1" kern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DAI</a:t>
                    </a: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Box 20">
                  <a:extLst>
                    <a:ext uri="{FF2B5EF4-FFF2-40B4-BE49-F238E27FC236}">
                      <a16:creationId xmlns:a16="http://schemas.microsoft.com/office/drawing/2014/main" id="{F69E2664-6A43-43D2-9945-3AA9DBDA7DB8}"/>
                    </a:ext>
                  </a:extLst>
                </p:cNvPr>
                <p:cNvSpPr txBox="1"/>
                <p:nvPr/>
              </p:nvSpPr>
              <p:spPr>
                <a:xfrm>
                  <a:off x="464947" y="1229112"/>
                  <a:ext cx="2274037" cy="3158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Universalidad-Igualdad</a:t>
                  </a:r>
                  <a:endPara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Box 16">
                  <a:extLst>
                    <a:ext uri="{FF2B5EF4-FFF2-40B4-BE49-F238E27FC236}">
                      <a16:creationId xmlns:a16="http://schemas.microsoft.com/office/drawing/2014/main" id="{590E215D-2578-402F-A697-033302A6B1D3}"/>
                    </a:ext>
                  </a:extLst>
                </p:cNvPr>
                <p:cNvSpPr txBox="1"/>
                <p:nvPr/>
              </p:nvSpPr>
              <p:spPr>
                <a:xfrm>
                  <a:off x="464947" y="2584334"/>
                  <a:ext cx="2274037" cy="3158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Box 17">
                  <a:extLst>
                    <a:ext uri="{FF2B5EF4-FFF2-40B4-BE49-F238E27FC236}">
                      <a16:creationId xmlns:a16="http://schemas.microsoft.com/office/drawing/2014/main" id="{84A33E26-274D-4686-8972-DE263A31DF1E}"/>
                    </a:ext>
                  </a:extLst>
                </p:cNvPr>
                <p:cNvSpPr txBox="1"/>
                <p:nvPr/>
              </p:nvSpPr>
              <p:spPr>
                <a:xfrm>
                  <a:off x="448541" y="3400941"/>
                  <a:ext cx="2274037" cy="5942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“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Participa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una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oficina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o un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organismo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responsible de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entregar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la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información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”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" name="Group 37">
                <a:extLst>
                  <a:ext uri="{FF2B5EF4-FFF2-40B4-BE49-F238E27FC236}">
                    <a16:creationId xmlns:a16="http://schemas.microsoft.com/office/drawing/2014/main" id="{56E8B6E8-AF35-4646-AC3D-E58CCDCC155F}"/>
                  </a:ext>
                </a:extLst>
              </p:cNvPr>
              <p:cNvGrpSpPr/>
              <p:nvPr/>
            </p:nvGrpSpPr>
            <p:grpSpPr>
              <a:xfrm>
                <a:off x="6095999" y="1001145"/>
                <a:ext cx="2514601" cy="3475605"/>
                <a:chOff x="5942702" y="772545"/>
                <a:chExt cx="2514601" cy="3475605"/>
              </a:xfrm>
            </p:grpSpPr>
            <p:grpSp>
              <p:nvGrpSpPr>
                <p:cNvPr id="5" name="Group 27">
                  <a:extLst>
                    <a:ext uri="{FF2B5EF4-FFF2-40B4-BE49-F238E27FC236}">
                      <a16:creationId xmlns:a16="http://schemas.microsoft.com/office/drawing/2014/main" id="{64882621-B750-4A25-93F5-B4A66057B4D7}"/>
                    </a:ext>
                  </a:extLst>
                </p:cNvPr>
                <p:cNvGrpSpPr/>
                <p:nvPr/>
              </p:nvGrpSpPr>
              <p:grpSpPr>
                <a:xfrm>
                  <a:off x="5942702" y="772545"/>
                  <a:ext cx="2514601" cy="3475605"/>
                  <a:chOff x="380999" y="772545"/>
                  <a:chExt cx="2514601" cy="3475605"/>
                </a:xfrm>
                <a:effectLst>
                  <a:outerShdw blurRad="139700" dist="368300" dir="6240000" sx="91000" sy="91000" kx="1200000" algn="br" rotWithShape="0">
                    <a:prstClr val="black">
                      <a:alpha val="12000"/>
                    </a:prstClr>
                  </a:outerShdw>
                </a:effectLst>
              </p:grpSpPr>
              <p:sp>
                <p:nvSpPr>
                  <p:cNvPr id="9" name="Rectangle 32">
                    <a:extLst>
                      <a:ext uri="{FF2B5EF4-FFF2-40B4-BE49-F238E27FC236}">
                        <a16:creationId xmlns:a16="http://schemas.microsoft.com/office/drawing/2014/main" id="{C444F397-2850-4FDE-817D-3E24AC97BE36}"/>
                      </a:ext>
                    </a:extLst>
                  </p:cNvPr>
                  <p:cNvSpPr/>
                  <p:nvPr/>
                </p:nvSpPr>
                <p:spPr>
                  <a:xfrm>
                    <a:off x="381000" y="789626"/>
                    <a:ext cx="2514600" cy="3458524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ysClr val="window" lastClr="FFFFFF"/>
                      </a:gs>
                      <a:gs pos="50000">
                        <a:sysClr val="window" lastClr="FFFFFF"/>
                      </a:gs>
                      <a:gs pos="100000">
                        <a:sysClr val="window" lastClr="FFFFFF">
                          <a:lumMod val="85000"/>
                        </a:sysClr>
                      </a:gs>
                    </a:gsLst>
                    <a:lin ang="54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25400" dir="2700000" algn="tl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Rectangle 33">
                    <a:extLst>
                      <a:ext uri="{FF2B5EF4-FFF2-40B4-BE49-F238E27FC236}">
                        <a16:creationId xmlns:a16="http://schemas.microsoft.com/office/drawing/2014/main" id="{FAB87683-F1EF-44C9-BDBF-ACA5CAFED0E1}"/>
                      </a:ext>
                    </a:extLst>
                  </p:cNvPr>
                  <p:cNvSpPr/>
                  <p:nvPr/>
                </p:nvSpPr>
                <p:spPr>
                  <a:xfrm>
                    <a:off x="380999" y="772545"/>
                    <a:ext cx="2514600" cy="3810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779B7"/>
                      </a:gs>
                      <a:gs pos="100000">
                        <a:srgbClr val="6BC2ED"/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r>
                      <a:rPr lang="en-US" sz="2000" b="1" kern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TRANSPARENCIA</a:t>
                    </a:r>
                  </a:p>
                </p:txBody>
              </p:sp>
            </p:grpSp>
            <p:sp>
              <p:nvSpPr>
                <p:cNvPr id="6" name="TextBox 28">
                  <a:extLst>
                    <a:ext uri="{FF2B5EF4-FFF2-40B4-BE49-F238E27FC236}">
                      <a16:creationId xmlns:a16="http://schemas.microsoft.com/office/drawing/2014/main" id="{9C2C6571-A8A8-49C6-B89C-35E9EE7D6007}"/>
                    </a:ext>
                  </a:extLst>
                </p:cNvPr>
                <p:cNvSpPr txBox="1"/>
                <p:nvPr/>
              </p:nvSpPr>
              <p:spPr>
                <a:xfrm>
                  <a:off x="6010244" y="2063686"/>
                  <a:ext cx="2274037" cy="2034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Pasivo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, Disponible</a:t>
                  </a:r>
                </a:p>
              </p:txBody>
            </p:sp>
            <p:sp>
              <p:nvSpPr>
                <p:cNvPr id="7" name="TextBox 30">
                  <a:extLst>
                    <a:ext uri="{FF2B5EF4-FFF2-40B4-BE49-F238E27FC236}">
                      <a16:creationId xmlns:a16="http://schemas.microsoft.com/office/drawing/2014/main" id="{1AE84784-27AA-468C-BA86-4C4F16E7BD7C}"/>
                    </a:ext>
                  </a:extLst>
                </p:cNvPr>
                <p:cNvSpPr txBox="1"/>
                <p:nvPr/>
              </p:nvSpPr>
              <p:spPr>
                <a:xfrm>
                  <a:off x="6010244" y="2463798"/>
                  <a:ext cx="2274037" cy="12742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Asociada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al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diseño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de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políticas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públicas</a:t>
                  </a:r>
                  <a:endPara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Producción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,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distribución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,  y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uso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de la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información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como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recurso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estratégico</a:t>
                  </a:r>
                  <a:endParaRPr lang="en-US" sz="1100" b="1" kern="0" dirty="0">
                    <a:solidFill>
                      <a:srgbClr val="595959"/>
                    </a:solidFill>
                    <a:latin typeface="Arial Narrow" panose="020B0606020202030204" pitchFamily="34" charset="0"/>
                    <a:cs typeface="Arial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Información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para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perfeccionar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procesos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y decisions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internas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.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Construcción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de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procesos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de decision y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acción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en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el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espacio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 </a:t>
                  </a:r>
                  <a:r>
                    <a:rPr lang="en-US" sz="1100" b="1" kern="0" dirty="0" err="1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público</a:t>
                  </a:r>
                  <a:r>
                    <a:rPr lang="en-US" sz="1100" b="1" kern="0" dirty="0">
                      <a:solidFill>
                        <a:srgbClr val="595959"/>
                      </a:solidFill>
                      <a:latin typeface="Arial Narrow" panose="020B0606020202030204" pitchFamily="34" charset="0"/>
                      <a:cs typeface="Arial" pitchFamily="34" charset="0"/>
                    </a:rPr>
                    <a:t>.</a:t>
                  </a:r>
                </a:p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Box 31">
                  <a:extLst>
                    <a:ext uri="{FF2B5EF4-FFF2-40B4-BE49-F238E27FC236}">
                      <a16:creationId xmlns:a16="http://schemas.microsoft.com/office/drawing/2014/main" id="{6C90A4CB-D81C-4233-8D2F-9D47CD353430}"/>
                    </a:ext>
                  </a:extLst>
                </p:cNvPr>
                <p:cNvSpPr txBox="1"/>
                <p:nvPr/>
              </p:nvSpPr>
              <p:spPr>
                <a:xfrm>
                  <a:off x="6062983" y="3503626"/>
                  <a:ext cx="2274037" cy="7281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Involucra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a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toda</a:t>
                  </a:r>
                  <a:r>
                    <a:rPr kumimoji="0" lang="en-US" sz="13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la </a:t>
                  </a:r>
                  <a:r>
                    <a:rPr kumimoji="0" lang="en-US" sz="13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institución</a:t>
                  </a:r>
                  <a:endPara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000" b="1" kern="0" dirty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300" b="1" kern="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La </a:t>
                  </a:r>
                  <a:r>
                    <a:rPr lang="en-US" sz="1300" b="1" kern="0" dirty="0" err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transparencia</a:t>
                  </a:r>
                  <a:r>
                    <a:rPr lang="en-US" sz="1300" b="1" kern="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no es una meta, es un fin</a:t>
                  </a:r>
                  <a:endPara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2CC4216A-27ED-4026-80F5-80D65007E617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205979"/>
              <a:ext cx="8229600" cy="536971"/>
            </a:xfrm>
            <a:prstGeom prst="rect">
              <a:avLst/>
            </a:prstGeom>
          </p:spPr>
          <p:txBody>
            <a:bodyPr vert="horz" lIns="91436" tIns="45718" rIns="91436" bIns="45718" rtlCol="0" anchor="ctr">
              <a:normAutofit/>
            </a:bodyPr>
            <a:lstStyle>
              <a:lvl1pPr algn="l" defTabSz="914362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36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Diferencias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DAI/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Transparencia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11264DC5-134A-4704-8A7C-B045C051418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641346"/>
              <a:ext cx="8229600" cy="381000"/>
            </a:xfrm>
            <a:prstGeom prst="rect">
              <a:avLst/>
            </a:prstGeom>
          </p:spPr>
          <p:txBody>
            <a:bodyPr vert="horz" lIns="91436" tIns="45718" rIns="91436" bIns="45718" rtlCol="0">
              <a:noAutofit/>
            </a:bodyPr>
            <a:lstStyle>
              <a:lvl1pPr marL="0" indent="0" algn="l" defTabSz="914362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19" indent="-285738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2952" indent="-228591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134" indent="-228591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5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314" indent="-228591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5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495" indent="-228591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76" indent="-228591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57" indent="-228591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38" indent="-228591" algn="l" defTabSz="91436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Según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Merino y López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Ayllión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grpSp>
          <p:nvGrpSpPr>
            <p:cNvPr id="19" name="Group 43">
              <a:extLst>
                <a:ext uri="{FF2B5EF4-FFF2-40B4-BE49-F238E27FC236}">
                  <a16:creationId xmlns:a16="http://schemas.microsoft.com/office/drawing/2014/main" id="{A789A8BF-788D-43AE-BC9B-9796C8A3B4A3}"/>
                </a:ext>
              </a:extLst>
            </p:cNvPr>
            <p:cNvGrpSpPr/>
            <p:nvPr/>
          </p:nvGrpSpPr>
          <p:grpSpPr>
            <a:xfrm>
              <a:off x="3546439" y="971550"/>
              <a:ext cx="2051123" cy="3605497"/>
              <a:chOff x="3429000" y="971550"/>
              <a:chExt cx="2051123" cy="3605497"/>
            </a:xfrm>
          </p:grpSpPr>
          <p:grpSp>
            <p:nvGrpSpPr>
              <p:cNvPr id="20" name="Group 43">
                <a:extLst>
                  <a:ext uri="{FF2B5EF4-FFF2-40B4-BE49-F238E27FC236}">
                    <a16:creationId xmlns:a16="http://schemas.microsoft.com/office/drawing/2014/main" id="{8F1E7942-13F7-4753-A44D-C1D70FEA225D}"/>
                  </a:ext>
                </a:extLst>
              </p:cNvPr>
              <p:cNvGrpSpPr/>
              <p:nvPr/>
            </p:nvGrpSpPr>
            <p:grpSpPr>
              <a:xfrm>
                <a:off x="3429000" y="971550"/>
                <a:ext cx="1921136" cy="1921136"/>
                <a:chOff x="2438400" y="1581150"/>
                <a:chExt cx="2671482" cy="2671482"/>
              </a:xfrm>
              <a:effectLst>
                <a:outerShdw blurRad="101600" dir="858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perspectiveRelaxedModerately"/>
                <a:lightRig rig="chilly" dir="t"/>
              </a:scene3d>
            </p:grpSpPr>
            <p:sp>
              <p:nvSpPr>
                <p:cNvPr id="22" name="Oval 34">
                  <a:extLst>
                    <a:ext uri="{FF2B5EF4-FFF2-40B4-BE49-F238E27FC236}">
                      <a16:creationId xmlns:a16="http://schemas.microsoft.com/office/drawing/2014/main" id="{277BBD4C-7715-4421-84CA-D2A04FC4CE80}"/>
                    </a:ext>
                  </a:extLst>
                </p:cNvPr>
                <p:cNvSpPr/>
                <p:nvPr/>
              </p:nvSpPr>
              <p:spPr>
                <a:xfrm>
                  <a:off x="2438400" y="1581150"/>
                  <a:ext cx="2671482" cy="2671482"/>
                </a:xfrm>
                <a:prstGeom prst="ellipse">
                  <a:avLst/>
                </a:prstGeom>
                <a:solidFill>
                  <a:srgbClr val="6BC2ED"/>
                </a:solidFill>
                <a:ln w="25400" cap="flat" cmpd="sng" algn="ctr">
                  <a:noFill/>
                  <a:prstDash val="solid"/>
                </a:ln>
                <a:effectLst/>
                <a:sp3d prstMaterial="plastic">
                  <a:bevelT w="0" h="190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35">
                  <a:extLst>
                    <a:ext uri="{FF2B5EF4-FFF2-40B4-BE49-F238E27FC236}">
                      <a16:creationId xmlns:a16="http://schemas.microsoft.com/office/drawing/2014/main" id="{863F1F65-4063-4639-A247-C37523BE4992}"/>
                    </a:ext>
                  </a:extLst>
                </p:cNvPr>
                <p:cNvSpPr/>
                <p:nvPr/>
              </p:nvSpPr>
              <p:spPr>
                <a:xfrm>
                  <a:off x="2683249" y="1825999"/>
                  <a:ext cx="2181785" cy="2181785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  <a:sp3d prstMaterial="plastic">
                  <a:bevelT w="0" h="190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36">
                  <a:extLst>
                    <a:ext uri="{FF2B5EF4-FFF2-40B4-BE49-F238E27FC236}">
                      <a16:creationId xmlns:a16="http://schemas.microsoft.com/office/drawing/2014/main" id="{4B2B3831-2E7A-430A-834B-AD0168A4CAB1}"/>
                    </a:ext>
                  </a:extLst>
                </p:cNvPr>
                <p:cNvSpPr/>
                <p:nvPr/>
              </p:nvSpPr>
              <p:spPr>
                <a:xfrm>
                  <a:off x="2892519" y="2035269"/>
                  <a:ext cx="1763245" cy="1763245"/>
                </a:xfrm>
                <a:prstGeom prst="ellipse">
                  <a:avLst/>
                </a:prstGeom>
                <a:solidFill>
                  <a:srgbClr val="019ADD"/>
                </a:solidFill>
                <a:ln w="25400" cap="flat" cmpd="sng" algn="ctr">
                  <a:noFill/>
                  <a:prstDash val="solid"/>
                </a:ln>
                <a:effectLst/>
                <a:sp3d prstMaterial="plastic">
                  <a:bevelT w="0" h="190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 40">
                  <a:extLst>
                    <a:ext uri="{FF2B5EF4-FFF2-40B4-BE49-F238E27FC236}">
                      <a16:creationId xmlns:a16="http://schemas.microsoft.com/office/drawing/2014/main" id="{B76FED1E-93A6-4610-A4FB-3B6942F01B28}"/>
                    </a:ext>
                  </a:extLst>
                </p:cNvPr>
                <p:cNvSpPr/>
                <p:nvPr/>
              </p:nvSpPr>
              <p:spPr>
                <a:xfrm>
                  <a:off x="3140169" y="2282919"/>
                  <a:ext cx="1267945" cy="1267945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  <a:sp3d prstMaterial="plastic">
                  <a:bevelT w="0" h="190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41">
                  <a:extLst>
                    <a:ext uri="{FF2B5EF4-FFF2-40B4-BE49-F238E27FC236}">
                      <a16:creationId xmlns:a16="http://schemas.microsoft.com/office/drawing/2014/main" id="{C439EDDD-95FA-4F94-859E-306274F647D1}"/>
                    </a:ext>
                  </a:extLst>
                </p:cNvPr>
                <p:cNvSpPr/>
                <p:nvPr/>
              </p:nvSpPr>
              <p:spPr>
                <a:xfrm>
                  <a:off x="3355041" y="2497791"/>
                  <a:ext cx="838200" cy="838200"/>
                </a:xfrm>
                <a:prstGeom prst="ellipse">
                  <a:avLst/>
                </a:prstGeom>
                <a:solidFill>
                  <a:srgbClr val="0779B7"/>
                </a:solidFill>
                <a:ln w="25400" cap="flat" cmpd="sng" algn="ctr">
                  <a:noFill/>
                  <a:prstDash val="solid"/>
                </a:ln>
                <a:effectLst/>
                <a:sp3d prstMaterial="plastic">
                  <a:bevelT w="0" h="190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42">
                  <a:extLst>
                    <a:ext uri="{FF2B5EF4-FFF2-40B4-BE49-F238E27FC236}">
                      <a16:creationId xmlns:a16="http://schemas.microsoft.com/office/drawing/2014/main" id="{8DE80713-745C-4799-A10D-A3E77AB2E02D}"/>
                    </a:ext>
                  </a:extLst>
                </p:cNvPr>
                <p:cNvSpPr/>
                <p:nvPr/>
              </p:nvSpPr>
              <p:spPr>
                <a:xfrm>
                  <a:off x="3545541" y="2688291"/>
                  <a:ext cx="457200" cy="457200"/>
                </a:xfrm>
                <a:prstGeom prst="ellipse">
                  <a:avLst/>
                </a:prstGeom>
                <a:solidFill>
                  <a:srgbClr val="0779B7"/>
                </a:solidFill>
                <a:ln w="25400" cap="flat" cmpd="sng" algn="ctr">
                  <a:noFill/>
                  <a:prstDash val="solid"/>
                </a:ln>
                <a:effectLst/>
                <a:sp3d prstMaterial="plastic">
                  <a:bevelT w="0" h="1905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12FBAC6-2361-4F6F-9309-50FC390030BF}"/>
                  </a:ext>
                </a:extLst>
              </p:cNvPr>
              <p:cNvSpPr/>
              <p:nvPr/>
            </p:nvSpPr>
            <p:spPr>
              <a:xfrm flipV="1">
                <a:off x="3451410" y="1962150"/>
                <a:ext cx="2028713" cy="2614897"/>
              </a:xfrm>
              <a:custGeom>
                <a:avLst/>
                <a:gdLst>
                  <a:gd name="connsiteX0" fmla="*/ 0 w 1888003"/>
                  <a:gd name="connsiteY0" fmla="*/ 3246999 h 4191000"/>
                  <a:gd name="connsiteX1" fmla="*/ 254153 w 1888003"/>
                  <a:gd name="connsiteY1" fmla="*/ 3246999 h 4191000"/>
                  <a:gd name="connsiteX2" fmla="*/ 254153 w 1888003"/>
                  <a:gd name="connsiteY2" fmla="*/ 0 h 4191000"/>
                  <a:gd name="connsiteX3" fmla="*/ 1633850 w 1888003"/>
                  <a:gd name="connsiteY3" fmla="*/ 0 h 4191000"/>
                  <a:gd name="connsiteX4" fmla="*/ 1633850 w 1888003"/>
                  <a:gd name="connsiteY4" fmla="*/ 3246999 h 4191000"/>
                  <a:gd name="connsiteX5" fmla="*/ 1888003 w 1888003"/>
                  <a:gd name="connsiteY5" fmla="*/ 3246999 h 4191000"/>
                  <a:gd name="connsiteX6" fmla="*/ 944002 w 1888003"/>
                  <a:gd name="connsiteY6" fmla="*/ 4191000 h 4191000"/>
                  <a:gd name="connsiteX7" fmla="*/ 0 w 1888003"/>
                  <a:gd name="connsiteY7" fmla="*/ 3246999 h 4191000"/>
                  <a:gd name="connsiteX0" fmla="*/ 279247 w 2167250"/>
                  <a:gd name="connsiteY0" fmla="*/ 3266049 h 4210050"/>
                  <a:gd name="connsiteX1" fmla="*/ 533400 w 2167250"/>
                  <a:gd name="connsiteY1" fmla="*/ 3266049 h 4210050"/>
                  <a:gd name="connsiteX2" fmla="*/ 0 w 2167250"/>
                  <a:gd name="connsiteY2" fmla="*/ 0 h 4210050"/>
                  <a:gd name="connsiteX3" fmla="*/ 1913097 w 2167250"/>
                  <a:gd name="connsiteY3" fmla="*/ 19050 h 4210050"/>
                  <a:gd name="connsiteX4" fmla="*/ 1913097 w 2167250"/>
                  <a:gd name="connsiteY4" fmla="*/ 3266049 h 4210050"/>
                  <a:gd name="connsiteX5" fmla="*/ 2167250 w 2167250"/>
                  <a:gd name="connsiteY5" fmla="*/ 3266049 h 4210050"/>
                  <a:gd name="connsiteX6" fmla="*/ 1223249 w 2167250"/>
                  <a:gd name="connsiteY6" fmla="*/ 4210050 h 4210050"/>
                  <a:gd name="connsiteX7" fmla="*/ 279247 w 2167250"/>
                  <a:gd name="connsiteY7" fmla="*/ 3266049 h 4210050"/>
                  <a:gd name="connsiteX0" fmla="*/ 279247 w 2675097"/>
                  <a:gd name="connsiteY0" fmla="*/ 3266049 h 4210050"/>
                  <a:gd name="connsiteX1" fmla="*/ 533400 w 2675097"/>
                  <a:gd name="connsiteY1" fmla="*/ 3266049 h 4210050"/>
                  <a:gd name="connsiteX2" fmla="*/ 0 w 2675097"/>
                  <a:gd name="connsiteY2" fmla="*/ 0 h 4210050"/>
                  <a:gd name="connsiteX3" fmla="*/ 2675097 w 2675097"/>
                  <a:gd name="connsiteY3" fmla="*/ 19050 h 4210050"/>
                  <a:gd name="connsiteX4" fmla="*/ 1913097 w 2675097"/>
                  <a:gd name="connsiteY4" fmla="*/ 3266049 h 4210050"/>
                  <a:gd name="connsiteX5" fmla="*/ 2167250 w 2675097"/>
                  <a:gd name="connsiteY5" fmla="*/ 3266049 h 4210050"/>
                  <a:gd name="connsiteX6" fmla="*/ 1223249 w 2675097"/>
                  <a:gd name="connsiteY6" fmla="*/ 4210050 h 4210050"/>
                  <a:gd name="connsiteX7" fmla="*/ 279247 w 2675097"/>
                  <a:gd name="connsiteY7" fmla="*/ 3266049 h 4210050"/>
                  <a:gd name="connsiteX0" fmla="*/ 50647 w 2675097"/>
                  <a:gd name="connsiteY0" fmla="*/ 3266049 h 4210050"/>
                  <a:gd name="connsiteX1" fmla="*/ 533400 w 2675097"/>
                  <a:gd name="connsiteY1" fmla="*/ 3266049 h 4210050"/>
                  <a:gd name="connsiteX2" fmla="*/ 0 w 2675097"/>
                  <a:gd name="connsiteY2" fmla="*/ 0 h 4210050"/>
                  <a:gd name="connsiteX3" fmla="*/ 2675097 w 2675097"/>
                  <a:gd name="connsiteY3" fmla="*/ 19050 h 4210050"/>
                  <a:gd name="connsiteX4" fmla="*/ 1913097 w 2675097"/>
                  <a:gd name="connsiteY4" fmla="*/ 3266049 h 4210050"/>
                  <a:gd name="connsiteX5" fmla="*/ 2167250 w 2675097"/>
                  <a:gd name="connsiteY5" fmla="*/ 3266049 h 4210050"/>
                  <a:gd name="connsiteX6" fmla="*/ 1223249 w 2675097"/>
                  <a:gd name="connsiteY6" fmla="*/ 4210050 h 4210050"/>
                  <a:gd name="connsiteX7" fmla="*/ 50647 w 2675097"/>
                  <a:gd name="connsiteY7" fmla="*/ 3266049 h 4210050"/>
                  <a:gd name="connsiteX0" fmla="*/ 50647 w 2675097"/>
                  <a:gd name="connsiteY0" fmla="*/ 3266049 h 4210050"/>
                  <a:gd name="connsiteX1" fmla="*/ 533400 w 2675097"/>
                  <a:gd name="connsiteY1" fmla="*/ 3266049 h 4210050"/>
                  <a:gd name="connsiteX2" fmla="*/ 0 w 2675097"/>
                  <a:gd name="connsiteY2" fmla="*/ 0 h 4210050"/>
                  <a:gd name="connsiteX3" fmla="*/ 2675097 w 2675097"/>
                  <a:gd name="connsiteY3" fmla="*/ 19050 h 4210050"/>
                  <a:gd name="connsiteX4" fmla="*/ 1913097 w 2675097"/>
                  <a:gd name="connsiteY4" fmla="*/ 3266049 h 4210050"/>
                  <a:gd name="connsiteX5" fmla="*/ 2319650 w 2675097"/>
                  <a:gd name="connsiteY5" fmla="*/ 3266049 h 4210050"/>
                  <a:gd name="connsiteX6" fmla="*/ 1223249 w 2675097"/>
                  <a:gd name="connsiteY6" fmla="*/ 4210050 h 4210050"/>
                  <a:gd name="connsiteX7" fmla="*/ 50647 w 2675097"/>
                  <a:gd name="connsiteY7" fmla="*/ 3266049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5097" h="4210050">
                    <a:moveTo>
                      <a:pt x="50647" y="3266049"/>
                    </a:moveTo>
                    <a:lnTo>
                      <a:pt x="533400" y="3266049"/>
                    </a:lnTo>
                    <a:lnTo>
                      <a:pt x="0" y="0"/>
                    </a:lnTo>
                    <a:lnTo>
                      <a:pt x="2675097" y="19050"/>
                    </a:lnTo>
                    <a:lnTo>
                      <a:pt x="1913097" y="3266049"/>
                    </a:lnTo>
                    <a:lnTo>
                      <a:pt x="2319650" y="3266049"/>
                    </a:lnTo>
                    <a:lnTo>
                      <a:pt x="1223249" y="4210050"/>
                    </a:lnTo>
                    <a:lnTo>
                      <a:pt x="50647" y="32660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/>
                  </a:gs>
                  <a:gs pos="100000">
                    <a:srgbClr val="6BC2ED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76200" dist="38100" dir="5400000" algn="t" rotWithShape="0">
                  <a:prstClr val="black">
                    <a:alpha val="66000"/>
                  </a:prstClr>
                </a:outerShdw>
              </a:effectLst>
              <a:scene3d>
                <a:camera prst="perspectiveRelaxed" fov="6000000"/>
                <a:lightRig rig="flat" dir="t"/>
              </a:scene3d>
              <a:sp3d prstMaterial="powder">
                <a:bevelT w="0" h="2540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tangle 44">
              <a:extLst>
                <a:ext uri="{FF2B5EF4-FFF2-40B4-BE49-F238E27FC236}">
                  <a16:creationId xmlns:a16="http://schemas.microsoft.com/office/drawing/2014/main" id="{9C3107B2-2E65-4BA7-9D64-F45B0D3DF854}"/>
                </a:ext>
              </a:extLst>
            </p:cNvPr>
            <p:cNvSpPr/>
            <p:nvPr/>
          </p:nvSpPr>
          <p:spPr>
            <a:xfrm>
              <a:off x="3636084" y="3888666"/>
              <a:ext cx="1831492" cy="235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DIFERENCIAS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8">
            <a:extLst>
              <a:ext uri="{FF2B5EF4-FFF2-40B4-BE49-F238E27FC236}">
                <a16:creationId xmlns:a16="http://schemas.microsoft.com/office/drawing/2014/main" id="{EF1FC491-A6A5-49EA-8C27-2EA806270CA3}"/>
              </a:ext>
            </a:extLst>
          </p:cNvPr>
          <p:cNvSpPr txBox="1"/>
          <p:nvPr/>
        </p:nvSpPr>
        <p:spPr>
          <a:xfrm>
            <a:off x="8164234" y="2004914"/>
            <a:ext cx="3095818" cy="13003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Heterogeneidad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Adaptación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Transparencia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de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estructuras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rutinas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prácticas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y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funciones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kern="0" dirty="0" err="1">
                <a:solidFill>
                  <a:srgbClr val="595959"/>
                </a:solidFill>
                <a:latin typeface="Arial Narrow" panose="020B0606020202030204" pitchFamily="34" charset="0"/>
                <a:cs typeface="Arial" pitchFamily="34" charset="0"/>
              </a:rPr>
              <a:t>Complejidad</a:t>
            </a:r>
            <a:r>
              <a:rPr lang="en-US" sz="1100" b="1" kern="0" dirty="0">
                <a:solidFill>
                  <a:srgbClr val="595959"/>
                </a:solidFill>
                <a:latin typeface="Arial Narrow" panose="020B0606020202030204" pitchFamily="34" charset="0"/>
                <a:cs typeface="Arial" pitchFamily="34" charset="0"/>
              </a:rPr>
              <a:t> y </a:t>
            </a:r>
            <a:r>
              <a:rPr lang="en-US" sz="1100" b="1" kern="0" dirty="0" err="1">
                <a:solidFill>
                  <a:srgbClr val="595959"/>
                </a:solidFill>
                <a:latin typeface="Arial Narrow" panose="020B0606020202030204" pitchFamily="34" charset="0"/>
                <a:cs typeface="Arial" pitchFamily="34" charset="0"/>
              </a:rPr>
              <a:t>diversidad</a:t>
            </a:r>
            <a:r>
              <a:rPr lang="en-US" sz="1100" b="1" kern="0" dirty="0">
                <a:solidFill>
                  <a:srgbClr val="595959"/>
                </a:solidFill>
                <a:latin typeface="Arial Narrow" panose="020B0606020202030204" pitchFamily="34" charset="0"/>
                <a:cs typeface="Arial" pitchFamily="34" charset="0"/>
              </a:rPr>
              <a:t> de las </a:t>
            </a:r>
            <a:r>
              <a:rPr lang="en-US" sz="1100" b="1" kern="0" dirty="0" err="1">
                <a:solidFill>
                  <a:srgbClr val="595959"/>
                </a:solidFill>
                <a:latin typeface="Arial Narrow" panose="020B0606020202030204" pitchFamily="34" charset="0"/>
                <a:cs typeface="Arial" pitchFamily="34" charset="0"/>
              </a:rPr>
              <a:t>instituciones</a:t>
            </a:r>
            <a:r>
              <a:rPr lang="en-US" sz="1100" b="1" kern="0" dirty="0">
                <a:solidFill>
                  <a:srgbClr val="595959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Requiere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un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despliegue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gradual,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diferenciado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programado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y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verificable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.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C1667F23-BC14-4A02-BB40-B66402B81F4C}"/>
              </a:ext>
            </a:extLst>
          </p:cNvPr>
          <p:cNvSpPr txBox="1"/>
          <p:nvPr/>
        </p:nvSpPr>
        <p:spPr>
          <a:xfrm>
            <a:off x="724684" y="3267102"/>
            <a:ext cx="309581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Activo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jercicio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C22CDD4D-5755-475A-817D-F82DDBDDE7E0}"/>
              </a:ext>
            </a:extLst>
          </p:cNvPr>
          <p:cNvSpPr txBox="1"/>
          <p:nvPr/>
        </p:nvSpPr>
        <p:spPr>
          <a:xfrm>
            <a:off x="728369" y="3597865"/>
            <a:ext cx="309581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Uniforme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los </a:t>
            </a: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stados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72EBA8E7-4964-4A8A-9366-BEAAF0DE7C35}"/>
              </a:ext>
            </a:extLst>
          </p:cNvPr>
          <p:cNvSpPr txBox="1"/>
          <p:nvPr/>
        </p:nvSpPr>
        <p:spPr>
          <a:xfrm>
            <a:off x="8225673" y="3464593"/>
            <a:ext cx="309581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Heterogéneo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868BDB57-AD8B-4A6F-AA0B-3BE9C8097712}"/>
              </a:ext>
            </a:extLst>
          </p:cNvPr>
          <p:cNvSpPr txBox="1"/>
          <p:nvPr/>
        </p:nvSpPr>
        <p:spPr>
          <a:xfrm>
            <a:off x="652885" y="5901477"/>
            <a:ext cx="309581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7968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0F195C8-89EC-4746-9C8B-C58550061A33}"/>
              </a:ext>
            </a:extLst>
          </p:cNvPr>
          <p:cNvSpPr txBox="1">
            <a:spLocks/>
          </p:cNvSpPr>
          <p:nvPr/>
        </p:nvSpPr>
        <p:spPr>
          <a:xfrm>
            <a:off x="8313226" y="73144"/>
            <a:ext cx="3231039" cy="71108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</a:rPr>
              <a:t>Respuesta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</a:rPr>
              <a:t>esa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</a:rPr>
              <a:t> vision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Antecedentes</a:t>
            </a:r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jurídicos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DE97A4C-E37D-4BF8-A4AC-F192F4778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1619250"/>
            <a:ext cx="2747962" cy="1122363"/>
          </a:xfrm>
          <a:prstGeom prst="rect">
            <a:avLst/>
          </a:prstGeom>
          <a:solidFill>
            <a:srgbClr val="EF423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AA22482-12B2-4BFB-AEDB-82FF92DBF45B}"/>
              </a:ext>
            </a:extLst>
          </p:cNvPr>
          <p:cNvSpPr>
            <a:spLocks noEditPoints="1"/>
          </p:cNvSpPr>
          <p:nvPr/>
        </p:nvSpPr>
        <p:spPr bwMode="auto">
          <a:xfrm>
            <a:off x="3021013" y="1295400"/>
            <a:ext cx="1152525" cy="1571625"/>
          </a:xfrm>
          <a:custGeom>
            <a:avLst/>
            <a:gdLst>
              <a:gd name="T0" fmla="*/ 256 w 726"/>
              <a:gd name="T1" fmla="*/ 110 h 990"/>
              <a:gd name="T2" fmla="*/ 242 w 726"/>
              <a:gd name="T3" fmla="*/ 141 h 990"/>
              <a:gd name="T4" fmla="*/ 222 w 726"/>
              <a:gd name="T5" fmla="*/ 169 h 990"/>
              <a:gd name="T6" fmla="*/ 194 w 726"/>
              <a:gd name="T7" fmla="*/ 191 h 990"/>
              <a:gd name="T8" fmla="*/ 156 w 726"/>
              <a:gd name="T9" fmla="*/ 204 h 990"/>
              <a:gd name="T10" fmla="*/ 102 w 726"/>
              <a:gd name="T11" fmla="*/ 209 h 990"/>
              <a:gd name="T12" fmla="*/ 215 w 726"/>
              <a:gd name="T13" fmla="*/ 313 h 990"/>
              <a:gd name="T14" fmla="*/ 360 w 726"/>
              <a:gd name="T15" fmla="*/ 911 h 990"/>
              <a:gd name="T16" fmla="*/ 262 w 726"/>
              <a:gd name="T17" fmla="*/ 93 h 990"/>
              <a:gd name="T18" fmla="*/ 421 w 726"/>
              <a:gd name="T19" fmla="*/ 1 h 990"/>
              <a:gd name="T20" fmla="*/ 442 w 726"/>
              <a:gd name="T21" fmla="*/ 7 h 990"/>
              <a:gd name="T22" fmla="*/ 452 w 726"/>
              <a:gd name="T23" fmla="*/ 17 h 990"/>
              <a:gd name="T24" fmla="*/ 454 w 726"/>
              <a:gd name="T25" fmla="*/ 23 h 990"/>
              <a:gd name="T26" fmla="*/ 455 w 726"/>
              <a:gd name="T27" fmla="*/ 284 h 990"/>
              <a:gd name="T28" fmla="*/ 726 w 726"/>
              <a:gd name="T29" fmla="*/ 988 h 990"/>
              <a:gd name="T30" fmla="*/ 413 w 726"/>
              <a:gd name="T31" fmla="*/ 989 h 990"/>
              <a:gd name="T32" fmla="*/ 413 w 726"/>
              <a:gd name="T33" fmla="*/ 989 h 990"/>
              <a:gd name="T34" fmla="*/ 361 w 726"/>
              <a:gd name="T35" fmla="*/ 990 h 990"/>
              <a:gd name="T36" fmla="*/ 299 w 726"/>
              <a:gd name="T37" fmla="*/ 990 h 990"/>
              <a:gd name="T38" fmla="*/ 234 w 726"/>
              <a:gd name="T39" fmla="*/ 990 h 990"/>
              <a:gd name="T40" fmla="*/ 190 w 726"/>
              <a:gd name="T41" fmla="*/ 988 h 990"/>
              <a:gd name="T42" fmla="*/ 165 w 726"/>
              <a:gd name="T43" fmla="*/ 979 h 990"/>
              <a:gd name="T44" fmla="*/ 152 w 726"/>
              <a:gd name="T45" fmla="*/ 966 h 990"/>
              <a:gd name="T46" fmla="*/ 145 w 726"/>
              <a:gd name="T47" fmla="*/ 952 h 990"/>
              <a:gd name="T48" fmla="*/ 143 w 726"/>
              <a:gd name="T49" fmla="*/ 943 h 990"/>
              <a:gd name="T50" fmla="*/ 141 w 726"/>
              <a:gd name="T51" fmla="*/ 394 h 990"/>
              <a:gd name="T52" fmla="*/ 48 w 726"/>
              <a:gd name="T53" fmla="*/ 393 h 990"/>
              <a:gd name="T54" fmla="*/ 22 w 726"/>
              <a:gd name="T55" fmla="*/ 386 h 990"/>
              <a:gd name="T56" fmla="*/ 9 w 726"/>
              <a:gd name="T57" fmla="*/ 373 h 990"/>
              <a:gd name="T58" fmla="*/ 2 w 726"/>
              <a:gd name="T59" fmla="*/ 360 h 990"/>
              <a:gd name="T60" fmla="*/ 0 w 726"/>
              <a:gd name="T61" fmla="*/ 351 h 990"/>
              <a:gd name="T62" fmla="*/ 0 w 726"/>
              <a:gd name="T63" fmla="*/ 161 h 990"/>
              <a:gd name="T64" fmla="*/ 8 w 726"/>
              <a:gd name="T65" fmla="*/ 132 h 990"/>
              <a:gd name="T66" fmla="*/ 23 w 726"/>
              <a:gd name="T67" fmla="*/ 114 h 990"/>
              <a:gd name="T68" fmla="*/ 41 w 726"/>
              <a:gd name="T69" fmla="*/ 105 h 990"/>
              <a:gd name="T70" fmla="*/ 53 w 726"/>
              <a:gd name="T71" fmla="*/ 102 h 990"/>
              <a:gd name="T72" fmla="*/ 88 w 726"/>
              <a:gd name="T73" fmla="*/ 91 h 990"/>
              <a:gd name="T74" fmla="*/ 144 w 726"/>
              <a:gd name="T75" fmla="*/ 66 h 990"/>
              <a:gd name="T76" fmla="*/ 183 w 726"/>
              <a:gd name="T77" fmla="*/ 39 h 990"/>
              <a:gd name="T78" fmla="*/ 205 w 726"/>
              <a:gd name="T79" fmla="*/ 17 h 990"/>
              <a:gd name="T80" fmla="*/ 217 w 726"/>
              <a:gd name="T81" fmla="*/ 2 h 990"/>
              <a:gd name="T82" fmla="*/ 223 w 726"/>
              <a:gd name="T83" fmla="*/ 0 h 990"/>
              <a:gd name="T84" fmla="*/ 249 w 726"/>
              <a:gd name="T85" fmla="*/ 0 h 990"/>
              <a:gd name="T86" fmla="*/ 290 w 726"/>
              <a:gd name="T87" fmla="*/ 0 h 990"/>
              <a:gd name="T88" fmla="*/ 335 w 726"/>
              <a:gd name="T89" fmla="*/ 0 h 990"/>
              <a:gd name="T90" fmla="*/ 375 w 726"/>
              <a:gd name="T91" fmla="*/ 0 h 990"/>
              <a:gd name="T92" fmla="*/ 400 w 726"/>
              <a:gd name="T93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6" h="990">
                <a:moveTo>
                  <a:pt x="262" y="93"/>
                </a:moveTo>
                <a:lnTo>
                  <a:pt x="256" y="110"/>
                </a:lnTo>
                <a:lnTo>
                  <a:pt x="249" y="126"/>
                </a:lnTo>
                <a:lnTo>
                  <a:pt x="242" y="141"/>
                </a:lnTo>
                <a:lnTo>
                  <a:pt x="232" y="155"/>
                </a:lnTo>
                <a:lnTo>
                  <a:pt x="222" y="169"/>
                </a:lnTo>
                <a:lnTo>
                  <a:pt x="210" y="180"/>
                </a:lnTo>
                <a:lnTo>
                  <a:pt x="194" y="191"/>
                </a:lnTo>
                <a:lnTo>
                  <a:pt x="176" y="198"/>
                </a:lnTo>
                <a:lnTo>
                  <a:pt x="156" y="204"/>
                </a:lnTo>
                <a:lnTo>
                  <a:pt x="131" y="208"/>
                </a:lnTo>
                <a:lnTo>
                  <a:pt x="102" y="209"/>
                </a:lnTo>
                <a:lnTo>
                  <a:pt x="102" y="313"/>
                </a:lnTo>
                <a:lnTo>
                  <a:pt x="215" y="313"/>
                </a:lnTo>
                <a:lnTo>
                  <a:pt x="215" y="911"/>
                </a:lnTo>
                <a:lnTo>
                  <a:pt x="360" y="911"/>
                </a:lnTo>
                <a:lnTo>
                  <a:pt x="360" y="93"/>
                </a:lnTo>
                <a:lnTo>
                  <a:pt x="262" y="93"/>
                </a:lnTo>
                <a:close/>
                <a:moveTo>
                  <a:pt x="403" y="0"/>
                </a:moveTo>
                <a:lnTo>
                  <a:pt x="421" y="1"/>
                </a:lnTo>
                <a:lnTo>
                  <a:pt x="433" y="3"/>
                </a:lnTo>
                <a:lnTo>
                  <a:pt x="442" y="7"/>
                </a:lnTo>
                <a:lnTo>
                  <a:pt x="448" y="11"/>
                </a:lnTo>
                <a:lnTo>
                  <a:pt x="452" y="17"/>
                </a:lnTo>
                <a:lnTo>
                  <a:pt x="453" y="21"/>
                </a:lnTo>
                <a:lnTo>
                  <a:pt x="454" y="23"/>
                </a:lnTo>
                <a:lnTo>
                  <a:pt x="454" y="24"/>
                </a:lnTo>
                <a:lnTo>
                  <a:pt x="455" y="284"/>
                </a:lnTo>
                <a:lnTo>
                  <a:pt x="726" y="284"/>
                </a:lnTo>
                <a:lnTo>
                  <a:pt x="726" y="988"/>
                </a:lnTo>
                <a:lnTo>
                  <a:pt x="414" y="989"/>
                </a:lnTo>
                <a:lnTo>
                  <a:pt x="413" y="989"/>
                </a:lnTo>
                <a:lnTo>
                  <a:pt x="413" y="989"/>
                </a:lnTo>
                <a:lnTo>
                  <a:pt x="413" y="989"/>
                </a:lnTo>
                <a:lnTo>
                  <a:pt x="361" y="990"/>
                </a:lnTo>
                <a:lnTo>
                  <a:pt x="361" y="990"/>
                </a:lnTo>
                <a:lnTo>
                  <a:pt x="331" y="990"/>
                </a:lnTo>
                <a:lnTo>
                  <a:pt x="299" y="990"/>
                </a:lnTo>
                <a:lnTo>
                  <a:pt x="266" y="990"/>
                </a:lnTo>
                <a:lnTo>
                  <a:pt x="234" y="990"/>
                </a:lnTo>
                <a:lnTo>
                  <a:pt x="209" y="990"/>
                </a:lnTo>
                <a:lnTo>
                  <a:pt x="190" y="988"/>
                </a:lnTo>
                <a:lnTo>
                  <a:pt x="176" y="985"/>
                </a:lnTo>
                <a:lnTo>
                  <a:pt x="165" y="979"/>
                </a:lnTo>
                <a:lnTo>
                  <a:pt x="157" y="973"/>
                </a:lnTo>
                <a:lnTo>
                  <a:pt x="152" y="966"/>
                </a:lnTo>
                <a:lnTo>
                  <a:pt x="147" y="959"/>
                </a:lnTo>
                <a:lnTo>
                  <a:pt x="145" y="952"/>
                </a:lnTo>
                <a:lnTo>
                  <a:pt x="144" y="947"/>
                </a:lnTo>
                <a:lnTo>
                  <a:pt x="143" y="943"/>
                </a:lnTo>
                <a:lnTo>
                  <a:pt x="143" y="942"/>
                </a:lnTo>
                <a:lnTo>
                  <a:pt x="141" y="394"/>
                </a:lnTo>
                <a:lnTo>
                  <a:pt x="66" y="394"/>
                </a:lnTo>
                <a:lnTo>
                  <a:pt x="48" y="393"/>
                </a:lnTo>
                <a:lnTo>
                  <a:pt x="33" y="390"/>
                </a:lnTo>
                <a:lnTo>
                  <a:pt x="22" y="386"/>
                </a:lnTo>
                <a:lnTo>
                  <a:pt x="14" y="379"/>
                </a:lnTo>
                <a:lnTo>
                  <a:pt x="9" y="373"/>
                </a:lnTo>
                <a:lnTo>
                  <a:pt x="4" y="366"/>
                </a:lnTo>
                <a:lnTo>
                  <a:pt x="2" y="360"/>
                </a:lnTo>
                <a:lnTo>
                  <a:pt x="0" y="354"/>
                </a:lnTo>
                <a:lnTo>
                  <a:pt x="0" y="351"/>
                </a:lnTo>
                <a:lnTo>
                  <a:pt x="0" y="350"/>
                </a:lnTo>
                <a:lnTo>
                  <a:pt x="0" y="161"/>
                </a:lnTo>
                <a:lnTo>
                  <a:pt x="2" y="144"/>
                </a:lnTo>
                <a:lnTo>
                  <a:pt x="8" y="132"/>
                </a:lnTo>
                <a:lnTo>
                  <a:pt x="15" y="121"/>
                </a:lnTo>
                <a:lnTo>
                  <a:pt x="23" y="114"/>
                </a:lnTo>
                <a:lnTo>
                  <a:pt x="32" y="109"/>
                </a:lnTo>
                <a:lnTo>
                  <a:pt x="41" y="105"/>
                </a:lnTo>
                <a:lnTo>
                  <a:pt x="48" y="103"/>
                </a:lnTo>
                <a:lnTo>
                  <a:pt x="53" y="102"/>
                </a:lnTo>
                <a:lnTo>
                  <a:pt x="54" y="102"/>
                </a:lnTo>
                <a:lnTo>
                  <a:pt x="88" y="91"/>
                </a:lnTo>
                <a:lnTo>
                  <a:pt x="118" y="79"/>
                </a:lnTo>
                <a:lnTo>
                  <a:pt x="144" y="66"/>
                </a:lnTo>
                <a:lnTo>
                  <a:pt x="165" y="53"/>
                </a:lnTo>
                <a:lnTo>
                  <a:pt x="183" y="39"/>
                </a:lnTo>
                <a:lnTo>
                  <a:pt x="196" y="27"/>
                </a:lnTo>
                <a:lnTo>
                  <a:pt x="205" y="17"/>
                </a:lnTo>
                <a:lnTo>
                  <a:pt x="213" y="7"/>
                </a:lnTo>
                <a:lnTo>
                  <a:pt x="217" y="2"/>
                </a:lnTo>
                <a:lnTo>
                  <a:pt x="218" y="0"/>
                </a:lnTo>
                <a:lnTo>
                  <a:pt x="223" y="0"/>
                </a:lnTo>
                <a:lnTo>
                  <a:pt x="233" y="0"/>
                </a:lnTo>
                <a:lnTo>
                  <a:pt x="249" y="0"/>
                </a:lnTo>
                <a:lnTo>
                  <a:pt x="269" y="0"/>
                </a:lnTo>
                <a:lnTo>
                  <a:pt x="290" y="0"/>
                </a:lnTo>
                <a:lnTo>
                  <a:pt x="313" y="0"/>
                </a:lnTo>
                <a:lnTo>
                  <a:pt x="335" y="0"/>
                </a:lnTo>
                <a:lnTo>
                  <a:pt x="357" y="0"/>
                </a:lnTo>
                <a:lnTo>
                  <a:pt x="375" y="0"/>
                </a:lnTo>
                <a:lnTo>
                  <a:pt x="390" y="0"/>
                </a:lnTo>
                <a:lnTo>
                  <a:pt x="400" y="0"/>
                </a:lnTo>
                <a:lnTo>
                  <a:pt x="403" y="0"/>
                </a:lnTo>
                <a:close/>
              </a:path>
            </a:pathLst>
          </a:custGeom>
          <a:solidFill>
            <a:srgbClr val="EF423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1B0762CB-B096-475E-B8A4-0F57E58D8B62}"/>
              </a:ext>
            </a:extLst>
          </p:cNvPr>
          <p:cNvSpPr>
            <a:spLocks/>
          </p:cNvSpPr>
          <p:nvPr/>
        </p:nvSpPr>
        <p:spPr bwMode="auto">
          <a:xfrm>
            <a:off x="4173538" y="1619250"/>
            <a:ext cx="466725" cy="1244600"/>
          </a:xfrm>
          <a:custGeom>
            <a:avLst/>
            <a:gdLst>
              <a:gd name="T0" fmla="*/ 294 w 294"/>
              <a:gd name="T1" fmla="*/ 0 h 784"/>
              <a:gd name="T2" fmla="*/ 294 w 294"/>
              <a:gd name="T3" fmla="*/ 707 h 784"/>
              <a:gd name="T4" fmla="*/ 0 w 294"/>
              <a:gd name="T5" fmla="*/ 784 h 784"/>
              <a:gd name="T6" fmla="*/ 0 w 294"/>
              <a:gd name="T7" fmla="*/ 80 h 784"/>
              <a:gd name="T8" fmla="*/ 294 w 294"/>
              <a:gd name="T9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4">
                <a:moveTo>
                  <a:pt x="294" y="0"/>
                </a:moveTo>
                <a:lnTo>
                  <a:pt x="294" y="707"/>
                </a:lnTo>
                <a:lnTo>
                  <a:pt x="0" y="784"/>
                </a:lnTo>
                <a:lnTo>
                  <a:pt x="0" y="80"/>
                </a:lnTo>
                <a:lnTo>
                  <a:pt x="294" y="0"/>
                </a:lnTo>
                <a:close/>
              </a:path>
            </a:pathLst>
          </a:custGeom>
          <a:solidFill>
            <a:srgbClr val="EF4231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9AA80C4-F8E3-4470-AB00-BCC82EBC7B28}"/>
              </a:ext>
            </a:extLst>
          </p:cNvPr>
          <p:cNvSpPr>
            <a:spLocks/>
          </p:cNvSpPr>
          <p:nvPr/>
        </p:nvSpPr>
        <p:spPr bwMode="auto">
          <a:xfrm>
            <a:off x="7388225" y="1619250"/>
            <a:ext cx="474662" cy="1241425"/>
          </a:xfrm>
          <a:custGeom>
            <a:avLst/>
            <a:gdLst>
              <a:gd name="T0" fmla="*/ 0 w 299"/>
              <a:gd name="T1" fmla="*/ 0 h 782"/>
              <a:gd name="T2" fmla="*/ 299 w 299"/>
              <a:gd name="T3" fmla="*/ 80 h 782"/>
              <a:gd name="T4" fmla="*/ 299 w 299"/>
              <a:gd name="T5" fmla="*/ 782 h 782"/>
              <a:gd name="T6" fmla="*/ 0 w 299"/>
              <a:gd name="T7" fmla="*/ 707 h 782"/>
              <a:gd name="T8" fmla="*/ 0 w 299"/>
              <a:gd name="T9" fmla="*/ 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782">
                <a:moveTo>
                  <a:pt x="0" y="0"/>
                </a:moveTo>
                <a:lnTo>
                  <a:pt x="299" y="80"/>
                </a:lnTo>
                <a:lnTo>
                  <a:pt x="299" y="782"/>
                </a:lnTo>
                <a:lnTo>
                  <a:pt x="0" y="707"/>
                </a:lnTo>
                <a:lnTo>
                  <a:pt x="0" y="0"/>
                </a:lnTo>
                <a:close/>
              </a:path>
            </a:pathLst>
          </a:custGeom>
          <a:solidFill>
            <a:srgbClr val="EF4231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8B5D63-B94B-45DB-AA30-ED40FFC4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1746250"/>
            <a:ext cx="1317624" cy="1114425"/>
          </a:xfrm>
          <a:prstGeom prst="rect">
            <a:avLst/>
          </a:prstGeom>
          <a:solidFill>
            <a:srgbClr val="EF423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4F9EE1D-BB3A-412F-A41E-C1EC197AFD81}"/>
              </a:ext>
            </a:extLst>
          </p:cNvPr>
          <p:cNvSpPr>
            <a:spLocks/>
          </p:cNvSpPr>
          <p:nvPr/>
        </p:nvSpPr>
        <p:spPr bwMode="auto">
          <a:xfrm>
            <a:off x="4173538" y="3328987"/>
            <a:ext cx="466725" cy="1246188"/>
          </a:xfrm>
          <a:custGeom>
            <a:avLst/>
            <a:gdLst>
              <a:gd name="T0" fmla="*/ 294 w 294"/>
              <a:gd name="T1" fmla="*/ 0 h 785"/>
              <a:gd name="T2" fmla="*/ 294 w 294"/>
              <a:gd name="T3" fmla="*/ 707 h 785"/>
              <a:gd name="T4" fmla="*/ 0 w 294"/>
              <a:gd name="T5" fmla="*/ 785 h 785"/>
              <a:gd name="T6" fmla="*/ 0 w 294"/>
              <a:gd name="T7" fmla="*/ 80 h 785"/>
              <a:gd name="T8" fmla="*/ 294 w 294"/>
              <a:gd name="T9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5">
                <a:moveTo>
                  <a:pt x="294" y="0"/>
                </a:moveTo>
                <a:lnTo>
                  <a:pt x="294" y="707"/>
                </a:lnTo>
                <a:lnTo>
                  <a:pt x="0" y="785"/>
                </a:lnTo>
                <a:lnTo>
                  <a:pt x="0" y="80"/>
                </a:lnTo>
                <a:lnTo>
                  <a:pt x="294" y="0"/>
                </a:lnTo>
                <a:close/>
              </a:path>
            </a:pathLst>
          </a:custGeom>
          <a:solidFill>
            <a:srgbClr val="56BCD7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628E424-480E-4A22-8DFB-CBE87799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328987"/>
            <a:ext cx="2747962" cy="1122363"/>
          </a:xfrm>
          <a:prstGeom prst="rect">
            <a:avLst/>
          </a:prstGeom>
          <a:solidFill>
            <a:srgbClr val="56BCD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B10003AF-7C1B-4D72-92C4-5AEA87C193BF}"/>
              </a:ext>
            </a:extLst>
          </p:cNvPr>
          <p:cNvSpPr>
            <a:spLocks/>
          </p:cNvSpPr>
          <p:nvPr/>
        </p:nvSpPr>
        <p:spPr bwMode="auto">
          <a:xfrm>
            <a:off x="7388225" y="3328987"/>
            <a:ext cx="474662" cy="1246188"/>
          </a:xfrm>
          <a:custGeom>
            <a:avLst/>
            <a:gdLst>
              <a:gd name="T0" fmla="*/ 0 w 299"/>
              <a:gd name="T1" fmla="*/ 0 h 785"/>
              <a:gd name="T2" fmla="*/ 299 w 299"/>
              <a:gd name="T3" fmla="*/ 80 h 785"/>
              <a:gd name="T4" fmla="*/ 299 w 299"/>
              <a:gd name="T5" fmla="*/ 80 h 785"/>
              <a:gd name="T6" fmla="*/ 299 w 299"/>
              <a:gd name="T7" fmla="*/ 785 h 785"/>
              <a:gd name="T8" fmla="*/ 0 w 299"/>
              <a:gd name="T9" fmla="*/ 707 h 785"/>
              <a:gd name="T10" fmla="*/ 0 w 299"/>
              <a:gd name="T11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85">
                <a:moveTo>
                  <a:pt x="0" y="0"/>
                </a:moveTo>
                <a:lnTo>
                  <a:pt x="299" y="80"/>
                </a:lnTo>
                <a:lnTo>
                  <a:pt x="299" y="80"/>
                </a:lnTo>
                <a:lnTo>
                  <a:pt x="299" y="785"/>
                </a:lnTo>
                <a:lnTo>
                  <a:pt x="0" y="707"/>
                </a:lnTo>
                <a:lnTo>
                  <a:pt x="0" y="0"/>
                </a:lnTo>
                <a:close/>
              </a:path>
            </a:pathLst>
          </a:custGeom>
          <a:solidFill>
            <a:srgbClr val="56BCD7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9CC0429C-001D-44F4-B4B7-86F74FD7C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3455987"/>
            <a:ext cx="1317624" cy="1119188"/>
          </a:xfrm>
          <a:prstGeom prst="rect">
            <a:avLst/>
          </a:prstGeom>
          <a:solidFill>
            <a:srgbClr val="56BCD7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9A7E9384-C935-461A-9332-F678FE525BB8}"/>
              </a:ext>
            </a:extLst>
          </p:cNvPr>
          <p:cNvSpPr>
            <a:spLocks noEditPoints="1"/>
          </p:cNvSpPr>
          <p:nvPr/>
        </p:nvSpPr>
        <p:spPr bwMode="auto">
          <a:xfrm>
            <a:off x="3008313" y="3019425"/>
            <a:ext cx="1165225" cy="1562100"/>
          </a:xfrm>
          <a:custGeom>
            <a:avLst/>
            <a:gdLst>
              <a:gd name="T0" fmla="*/ 232 w 734"/>
              <a:gd name="T1" fmla="*/ 109 h 984"/>
              <a:gd name="T2" fmla="*/ 157 w 734"/>
              <a:gd name="T3" fmla="*/ 152 h 984"/>
              <a:gd name="T4" fmla="*/ 118 w 734"/>
              <a:gd name="T5" fmla="*/ 229 h 984"/>
              <a:gd name="T6" fmla="*/ 110 w 734"/>
              <a:gd name="T7" fmla="*/ 373 h 984"/>
              <a:gd name="T8" fmla="*/ 231 w 734"/>
              <a:gd name="T9" fmla="*/ 267 h 984"/>
              <a:gd name="T10" fmla="*/ 253 w 734"/>
              <a:gd name="T11" fmla="*/ 225 h 984"/>
              <a:gd name="T12" fmla="*/ 295 w 734"/>
              <a:gd name="T13" fmla="*/ 213 h 984"/>
              <a:gd name="T14" fmla="*/ 335 w 734"/>
              <a:gd name="T15" fmla="*/ 222 h 984"/>
              <a:gd name="T16" fmla="*/ 356 w 734"/>
              <a:gd name="T17" fmla="*/ 258 h 984"/>
              <a:gd name="T18" fmla="*/ 360 w 734"/>
              <a:gd name="T19" fmla="*/ 338 h 984"/>
              <a:gd name="T20" fmla="*/ 329 w 734"/>
              <a:gd name="T21" fmla="*/ 428 h 984"/>
              <a:gd name="T22" fmla="*/ 277 w 734"/>
              <a:gd name="T23" fmla="*/ 502 h 984"/>
              <a:gd name="T24" fmla="*/ 214 w 734"/>
              <a:gd name="T25" fmla="*/ 569 h 984"/>
              <a:gd name="T26" fmla="*/ 157 w 734"/>
              <a:gd name="T27" fmla="*/ 639 h 984"/>
              <a:gd name="T28" fmla="*/ 119 w 734"/>
              <a:gd name="T29" fmla="*/ 724 h 984"/>
              <a:gd name="T30" fmla="*/ 110 w 734"/>
              <a:gd name="T31" fmla="*/ 890 h 984"/>
              <a:gd name="T32" fmla="*/ 237 w 734"/>
              <a:gd name="T33" fmla="*/ 779 h 984"/>
              <a:gd name="T34" fmla="*/ 248 w 734"/>
              <a:gd name="T35" fmla="*/ 713 h 984"/>
              <a:gd name="T36" fmla="*/ 291 w 734"/>
              <a:gd name="T37" fmla="*/ 650 h 984"/>
              <a:gd name="T38" fmla="*/ 353 w 734"/>
              <a:gd name="T39" fmla="*/ 582 h 984"/>
              <a:gd name="T40" fmla="*/ 418 w 734"/>
              <a:gd name="T41" fmla="*/ 506 h 984"/>
              <a:gd name="T42" fmla="*/ 468 w 734"/>
              <a:gd name="T43" fmla="*/ 413 h 984"/>
              <a:gd name="T44" fmla="*/ 488 w 734"/>
              <a:gd name="T45" fmla="*/ 298 h 984"/>
              <a:gd name="T46" fmla="*/ 471 w 734"/>
              <a:gd name="T47" fmla="*/ 199 h 984"/>
              <a:gd name="T48" fmla="*/ 420 w 734"/>
              <a:gd name="T49" fmla="*/ 134 h 984"/>
              <a:gd name="T50" fmla="*/ 335 w 734"/>
              <a:gd name="T51" fmla="*/ 103 h 984"/>
              <a:gd name="T52" fmla="*/ 288 w 734"/>
              <a:gd name="T53" fmla="*/ 0 h 984"/>
              <a:gd name="T54" fmla="*/ 373 w 734"/>
              <a:gd name="T55" fmla="*/ 6 h 984"/>
              <a:gd name="T56" fmla="*/ 468 w 734"/>
              <a:gd name="T57" fmla="*/ 36 h 984"/>
              <a:gd name="T58" fmla="*/ 533 w 734"/>
              <a:gd name="T59" fmla="*/ 83 h 984"/>
              <a:gd name="T60" fmla="*/ 572 w 734"/>
              <a:gd name="T61" fmla="*/ 138 h 984"/>
              <a:gd name="T62" fmla="*/ 593 w 734"/>
              <a:gd name="T63" fmla="*/ 192 h 984"/>
              <a:gd name="T64" fmla="*/ 600 w 734"/>
              <a:gd name="T65" fmla="*/ 238 h 984"/>
              <a:gd name="T66" fmla="*/ 601 w 734"/>
              <a:gd name="T67" fmla="*/ 267 h 984"/>
              <a:gd name="T68" fmla="*/ 600 w 734"/>
              <a:gd name="T69" fmla="*/ 275 h 984"/>
              <a:gd name="T70" fmla="*/ 572 w 734"/>
              <a:gd name="T71" fmla="*/ 980 h 984"/>
              <a:gd name="T72" fmla="*/ 104 w 734"/>
              <a:gd name="T73" fmla="*/ 978 h 984"/>
              <a:gd name="T74" fmla="*/ 46 w 734"/>
              <a:gd name="T75" fmla="*/ 958 h 984"/>
              <a:gd name="T76" fmla="*/ 17 w 734"/>
              <a:gd name="T77" fmla="*/ 931 h 984"/>
              <a:gd name="T78" fmla="*/ 5 w 734"/>
              <a:gd name="T79" fmla="*/ 906 h 984"/>
              <a:gd name="T80" fmla="*/ 3 w 734"/>
              <a:gd name="T81" fmla="*/ 895 h 984"/>
              <a:gd name="T82" fmla="*/ 9 w 734"/>
              <a:gd name="T83" fmla="*/ 673 h 984"/>
              <a:gd name="T84" fmla="*/ 33 w 734"/>
              <a:gd name="T85" fmla="*/ 600 h 984"/>
              <a:gd name="T86" fmla="*/ 62 w 734"/>
              <a:gd name="T87" fmla="*/ 545 h 984"/>
              <a:gd name="T88" fmla="*/ 81 w 734"/>
              <a:gd name="T89" fmla="*/ 517 h 984"/>
              <a:gd name="T90" fmla="*/ 45 w 734"/>
              <a:gd name="T91" fmla="*/ 494 h 984"/>
              <a:gd name="T92" fmla="*/ 13 w 734"/>
              <a:gd name="T93" fmla="*/ 454 h 984"/>
              <a:gd name="T94" fmla="*/ 4 w 734"/>
              <a:gd name="T95" fmla="*/ 426 h 984"/>
              <a:gd name="T96" fmla="*/ 0 w 734"/>
              <a:gd name="T97" fmla="*/ 325 h 984"/>
              <a:gd name="T98" fmla="*/ 17 w 734"/>
              <a:gd name="T99" fmla="*/ 207 h 984"/>
              <a:gd name="T100" fmla="*/ 54 w 734"/>
              <a:gd name="T101" fmla="*/ 122 h 984"/>
              <a:gd name="T102" fmla="*/ 103 w 734"/>
              <a:gd name="T103" fmla="*/ 64 h 984"/>
              <a:gd name="T104" fmla="*/ 159 w 734"/>
              <a:gd name="T105" fmla="*/ 28 h 984"/>
              <a:gd name="T106" fmla="*/ 211 w 734"/>
              <a:gd name="T107" fmla="*/ 9 h 984"/>
              <a:gd name="T108" fmla="*/ 256 w 734"/>
              <a:gd name="T109" fmla="*/ 1 h 984"/>
              <a:gd name="T110" fmla="*/ 284 w 734"/>
              <a:gd name="T111" fmla="*/ 0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4" h="984">
                <a:moveTo>
                  <a:pt x="299" y="101"/>
                </a:moveTo>
                <a:lnTo>
                  <a:pt x="263" y="103"/>
                </a:lnTo>
                <a:lnTo>
                  <a:pt x="232" y="109"/>
                </a:lnTo>
                <a:lnTo>
                  <a:pt x="203" y="119"/>
                </a:lnTo>
                <a:lnTo>
                  <a:pt x="179" y="134"/>
                </a:lnTo>
                <a:lnTo>
                  <a:pt x="157" y="152"/>
                </a:lnTo>
                <a:lnTo>
                  <a:pt x="141" y="174"/>
                </a:lnTo>
                <a:lnTo>
                  <a:pt x="127" y="199"/>
                </a:lnTo>
                <a:lnTo>
                  <a:pt x="118" y="229"/>
                </a:lnTo>
                <a:lnTo>
                  <a:pt x="112" y="261"/>
                </a:lnTo>
                <a:lnTo>
                  <a:pt x="110" y="298"/>
                </a:lnTo>
                <a:lnTo>
                  <a:pt x="110" y="373"/>
                </a:lnTo>
                <a:lnTo>
                  <a:pt x="230" y="373"/>
                </a:lnTo>
                <a:lnTo>
                  <a:pt x="230" y="289"/>
                </a:lnTo>
                <a:lnTo>
                  <a:pt x="231" y="267"/>
                </a:lnTo>
                <a:lnTo>
                  <a:pt x="236" y="250"/>
                </a:lnTo>
                <a:lnTo>
                  <a:pt x="243" y="235"/>
                </a:lnTo>
                <a:lnTo>
                  <a:pt x="253" y="225"/>
                </a:lnTo>
                <a:lnTo>
                  <a:pt x="265" y="218"/>
                </a:lnTo>
                <a:lnTo>
                  <a:pt x="280" y="214"/>
                </a:lnTo>
                <a:lnTo>
                  <a:pt x="295" y="213"/>
                </a:lnTo>
                <a:lnTo>
                  <a:pt x="310" y="214"/>
                </a:lnTo>
                <a:lnTo>
                  <a:pt x="323" y="217"/>
                </a:lnTo>
                <a:lnTo>
                  <a:pt x="335" y="222"/>
                </a:lnTo>
                <a:lnTo>
                  <a:pt x="344" y="230"/>
                </a:lnTo>
                <a:lnTo>
                  <a:pt x="351" y="243"/>
                </a:lnTo>
                <a:lnTo>
                  <a:pt x="356" y="258"/>
                </a:lnTo>
                <a:lnTo>
                  <a:pt x="361" y="278"/>
                </a:lnTo>
                <a:lnTo>
                  <a:pt x="362" y="302"/>
                </a:lnTo>
                <a:lnTo>
                  <a:pt x="360" y="338"/>
                </a:lnTo>
                <a:lnTo>
                  <a:pt x="353" y="370"/>
                </a:lnTo>
                <a:lnTo>
                  <a:pt x="343" y="400"/>
                </a:lnTo>
                <a:lnTo>
                  <a:pt x="329" y="428"/>
                </a:lnTo>
                <a:lnTo>
                  <a:pt x="314" y="454"/>
                </a:lnTo>
                <a:lnTo>
                  <a:pt x="296" y="479"/>
                </a:lnTo>
                <a:lnTo>
                  <a:pt x="277" y="502"/>
                </a:lnTo>
                <a:lnTo>
                  <a:pt x="257" y="524"/>
                </a:lnTo>
                <a:lnTo>
                  <a:pt x="236" y="546"/>
                </a:lnTo>
                <a:lnTo>
                  <a:pt x="214" y="569"/>
                </a:lnTo>
                <a:lnTo>
                  <a:pt x="195" y="592"/>
                </a:lnTo>
                <a:lnTo>
                  <a:pt x="175" y="615"/>
                </a:lnTo>
                <a:lnTo>
                  <a:pt x="157" y="639"/>
                </a:lnTo>
                <a:lnTo>
                  <a:pt x="142" y="665"/>
                </a:lnTo>
                <a:lnTo>
                  <a:pt x="128" y="694"/>
                </a:lnTo>
                <a:lnTo>
                  <a:pt x="119" y="724"/>
                </a:lnTo>
                <a:lnTo>
                  <a:pt x="112" y="758"/>
                </a:lnTo>
                <a:lnTo>
                  <a:pt x="110" y="795"/>
                </a:lnTo>
                <a:lnTo>
                  <a:pt x="110" y="890"/>
                </a:lnTo>
                <a:lnTo>
                  <a:pt x="477" y="890"/>
                </a:lnTo>
                <a:lnTo>
                  <a:pt x="477" y="779"/>
                </a:lnTo>
                <a:lnTo>
                  <a:pt x="237" y="779"/>
                </a:lnTo>
                <a:lnTo>
                  <a:pt x="235" y="757"/>
                </a:lnTo>
                <a:lnTo>
                  <a:pt x="239" y="735"/>
                </a:lnTo>
                <a:lnTo>
                  <a:pt x="248" y="713"/>
                </a:lnTo>
                <a:lnTo>
                  <a:pt x="259" y="692"/>
                </a:lnTo>
                <a:lnTo>
                  <a:pt x="274" y="672"/>
                </a:lnTo>
                <a:lnTo>
                  <a:pt x="291" y="650"/>
                </a:lnTo>
                <a:lnTo>
                  <a:pt x="311" y="628"/>
                </a:lnTo>
                <a:lnTo>
                  <a:pt x="332" y="606"/>
                </a:lnTo>
                <a:lnTo>
                  <a:pt x="353" y="582"/>
                </a:lnTo>
                <a:lnTo>
                  <a:pt x="375" y="559"/>
                </a:lnTo>
                <a:lnTo>
                  <a:pt x="397" y="533"/>
                </a:lnTo>
                <a:lnTo>
                  <a:pt x="418" y="506"/>
                </a:lnTo>
                <a:lnTo>
                  <a:pt x="437" y="477"/>
                </a:lnTo>
                <a:lnTo>
                  <a:pt x="454" y="446"/>
                </a:lnTo>
                <a:lnTo>
                  <a:pt x="468" y="413"/>
                </a:lnTo>
                <a:lnTo>
                  <a:pt x="479" y="376"/>
                </a:lnTo>
                <a:lnTo>
                  <a:pt x="486" y="338"/>
                </a:lnTo>
                <a:lnTo>
                  <a:pt x="488" y="298"/>
                </a:lnTo>
                <a:lnTo>
                  <a:pt x="486" y="261"/>
                </a:lnTo>
                <a:lnTo>
                  <a:pt x="481" y="229"/>
                </a:lnTo>
                <a:lnTo>
                  <a:pt x="471" y="199"/>
                </a:lnTo>
                <a:lnTo>
                  <a:pt x="458" y="174"/>
                </a:lnTo>
                <a:lnTo>
                  <a:pt x="440" y="152"/>
                </a:lnTo>
                <a:lnTo>
                  <a:pt x="420" y="134"/>
                </a:lnTo>
                <a:lnTo>
                  <a:pt x="395" y="119"/>
                </a:lnTo>
                <a:lnTo>
                  <a:pt x="367" y="109"/>
                </a:lnTo>
                <a:lnTo>
                  <a:pt x="335" y="103"/>
                </a:lnTo>
                <a:lnTo>
                  <a:pt x="299" y="101"/>
                </a:lnTo>
                <a:close/>
                <a:moveTo>
                  <a:pt x="284" y="0"/>
                </a:moveTo>
                <a:lnTo>
                  <a:pt x="288" y="0"/>
                </a:lnTo>
                <a:lnTo>
                  <a:pt x="290" y="0"/>
                </a:lnTo>
                <a:lnTo>
                  <a:pt x="334" y="2"/>
                </a:lnTo>
                <a:lnTo>
                  <a:pt x="373" y="6"/>
                </a:lnTo>
                <a:lnTo>
                  <a:pt x="409" y="15"/>
                </a:lnTo>
                <a:lnTo>
                  <a:pt x="440" y="25"/>
                </a:lnTo>
                <a:lnTo>
                  <a:pt x="468" y="36"/>
                </a:lnTo>
                <a:lnTo>
                  <a:pt x="493" y="51"/>
                </a:lnTo>
                <a:lnTo>
                  <a:pt x="515" y="66"/>
                </a:lnTo>
                <a:lnTo>
                  <a:pt x="533" y="83"/>
                </a:lnTo>
                <a:lnTo>
                  <a:pt x="548" y="101"/>
                </a:lnTo>
                <a:lnTo>
                  <a:pt x="562" y="119"/>
                </a:lnTo>
                <a:lnTo>
                  <a:pt x="572" y="138"/>
                </a:lnTo>
                <a:lnTo>
                  <a:pt x="580" y="157"/>
                </a:lnTo>
                <a:lnTo>
                  <a:pt x="587" y="174"/>
                </a:lnTo>
                <a:lnTo>
                  <a:pt x="593" y="192"/>
                </a:lnTo>
                <a:lnTo>
                  <a:pt x="596" y="208"/>
                </a:lnTo>
                <a:lnTo>
                  <a:pt x="599" y="224"/>
                </a:lnTo>
                <a:lnTo>
                  <a:pt x="600" y="238"/>
                </a:lnTo>
                <a:lnTo>
                  <a:pt x="601" y="250"/>
                </a:lnTo>
                <a:lnTo>
                  <a:pt x="601" y="260"/>
                </a:lnTo>
                <a:lnTo>
                  <a:pt x="601" y="267"/>
                </a:lnTo>
                <a:lnTo>
                  <a:pt x="601" y="273"/>
                </a:lnTo>
                <a:lnTo>
                  <a:pt x="600" y="274"/>
                </a:lnTo>
                <a:lnTo>
                  <a:pt x="600" y="275"/>
                </a:lnTo>
                <a:lnTo>
                  <a:pt x="734" y="275"/>
                </a:lnTo>
                <a:lnTo>
                  <a:pt x="734" y="980"/>
                </a:lnTo>
                <a:lnTo>
                  <a:pt x="572" y="980"/>
                </a:lnTo>
                <a:lnTo>
                  <a:pt x="162" y="984"/>
                </a:lnTo>
                <a:lnTo>
                  <a:pt x="131" y="983"/>
                </a:lnTo>
                <a:lnTo>
                  <a:pt x="104" y="978"/>
                </a:lnTo>
                <a:lnTo>
                  <a:pt x="81" y="973"/>
                </a:lnTo>
                <a:lnTo>
                  <a:pt x="61" y="966"/>
                </a:lnTo>
                <a:lnTo>
                  <a:pt x="46" y="958"/>
                </a:lnTo>
                <a:lnTo>
                  <a:pt x="33" y="949"/>
                </a:lnTo>
                <a:lnTo>
                  <a:pt x="24" y="940"/>
                </a:lnTo>
                <a:lnTo>
                  <a:pt x="17" y="931"/>
                </a:lnTo>
                <a:lnTo>
                  <a:pt x="11" y="921"/>
                </a:lnTo>
                <a:lnTo>
                  <a:pt x="7" y="913"/>
                </a:lnTo>
                <a:lnTo>
                  <a:pt x="5" y="906"/>
                </a:lnTo>
                <a:lnTo>
                  <a:pt x="4" y="901"/>
                </a:lnTo>
                <a:lnTo>
                  <a:pt x="4" y="896"/>
                </a:lnTo>
                <a:lnTo>
                  <a:pt x="3" y="895"/>
                </a:lnTo>
                <a:lnTo>
                  <a:pt x="3" y="728"/>
                </a:lnTo>
                <a:lnTo>
                  <a:pt x="5" y="700"/>
                </a:lnTo>
                <a:lnTo>
                  <a:pt x="9" y="673"/>
                </a:lnTo>
                <a:lnTo>
                  <a:pt x="16" y="648"/>
                </a:lnTo>
                <a:lnTo>
                  <a:pt x="24" y="623"/>
                </a:lnTo>
                <a:lnTo>
                  <a:pt x="33" y="600"/>
                </a:lnTo>
                <a:lnTo>
                  <a:pt x="44" y="579"/>
                </a:lnTo>
                <a:lnTo>
                  <a:pt x="53" y="562"/>
                </a:lnTo>
                <a:lnTo>
                  <a:pt x="62" y="545"/>
                </a:lnTo>
                <a:lnTo>
                  <a:pt x="70" y="533"/>
                </a:lnTo>
                <a:lnTo>
                  <a:pt x="77" y="523"/>
                </a:lnTo>
                <a:lnTo>
                  <a:pt x="81" y="517"/>
                </a:lnTo>
                <a:lnTo>
                  <a:pt x="83" y="515"/>
                </a:lnTo>
                <a:lnTo>
                  <a:pt x="61" y="506"/>
                </a:lnTo>
                <a:lnTo>
                  <a:pt x="45" y="494"/>
                </a:lnTo>
                <a:lnTo>
                  <a:pt x="31" y="481"/>
                </a:lnTo>
                <a:lnTo>
                  <a:pt x="21" y="467"/>
                </a:lnTo>
                <a:lnTo>
                  <a:pt x="13" y="454"/>
                </a:lnTo>
                <a:lnTo>
                  <a:pt x="9" y="443"/>
                </a:lnTo>
                <a:lnTo>
                  <a:pt x="6" y="432"/>
                </a:lnTo>
                <a:lnTo>
                  <a:pt x="4" y="426"/>
                </a:lnTo>
                <a:lnTo>
                  <a:pt x="4" y="424"/>
                </a:lnTo>
                <a:lnTo>
                  <a:pt x="0" y="372"/>
                </a:lnTo>
                <a:lnTo>
                  <a:pt x="0" y="325"/>
                </a:lnTo>
                <a:lnTo>
                  <a:pt x="3" y="282"/>
                </a:lnTo>
                <a:lnTo>
                  <a:pt x="8" y="243"/>
                </a:lnTo>
                <a:lnTo>
                  <a:pt x="17" y="207"/>
                </a:lnTo>
                <a:lnTo>
                  <a:pt x="27" y="176"/>
                </a:lnTo>
                <a:lnTo>
                  <a:pt x="39" y="148"/>
                </a:lnTo>
                <a:lnTo>
                  <a:pt x="54" y="122"/>
                </a:lnTo>
                <a:lnTo>
                  <a:pt x="69" y="101"/>
                </a:lnTo>
                <a:lnTo>
                  <a:pt x="86" y="81"/>
                </a:lnTo>
                <a:lnTo>
                  <a:pt x="103" y="64"/>
                </a:lnTo>
                <a:lnTo>
                  <a:pt x="121" y="51"/>
                </a:lnTo>
                <a:lnTo>
                  <a:pt x="140" y="38"/>
                </a:lnTo>
                <a:lnTo>
                  <a:pt x="159" y="28"/>
                </a:lnTo>
                <a:lnTo>
                  <a:pt x="176" y="21"/>
                </a:lnTo>
                <a:lnTo>
                  <a:pt x="195" y="14"/>
                </a:lnTo>
                <a:lnTo>
                  <a:pt x="211" y="9"/>
                </a:lnTo>
                <a:lnTo>
                  <a:pt x="228" y="5"/>
                </a:lnTo>
                <a:lnTo>
                  <a:pt x="242" y="3"/>
                </a:lnTo>
                <a:lnTo>
                  <a:pt x="256" y="1"/>
                </a:lnTo>
                <a:lnTo>
                  <a:pt x="267" y="0"/>
                </a:lnTo>
                <a:lnTo>
                  <a:pt x="277" y="0"/>
                </a:lnTo>
                <a:lnTo>
                  <a:pt x="284" y="0"/>
                </a:lnTo>
                <a:close/>
              </a:path>
            </a:pathLst>
          </a:custGeom>
          <a:solidFill>
            <a:srgbClr val="56BC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8727AA63-E9DC-44DD-A757-7B8B1384F5CD}"/>
              </a:ext>
            </a:extLst>
          </p:cNvPr>
          <p:cNvSpPr>
            <a:spLocks/>
          </p:cNvSpPr>
          <p:nvPr/>
        </p:nvSpPr>
        <p:spPr bwMode="auto">
          <a:xfrm>
            <a:off x="4157663" y="5081587"/>
            <a:ext cx="482600" cy="1239838"/>
          </a:xfrm>
          <a:custGeom>
            <a:avLst/>
            <a:gdLst>
              <a:gd name="T0" fmla="*/ 304 w 304"/>
              <a:gd name="T1" fmla="*/ 0 h 781"/>
              <a:gd name="T2" fmla="*/ 304 w 304"/>
              <a:gd name="T3" fmla="*/ 702 h 781"/>
              <a:gd name="T4" fmla="*/ 0 w 304"/>
              <a:gd name="T5" fmla="*/ 781 h 781"/>
              <a:gd name="T6" fmla="*/ 0 w 304"/>
              <a:gd name="T7" fmla="*/ 82 h 781"/>
              <a:gd name="T8" fmla="*/ 304 w 304"/>
              <a:gd name="T9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781">
                <a:moveTo>
                  <a:pt x="304" y="0"/>
                </a:moveTo>
                <a:lnTo>
                  <a:pt x="304" y="702"/>
                </a:lnTo>
                <a:lnTo>
                  <a:pt x="0" y="781"/>
                </a:lnTo>
                <a:lnTo>
                  <a:pt x="0" y="82"/>
                </a:lnTo>
                <a:lnTo>
                  <a:pt x="304" y="0"/>
                </a:lnTo>
                <a:close/>
              </a:path>
            </a:pathLst>
          </a:custGeom>
          <a:solidFill>
            <a:srgbClr val="A54C95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A1578319-87AD-4D25-B5FC-188525B70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5081587"/>
            <a:ext cx="2747962" cy="1114425"/>
          </a:xfrm>
          <a:prstGeom prst="rect">
            <a:avLst/>
          </a:prstGeom>
          <a:solidFill>
            <a:srgbClr val="A54C9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109DC456-68C9-41A6-9295-224A306105F5}"/>
              </a:ext>
            </a:extLst>
          </p:cNvPr>
          <p:cNvSpPr>
            <a:spLocks/>
          </p:cNvSpPr>
          <p:nvPr/>
        </p:nvSpPr>
        <p:spPr bwMode="auto">
          <a:xfrm>
            <a:off x="7388225" y="5081587"/>
            <a:ext cx="476250" cy="1239838"/>
          </a:xfrm>
          <a:custGeom>
            <a:avLst/>
            <a:gdLst>
              <a:gd name="T0" fmla="*/ 0 w 300"/>
              <a:gd name="T1" fmla="*/ 0 h 781"/>
              <a:gd name="T2" fmla="*/ 300 w 300"/>
              <a:gd name="T3" fmla="*/ 75 h 781"/>
              <a:gd name="T4" fmla="*/ 299 w 300"/>
              <a:gd name="T5" fmla="*/ 75 h 781"/>
              <a:gd name="T6" fmla="*/ 299 w 300"/>
              <a:gd name="T7" fmla="*/ 781 h 781"/>
              <a:gd name="T8" fmla="*/ 0 w 300"/>
              <a:gd name="T9" fmla="*/ 702 h 781"/>
              <a:gd name="T10" fmla="*/ 0 w 300"/>
              <a:gd name="T11" fmla="*/ 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0" h="781">
                <a:moveTo>
                  <a:pt x="0" y="0"/>
                </a:moveTo>
                <a:lnTo>
                  <a:pt x="300" y="75"/>
                </a:lnTo>
                <a:lnTo>
                  <a:pt x="299" y="75"/>
                </a:lnTo>
                <a:lnTo>
                  <a:pt x="299" y="781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rgbClr val="A54C95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D43842D8-E770-4C39-8472-06A10C94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5200650"/>
            <a:ext cx="1317624" cy="1120775"/>
          </a:xfrm>
          <a:prstGeom prst="rect">
            <a:avLst/>
          </a:prstGeom>
          <a:solidFill>
            <a:srgbClr val="A54C9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ED44AAD7-535E-460D-9998-73229EBA3DD8}"/>
              </a:ext>
            </a:extLst>
          </p:cNvPr>
          <p:cNvSpPr txBox="1"/>
          <p:nvPr/>
        </p:nvSpPr>
        <p:spPr>
          <a:xfrm>
            <a:off x="4708478" y="1993885"/>
            <a:ext cx="2679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párrafo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que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determinó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garantía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acceso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 la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información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4">
            <a:extLst>
              <a:ext uri="{FF2B5EF4-FFF2-40B4-BE49-F238E27FC236}">
                <a16:creationId xmlns:a16="http://schemas.microsoft.com/office/drawing/2014/main" id="{E00E0CDA-F2EF-4219-B842-897AD295AB54}"/>
              </a:ext>
            </a:extLst>
          </p:cNvPr>
          <p:cNvSpPr txBox="1"/>
          <p:nvPr/>
        </p:nvSpPr>
        <p:spPr>
          <a:xfrm>
            <a:off x="4708478" y="1669557"/>
            <a:ext cx="254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sexto</a:t>
            </a:r>
          </a:p>
        </p:txBody>
      </p:sp>
      <p:sp>
        <p:nvSpPr>
          <p:cNvPr id="20" name="TextBox 57">
            <a:extLst>
              <a:ext uri="{FF2B5EF4-FFF2-40B4-BE49-F238E27FC236}">
                <a16:creationId xmlns:a16="http://schemas.microsoft.com/office/drawing/2014/main" id="{FD18000F-5435-4001-A4B6-F4D84B7BDC04}"/>
              </a:ext>
            </a:extLst>
          </p:cNvPr>
          <p:cNvSpPr txBox="1"/>
          <p:nvPr/>
        </p:nvSpPr>
        <p:spPr>
          <a:xfrm>
            <a:off x="4708477" y="3649399"/>
            <a:ext cx="2747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Adición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nuevo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párrafo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establece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“los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principios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 las bases” del derecho, entre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ellos</a:t>
            </a:r>
            <a:r>
              <a:rPr lang="en-US" sz="14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US" sz="14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transparencia</a:t>
            </a:r>
            <a:endParaRPr lang="en-US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58">
            <a:extLst>
              <a:ext uri="{FF2B5EF4-FFF2-40B4-BE49-F238E27FC236}">
                <a16:creationId xmlns:a16="http://schemas.microsoft.com/office/drawing/2014/main" id="{B3D4A27B-6A3C-48C5-9CC9-073F4E0FA6F1}"/>
              </a:ext>
            </a:extLst>
          </p:cNvPr>
          <p:cNvSpPr txBox="1"/>
          <p:nvPr/>
        </p:nvSpPr>
        <p:spPr>
          <a:xfrm>
            <a:off x="4708478" y="3357716"/>
            <a:ext cx="253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sexto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FAD1FFE9-9DED-4B74-B591-D2D8000632FF}"/>
              </a:ext>
            </a:extLst>
          </p:cNvPr>
          <p:cNvSpPr txBox="1"/>
          <p:nvPr/>
        </p:nvSpPr>
        <p:spPr>
          <a:xfrm>
            <a:off x="4708478" y="5540558"/>
            <a:ext cx="267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4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r>
              <a:rPr lang="en-US" sz="1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</a:t>
            </a:r>
            <a:r>
              <a:rPr lang="en-US" sz="1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14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1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62">
            <a:extLst>
              <a:ext uri="{FF2B5EF4-FFF2-40B4-BE49-F238E27FC236}">
                <a16:creationId xmlns:a16="http://schemas.microsoft.com/office/drawing/2014/main" id="{1A7F7B1D-9C50-48E4-BA9C-29658F76B5BC}"/>
              </a:ext>
            </a:extLst>
          </p:cNvPr>
          <p:cNvSpPr txBox="1"/>
          <p:nvPr/>
        </p:nvSpPr>
        <p:spPr>
          <a:xfrm>
            <a:off x="4708478" y="5179560"/>
            <a:ext cx="253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134</a:t>
            </a:r>
          </a:p>
        </p:txBody>
      </p:sp>
      <p:grpSp>
        <p:nvGrpSpPr>
          <p:cNvPr id="44" name="Group 89">
            <a:extLst>
              <a:ext uri="{FF2B5EF4-FFF2-40B4-BE49-F238E27FC236}">
                <a16:creationId xmlns:a16="http://schemas.microsoft.com/office/drawing/2014/main" id="{F4AAD7AB-2907-40C7-B46D-EB75F8B15BB3}"/>
              </a:ext>
            </a:extLst>
          </p:cNvPr>
          <p:cNvGrpSpPr/>
          <p:nvPr/>
        </p:nvGrpSpPr>
        <p:grpSpPr>
          <a:xfrm>
            <a:off x="8196381" y="5448299"/>
            <a:ext cx="650639" cy="625476"/>
            <a:chOff x="4967288" y="5026025"/>
            <a:chExt cx="574676" cy="552451"/>
          </a:xfrm>
          <a:solidFill>
            <a:sysClr val="window" lastClr="FFFFFF"/>
          </a:solidFill>
        </p:grpSpPr>
        <p:sp>
          <p:nvSpPr>
            <p:cNvPr id="45" name="Freeform 64">
              <a:extLst>
                <a:ext uri="{FF2B5EF4-FFF2-40B4-BE49-F238E27FC236}">
                  <a16:creationId xmlns:a16="http://schemas.microsoft.com/office/drawing/2014/main" id="{02C59325-89F8-420A-ACB3-E6348A01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5100638"/>
              <a:ext cx="131763" cy="128588"/>
            </a:xfrm>
            <a:custGeom>
              <a:avLst/>
              <a:gdLst>
                <a:gd name="T0" fmla="*/ 327 w 833"/>
                <a:gd name="T1" fmla="*/ 0 h 811"/>
                <a:gd name="T2" fmla="*/ 372 w 833"/>
                <a:gd name="T3" fmla="*/ 3 h 811"/>
                <a:gd name="T4" fmla="*/ 414 w 833"/>
                <a:gd name="T5" fmla="*/ 12 h 811"/>
                <a:gd name="T6" fmla="*/ 454 w 833"/>
                <a:gd name="T7" fmla="*/ 25 h 811"/>
                <a:gd name="T8" fmla="*/ 492 w 833"/>
                <a:gd name="T9" fmla="*/ 44 h 811"/>
                <a:gd name="T10" fmla="*/ 527 w 833"/>
                <a:gd name="T11" fmla="*/ 68 h 811"/>
                <a:gd name="T12" fmla="*/ 558 w 833"/>
                <a:gd name="T13" fmla="*/ 95 h 811"/>
                <a:gd name="T14" fmla="*/ 586 w 833"/>
                <a:gd name="T15" fmla="*/ 127 h 811"/>
                <a:gd name="T16" fmla="*/ 609 w 833"/>
                <a:gd name="T17" fmla="*/ 162 h 811"/>
                <a:gd name="T18" fmla="*/ 628 w 833"/>
                <a:gd name="T19" fmla="*/ 200 h 811"/>
                <a:gd name="T20" fmla="*/ 642 w 833"/>
                <a:gd name="T21" fmla="*/ 239 h 811"/>
                <a:gd name="T22" fmla="*/ 651 w 833"/>
                <a:gd name="T23" fmla="*/ 283 h 811"/>
                <a:gd name="T24" fmla="*/ 654 w 833"/>
                <a:gd name="T25" fmla="*/ 327 h 811"/>
                <a:gd name="T26" fmla="*/ 651 w 833"/>
                <a:gd name="T27" fmla="*/ 369 h 811"/>
                <a:gd name="T28" fmla="*/ 642 w 833"/>
                <a:gd name="T29" fmla="*/ 409 h 811"/>
                <a:gd name="T30" fmla="*/ 629 w 833"/>
                <a:gd name="T31" fmla="*/ 447 h 811"/>
                <a:gd name="T32" fmla="*/ 612 w 833"/>
                <a:gd name="T33" fmla="*/ 483 h 811"/>
                <a:gd name="T34" fmla="*/ 833 w 833"/>
                <a:gd name="T35" fmla="*/ 692 h 811"/>
                <a:gd name="T36" fmla="*/ 792 w 833"/>
                <a:gd name="T37" fmla="*/ 729 h 811"/>
                <a:gd name="T38" fmla="*/ 754 w 833"/>
                <a:gd name="T39" fmla="*/ 768 h 811"/>
                <a:gd name="T40" fmla="*/ 720 w 833"/>
                <a:gd name="T41" fmla="*/ 811 h 811"/>
                <a:gd name="T42" fmla="*/ 499 w 833"/>
                <a:gd name="T43" fmla="*/ 603 h 811"/>
                <a:gd name="T44" fmla="*/ 461 w 833"/>
                <a:gd name="T45" fmla="*/ 624 h 811"/>
                <a:gd name="T46" fmla="*/ 418 w 833"/>
                <a:gd name="T47" fmla="*/ 640 h 811"/>
                <a:gd name="T48" fmla="*/ 374 w 833"/>
                <a:gd name="T49" fmla="*/ 650 h 811"/>
                <a:gd name="T50" fmla="*/ 327 w 833"/>
                <a:gd name="T51" fmla="*/ 653 h 811"/>
                <a:gd name="T52" fmla="*/ 283 w 833"/>
                <a:gd name="T53" fmla="*/ 651 h 811"/>
                <a:gd name="T54" fmla="*/ 240 w 833"/>
                <a:gd name="T55" fmla="*/ 642 h 811"/>
                <a:gd name="T56" fmla="*/ 200 w 833"/>
                <a:gd name="T57" fmla="*/ 628 h 811"/>
                <a:gd name="T58" fmla="*/ 162 w 833"/>
                <a:gd name="T59" fmla="*/ 609 h 811"/>
                <a:gd name="T60" fmla="*/ 127 w 833"/>
                <a:gd name="T61" fmla="*/ 585 h 811"/>
                <a:gd name="T62" fmla="*/ 96 w 833"/>
                <a:gd name="T63" fmla="*/ 558 h 811"/>
                <a:gd name="T64" fmla="*/ 68 w 833"/>
                <a:gd name="T65" fmla="*/ 527 h 811"/>
                <a:gd name="T66" fmla="*/ 45 w 833"/>
                <a:gd name="T67" fmla="*/ 491 h 811"/>
                <a:gd name="T68" fmla="*/ 26 w 833"/>
                <a:gd name="T69" fmla="*/ 454 h 811"/>
                <a:gd name="T70" fmla="*/ 11 w 833"/>
                <a:gd name="T71" fmla="*/ 414 h 811"/>
                <a:gd name="T72" fmla="*/ 4 w 833"/>
                <a:gd name="T73" fmla="*/ 371 h 811"/>
                <a:gd name="T74" fmla="*/ 0 w 833"/>
                <a:gd name="T75" fmla="*/ 327 h 811"/>
                <a:gd name="T76" fmla="*/ 4 w 833"/>
                <a:gd name="T77" fmla="*/ 283 h 811"/>
                <a:gd name="T78" fmla="*/ 11 w 833"/>
                <a:gd name="T79" fmla="*/ 239 h 811"/>
                <a:gd name="T80" fmla="*/ 26 w 833"/>
                <a:gd name="T81" fmla="*/ 200 h 811"/>
                <a:gd name="T82" fmla="*/ 45 w 833"/>
                <a:gd name="T83" fmla="*/ 162 h 811"/>
                <a:gd name="T84" fmla="*/ 68 w 833"/>
                <a:gd name="T85" fmla="*/ 127 h 811"/>
                <a:gd name="T86" fmla="*/ 96 w 833"/>
                <a:gd name="T87" fmla="*/ 95 h 811"/>
                <a:gd name="T88" fmla="*/ 127 w 833"/>
                <a:gd name="T89" fmla="*/ 68 h 811"/>
                <a:gd name="T90" fmla="*/ 162 w 833"/>
                <a:gd name="T91" fmla="*/ 44 h 811"/>
                <a:gd name="T92" fmla="*/ 200 w 833"/>
                <a:gd name="T93" fmla="*/ 25 h 811"/>
                <a:gd name="T94" fmla="*/ 240 w 833"/>
                <a:gd name="T95" fmla="*/ 12 h 811"/>
                <a:gd name="T96" fmla="*/ 283 w 833"/>
                <a:gd name="T97" fmla="*/ 3 h 811"/>
                <a:gd name="T98" fmla="*/ 327 w 833"/>
                <a:gd name="T9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3" h="811">
                  <a:moveTo>
                    <a:pt x="327" y="0"/>
                  </a:moveTo>
                  <a:lnTo>
                    <a:pt x="372" y="3"/>
                  </a:lnTo>
                  <a:lnTo>
                    <a:pt x="414" y="12"/>
                  </a:lnTo>
                  <a:lnTo>
                    <a:pt x="454" y="25"/>
                  </a:lnTo>
                  <a:lnTo>
                    <a:pt x="492" y="44"/>
                  </a:lnTo>
                  <a:lnTo>
                    <a:pt x="527" y="68"/>
                  </a:lnTo>
                  <a:lnTo>
                    <a:pt x="558" y="95"/>
                  </a:lnTo>
                  <a:lnTo>
                    <a:pt x="586" y="127"/>
                  </a:lnTo>
                  <a:lnTo>
                    <a:pt x="609" y="162"/>
                  </a:lnTo>
                  <a:lnTo>
                    <a:pt x="628" y="200"/>
                  </a:lnTo>
                  <a:lnTo>
                    <a:pt x="642" y="239"/>
                  </a:lnTo>
                  <a:lnTo>
                    <a:pt x="651" y="283"/>
                  </a:lnTo>
                  <a:lnTo>
                    <a:pt x="654" y="327"/>
                  </a:lnTo>
                  <a:lnTo>
                    <a:pt x="651" y="369"/>
                  </a:lnTo>
                  <a:lnTo>
                    <a:pt x="642" y="409"/>
                  </a:lnTo>
                  <a:lnTo>
                    <a:pt x="629" y="447"/>
                  </a:lnTo>
                  <a:lnTo>
                    <a:pt x="612" y="483"/>
                  </a:lnTo>
                  <a:lnTo>
                    <a:pt x="833" y="692"/>
                  </a:lnTo>
                  <a:lnTo>
                    <a:pt x="792" y="729"/>
                  </a:lnTo>
                  <a:lnTo>
                    <a:pt x="754" y="768"/>
                  </a:lnTo>
                  <a:lnTo>
                    <a:pt x="720" y="811"/>
                  </a:lnTo>
                  <a:lnTo>
                    <a:pt x="499" y="603"/>
                  </a:lnTo>
                  <a:lnTo>
                    <a:pt x="461" y="624"/>
                  </a:lnTo>
                  <a:lnTo>
                    <a:pt x="418" y="640"/>
                  </a:lnTo>
                  <a:lnTo>
                    <a:pt x="374" y="650"/>
                  </a:lnTo>
                  <a:lnTo>
                    <a:pt x="327" y="653"/>
                  </a:lnTo>
                  <a:lnTo>
                    <a:pt x="283" y="651"/>
                  </a:lnTo>
                  <a:lnTo>
                    <a:pt x="240" y="642"/>
                  </a:lnTo>
                  <a:lnTo>
                    <a:pt x="200" y="628"/>
                  </a:lnTo>
                  <a:lnTo>
                    <a:pt x="162" y="609"/>
                  </a:lnTo>
                  <a:lnTo>
                    <a:pt x="127" y="585"/>
                  </a:lnTo>
                  <a:lnTo>
                    <a:pt x="96" y="558"/>
                  </a:lnTo>
                  <a:lnTo>
                    <a:pt x="68" y="527"/>
                  </a:lnTo>
                  <a:lnTo>
                    <a:pt x="45" y="491"/>
                  </a:lnTo>
                  <a:lnTo>
                    <a:pt x="26" y="454"/>
                  </a:lnTo>
                  <a:lnTo>
                    <a:pt x="11" y="414"/>
                  </a:lnTo>
                  <a:lnTo>
                    <a:pt x="4" y="371"/>
                  </a:lnTo>
                  <a:lnTo>
                    <a:pt x="0" y="327"/>
                  </a:lnTo>
                  <a:lnTo>
                    <a:pt x="4" y="283"/>
                  </a:lnTo>
                  <a:lnTo>
                    <a:pt x="11" y="239"/>
                  </a:lnTo>
                  <a:lnTo>
                    <a:pt x="26" y="200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5"/>
                  </a:lnTo>
                  <a:lnTo>
                    <a:pt x="127" y="68"/>
                  </a:lnTo>
                  <a:lnTo>
                    <a:pt x="162" y="44"/>
                  </a:lnTo>
                  <a:lnTo>
                    <a:pt x="200" y="25"/>
                  </a:lnTo>
                  <a:lnTo>
                    <a:pt x="240" y="12"/>
                  </a:lnTo>
                  <a:lnTo>
                    <a:pt x="283" y="3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65">
              <a:extLst>
                <a:ext uri="{FF2B5EF4-FFF2-40B4-BE49-F238E27FC236}">
                  <a16:creationId xmlns:a16="http://schemas.microsoft.com/office/drawing/2014/main" id="{222E92C4-BC34-4C97-A03B-F5B371E1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5026025"/>
              <a:ext cx="136525" cy="179388"/>
            </a:xfrm>
            <a:custGeom>
              <a:avLst/>
              <a:gdLst>
                <a:gd name="T0" fmla="*/ 524 w 852"/>
                <a:gd name="T1" fmla="*/ 0 h 1132"/>
                <a:gd name="T2" fmla="*/ 524 w 852"/>
                <a:gd name="T3" fmla="*/ 0 h 1132"/>
                <a:gd name="T4" fmla="*/ 569 w 852"/>
                <a:gd name="T5" fmla="*/ 3 h 1132"/>
                <a:gd name="T6" fmla="*/ 611 w 852"/>
                <a:gd name="T7" fmla="*/ 12 h 1132"/>
                <a:gd name="T8" fmla="*/ 652 w 852"/>
                <a:gd name="T9" fmla="*/ 27 h 1132"/>
                <a:gd name="T10" fmla="*/ 690 w 852"/>
                <a:gd name="T11" fmla="*/ 45 h 1132"/>
                <a:gd name="T12" fmla="*/ 724 w 852"/>
                <a:gd name="T13" fmla="*/ 69 h 1132"/>
                <a:gd name="T14" fmla="*/ 755 w 852"/>
                <a:gd name="T15" fmla="*/ 96 h 1132"/>
                <a:gd name="T16" fmla="*/ 783 w 852"/>
                <a:gd name="T17" fmla="*/ 128 h 1132"/>
                <a:gd name="T18" fmla="*/ 806 w 852"/>
                <a:gd name="T19" fmla="*/ 162 h 1132"/>
                <a:gd name="T20" fmla="*/ 825 w 852"/>
                <a:gd name="T21" fmla="*/ 200 h 1132"/>
                <a:gd name="T22" fmla="*/ 839 w 852"/>
                <a:gd name="T23" fmla="*/ 241 h 1132"/>
                <a:gd name="T24" fmla="*/ 848 w 852"/>
                <a:gd name="T25" fmla="*/ 283 h 1132"/>
                <a:gd name="T26" fmla="*/ 852 w 852"/>
                <a:gd name="T27" fmla="*/ 327 h 1132"/>
                <a:gd name="T28" fmla="*/ 848 w 852"/>
                <a:gd name="T29" fmla="*/ 372 h 1132"/>
                <a:gd name="T30" fmla="*/ 839 w 852"/>
                <a:gd name="T31" fmla="*/ 414 h 1132"/>
                <a:gd name="T32" fmla="*/ 825 w 852"/>
                <a:gd name="T33" fmla="*/ 455 h 1132"/>
                <a:gd name="T34" fmla="*/ 806 w 852"/>
                <a:gd name="T35" fmla="*/ 492 h 1132"/>
                <a:gd name="T36" fmla="*/ 783 w 852"/>
                <a:gd name="T37" fmla="*/ 527 h 1132"/>
                <a:gd name="T38" fmla="*/ 755 w 852"/>
                <a:gd name="T39" fmla="*/ 558 h 1132"/>
                <a:gd name="T40" fmla="*/ 724 w 852"/>
                <a:gd name="T41" fmla="*/ 586 h 1132"/>
                <a:gd name="T42" fmla="*/ 690 w 852"/>
                <a:gd name="T43" fmla="*/ 609 h 1132"/>
                <a:gd name="T44" fmla="*/ 652 w 852"/>
                <a:gd name="T45" fmla="*/ 628 h 1132"/>
                <a:gd name="T46" fmla="*/ 611 w 852"/>
                <a:gd name="T47" fmla="*/ 642 h 1132"/>
                <a:gd name="T48" fmla="*/ 569 w 852"/>
                <a:gd name="T49" fmla="*/ 651 h 1132"/>
                <a:gd name="T50" fmla="*/ 524 w 852"/>
                <a:gd name="T51" fmla="*/ 654 h 1132"/>
                <a:gd name="T52" fmla="*/ 493 w 852"/>
                <a:gd name="T53" fmla="*/ 652 h 1132"/>
                <a:gd name="T54" fmla="*/ 463 w 852"/>
                <a:gd name="T55" fmla="*/ 647 h 1132"/>
                <a:gd name="T56" fmla="*/ 434 w 852"/>
                <a:gd name="T57" fmla="*/ 640 h 1132"/>
                <a:gd name="T58" fmla="*/ 142 w 852"/>
                <a:gd name="T59" fmla="*/ 1132 h 1132"/>
                <a:gd name="T60" fmla="*/ 96 w 852"/>
                <a:gd name="T61" fmla="*/ 1100 h 1132"/>
                <a:gd name="T62" fmla="*/ 50 w 852"/>
                <a:gd name="T63" fmla="*/ 1072 h 1132"/>
                <a:gd name="T64" fmla="*/ 0 w 852"/>
                <a:gd name="T65" fmla="*/ 1048 h 1132"/>
                <a:gd name="T66" fmla="*/ 292 w 852"/>
                <a:gd name="T67" fmla="*/ 557 h 1132"/>
                <a:gd name="T68" fmla="*/ 265 w 852"/>
                <a:gd name="T69" fmla="*/ 526 h 1132"/>
                <a:gd name="T70" fmla="*/ 242 w 852"/>
                <a:gd name="T71" fmla="*/ 491 h 1132"/>
                <a:gd name="T72" fmla="*/ 223 w 852"/>
                <a:gd name="T73" fmla="*/ 454 h 1132"/>
                <a:gd name="T74" fmla="*/ 209 w 852"/>
                <a:gd name="T75" fmla="*/ 414 h 1132"/>
                <a:gd name="T76" fmla="*/ 201 w 852"/>
                <a:gd name="T77" fmla="*/ 372 h 1132"/>
                <a:gd name="T78" fmla="*/ 197 w 852"/>
                <a:gd name="T79" fmla="*/ 327 h 1132"/>
                <a:gd name="T80" fmla="*/ 201 w 852"/>
                <a:gd name="T81" fmla="*/ 283 h 1132"/>
                <a:gd name="T82" fmla="*/ 209 w 852"/>
                <a:gd name="T83" fmla="*/ 240 h 1132"/>
                <a:gd name="T84" fmla="*/ 223 w 852"/>
                <a:gd name="T85" fmla="*/ 200 h 1132"/>
                <a:gd name="T86" fmla="*/ 242 w 852"/>
                <a:gd name="T87" fmla="*/ 162 h 1132"/>
                <a:gd name="T88" fmla="*/ 266 w 852"/>
                <a:gd name="T89" fmla="*/ 128 h 1132"/>
                <a:gd name="T90" fmla="*/ 293 w 852"/>
                <a:gd name="T91" fmla="*/ 96 h 1132"/>
                <a:gd name="T92" fmla="*/ 325 w 852"/>
                <a:gd name="T93" fmla="*/ 69 h 1132"/>
                <a:gd name="T94" fmla="*/ 359 w 852"/>
                <a:gd name="T95" fmla="*/ 45 h 1132"/>
                <a:gd name="T96" fmla="*/ 397 w 852"/>
                <a:gd name="T97" fmla="*/ 27 h 1132"/>
                <a:gd name="T98" fmla="*/ 437 w 852"/>
                <a:gd name="T99" fmla="*/ 12 h 1132"/>
                <a:gd name="T100" fmla="*/ 480 w 852"/>
                <a:gd name="T101" fmla="*/ 3 h 1132"/>
                <a:gd name="T102" fmla="*/ 524 w 852"/>
                <a:gd name="T103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2" h="1132">
                  <a:moveTo>
                    <a:pt x="524" y="0"/>
                  </a:moveTo>
                  <a:lnTo>
                    <a:pt x="524" y="0"/>
                  </a:lnTo>
                  <a:lnTo>
                    <a:pt x="569" y="3"/>
                  </a:lnTo>
                  <a:lnTo>
                    <a:pt x="611" y="12"/>
                  </a:lnTo>
                  <a:lnTo>
                    <a:pt x="652" y="27"/>
                  </a:lnTo>
                  <a:lnTo>
                    <a:pt x="690" y="45"/>
                  </a:lnTo>
                  <a:lnTo>
                    <a:pt x="724" y="69"/>
                  </a:lnTo>
                  <a:lnTo>
                    <a:pt x="755" y="96"/>
                  </a:lnTo>
                  <a:lnTo>
                    <a:pt x="783" y="128"/>
                  </a:lnTo>
                  <a:lnTo>
                    <a:pt x="806" y="162"/>
                  </a:lnTo>
                  <a:lnTo>
                    <a:pt x="825" y="200"/>
                  </a:lnTo>
                  <a:lnTo>
                    <a:pt x="839" y="241"/>
                  </a:lnTo>
                  <a:lnTo>
                    <a:pt x="848" y="283"/>
                  </a:lnTo>
                  <a:lnTo>
                    <a:pt x="852" y="327"/>
                  </a:lnTo>
                  <a:lnTo>
                    <a:pt x="848" y="372"/>
                  </a:lnTo>
                  <a:lnTo>
                    <a:pt x="839" y="414"/>
                  </a:lnTo>
                  <a:lnTo>
                    <a:pt x="825" y="455"/>
                  </a:lnTo>
                  <a:lnTo>
                    <a:pt x="806" y="492"/>
                  </a:lnTo>
                  <a:lnTo>
                    <a:pt x="783" y="527"/>
                  </a:lnTo>
                  <a:lnTo>
                    <a:pt x="755" y="558"/>
                  </a:lnTo>
                  <a:lnTo>
                    <a:pt x="724" y="586"/>
                  </a:lnTo>
                  <a:lnTo>
                    <a:pt x="690" y="609"/>
                  </a:lnTo>
                  <a:lnTo>
                    <a:pt x="652" y="628"/>
                  </a:lnTo>
                  <a:lnTo>
                    <a:pt x="611" y="642"/>
                  </a:lnTo>
                  <a:lnTo>
                    <a:pt x="569" y="651"/>
                  </a:lnTo>
                  <a:lnTo>
                    <a:pt x="524" y="654"/>
                  </a:lnTo>
                  <a:lnTo>
                    <a:pt x="493" y="652"/>
                  </a:lnTo>
                  <a:lnTo>
                    <a:pt x="463" y="647"/>
                  </a:lnTo>
                  <a:lnTo>
                    <a:pt x="434" y="640"/>
                  </a:lnTo>
                  <a:lnTo>
                    <a:pt x="142" y="1132"/>
                  </a:lnTo>
                  <a:lnTo>
                    <a:pt x="96" y="1100"/>
                  </a:lnTo>
                  <a:lnTo>
                    <a:pt x="50" y="1072"/>
                  </a:lnTo>
                  <a:lnTo>
                    <a:pt x="0" y="1048"/>
                  </a:lnTo>
                  <a:lnTo>
                    <a:pt x="292" y="557"/>
                  </a:lnTo>
                  <a:lnTo>
                    <a:pt x="265" y="526"/>
                  </a:lnTo>
                  <a:lnTo>
                    <a:pt x="242" y="491"/>
                  </a:lnTo>
                  <a:lnTo>
                    <a:pt x="223" y="454"/>
                  </a:lnTo>
                  <a:lnTo>
                    <a:pt x="209" y="414"/>
                  </a:lnTo>
                  <a:lnTo>
                    <a:pt x="201" y="372"/>
                  </a:lnTo>
                  <a:lnTo>
                    <a:pt x="197" y="327"/>
                  </a:lnTo>
                  <a:lnTo>
                    <a:pt x="201" y="283"/>
                  </a:lnTo>
                  <a:lnTo>
                    <a:pt x="209" y="240"/>
                  </a:lnTo>
                  <a:lnTo>
                    <a:pt x="223" y="200"/>
                  </a:lnTo>
                  <a:lnTo>
                    <a:pt x="242" y="162"/>
                  </a:lnTo>
                  <a:lnTo>
                    <a:pt x="266" y="128"/>
                  </a:lnTo>
                  <a:lnTo>
                    <a:pt x="293" y="96"/>
                  </a:lnTo>
                  <a:lnTo>
                    <a:pt x="325" y="69"/>
                  </a:lnTo>
                  <a:lnTo>
                    <a:pt x="359" y="45"/>
                  </a:lnTo>
                  <a:lnTo>
                    <a:pt x="397" y="27"/>
                  </a:lnTo>
                  <a:lnTo>
                    <a:pt x="437" y="12"/>
                  </a:lnTo>
                  <a:lnTo>
                    <a:pt x="480" y="3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66">
              <a:extLst>
                <a:ext uri="{FF2B5EF4-FFF2-40B4-BE49-F238E27FC236}">
                  <a16:creationId xmlns:a16="http://schemas.microsoft.com/office/drawing/2014/main" id="{07EA7237-84A8-4F33-8359-BA7F9325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6" y="5272088"/>
              <a:ext cx="166688" cy="103188"/>
            </a:xfrm>
            <a:custGeom>
              <a:avLst/>
              <a:gdLst>
                <a:gd name="T0" fmla="*/ 729 w 1055"/>
                <a:gd name="T1" fmla="*/ 0 h 653"/>
                <a:gd name="T2" fmla="*/ 773 w 1055"/>
                <a:gd name="T3" fmla="*/ 2 h 653"/>
                <a:gd name="T4" fmla="*/ 816 w 1055"/>
                <a:gd name="T5" fmla="*/ 11 h 653"/>
                <a:gd name="T6" fmla="*/ 856 w 1055"/>
                <a:gd name="T7" fmla="*/ 25 h 653"/>
                <a:gd name="T8" fmla="*/ 893 w 1055"/>
                <a:gd name="T9" fmla="*/ 44 h 653"/>
                <a:gd name="T10" fmla="*/ 929 w 1055"/>
                <a:gd name="T11" fmla="*/ 68 h 653"/>
                <a:gd name="T12" fmla="*/ 960 w 1055"/>
                <a:gd name="T13" fmla="*/ 95 h 653"/>
                <a:gd name="T14" fmla="*/ 988 w 1055"/>
                <a:gd name="T15" fmla="*/ 126 h 653"/>
                <a:gd name="T16" fmla="*/ 1011 w 1055"/>
                <a:gd name="T17" fmla="*/ 162 h 653"/>
                <a:gd name="T18" fmla="*/ 1030 w 1055"/>
                <a:gd name="T19" fmla="*/ 200 h 653"/>
                <a:gd name="T20" fmla="*/ 1044 w 1055"/>
                <a:gd name="T21" fmla="*/ 239 h 653"/>
                <a:gd name="T22" fmla="*/ 1053 w 1055"/>
                <a:gd name="T23" fmla="*/ 282 h 653"/>
                <a:gd name="T24" fmla="*/ 1055 w 1055"/>
                <a:gd name="T25" fmla="*/ 326 h 653"/>
                <a:gd name="T26" fmla="*/ 1053 w 1055"/>
                <a:gd name="T27" fmla="*/ 370 h 653"/>
                <a:gd name="T28" fmla="*/ 1044 w 1055"/>
                <a:gd name="T29" fmla="*/ 414 h 653"/>
                <a:gd name="T30" fmla="*/ 1030 w 1055"/>
                <a:gd name="T31" fmla="*/ 454 h 653"/>
                <a:gd name="T32" fmla="*/ 1011 w 1055"/>
                <a:gd name="T33" fmla="*/ 491 h 653"/>
                <a:gd name="T34" fmla="*/ 988 w 1055"/>
                <a:gd name="T35" fmla="*/ 526 h 653"/>
                <a:gd name="T36" fmla="*/ 960 w 1055"/>
                <a:gd name="T37" fmla="*/ 558 h 653"/>
                <a:gd name="T38" fmla="*/ 929 w 1055"/>
                <a:gd name="T39" fmla="*/ 584 h 653"/>
                <a:gd name="T40" fmla="*/ 893 w 1055"/>
                <a:gd name="T41" fmla="*/ 609 h 653"/>
                <a:gd name="T42" fmla="*/ 856 w 1055"/>
                <a:gd name="T43" fmla="*/ 628 h 653"/>
                <a:gd name="T44" fmla="*/ 816 w 1055"/>
                <a:gd name="T45" fmla="*/ 641 h 653"/>
                <a:gd name="T46" fmla="*/ 773 w 1055"/>
                <a:gd name="T47" fmla="*/ 650 h 653"/>
                <a:gd name="T48" fmla="*/ 729 w 1055"/>
                <a:gd name="T49" fmla="*/ 653 h 653"/>
                <a:gd name="T50" fmla="*/ 685 w 1055"/>
                <a:gd name="T51" fmla="*/ 650 h 653"/>
                <a:gd name="T52" fmla="*/ 644 w 1055"/>
                <a:gd name="T53" fmla="*/ 642 h 653"/>
                <a:gd name="T54" fmla="*/ 604 w 1055"/>
                <a:gd name="T55" fmla="*/ 628 h 653"/>
                <a:gd name="T56" fmla="*/ 566 w 1055"/>
                <a:gd name="T57" fmla="*/ 610 h 653"/>
                <a:gd name="T58" fmla="*/ 532 w 1055"/>
                <a:gd name="T59" fmla="*/ 587 h 653"/>
                <a:gd name="T60" fmla="*/ 501 w 1055"/>
                <a:gd name="T61" fmla="*/ 560 h 653"/>
                <a:gd name="T62" fmla="*/ 474 w 1055"/>
                <a:gd name="T63" fmla="*/ 529 h 653"/>
                <a:gd name="T64" fmla="*/ 450 w 1055"/>
                <a:gd name="T65" fmla="*/ 495 h 653"/>
                <a:gd name="T66" fmla="*/ 431 w 1055"/>
                <a:gd name="T67" fmla="*/ 458 h 653"/>
                <a:gd name="T68" fmla="*/ 416 w 1055"/>
                <a:gd name="T69" fmla="*/ 419 h 653"/>
                <a:gd name="T70" fmla="*/ 407 w 1055"/>
                <a:gd name="T71" fmla="*/ 377 h 653"/>
                <a:gd name="T72" fmla="*/ 0 w 1055"/>
                <a:gd name="T73" fmla="*/ 337 h 653"/>
                <a:gd name="T74" fmla="*/ 9 w 1055"/>
                <a:gd name="T75" fmla="*/ 287 h 653"/>
                <a:gd name="T76" fmla="*/ 15 w 1055"/>
                <a:gd name="T77" fmla="*/ 235 h 653"/>
                <a:gd name="T78" fmla="*/ 17 w 1055"/>
                <a:gd name="T79" fmla="*/ 182 h 653"/>
                <a:gd name="T80" fmla="*/ 16 w 1055"/>
                <a:gd name="T81" fmla="*/ 173 h 653"/>
                <a:gd name="T82" fmla="*/ 423 w 1055"/>
                <a:gd name="T83" fmla="*/ 214 h 653"/>
                <a:gd name="T84" fmla="*/ 441 w 1055"/>
                <a:gd name="T85" fmla="*/ 173 h 653"/>
                <a:gd name="T86" fmla="*/ 464 w 1055"/>
                <a:gd name="T87" fmla="*/ 136 h 653"/>
                <a:gd name="T88" fmla="*/ 492 w 1055"/>
                <a:gd name="T89" fmla="*/ 103 h 653"/>
                <a:gd name="T90" fmla="*/ 524 w 1055"/>
                <a:gd name="T91" fmla="*/ 73 h 653"/>
                <a:gd name="T92" fmla="*/ 558 w 1055"/>
                <a:gd name="T93" fmla="*/ 48 h 653"/>
                <a:gd name="T94" fmla="*/ 597 w 1055"/>
                <a:gd name="T95" fmla="*/ 28 h 653"/>
                <a:gd name="T96" fmla="*/ 639 w 1055"/>
                <a:gd name="T97" fmla="*/ 12 h 653"/>
                <a:gd name="T98" fmla="*/ 683 w 1055"/>
                <a:gd name="T99" fmla="*/ 3 h 653"/>
                <a:gd name="T100" fmla="*/ 729 w 1055"/>
                <a:gd name="T10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653">
                  <a:moveTo>
                    <a:pt x="729" y="0"/>
                  </a:moveTo>
                  <a:lnTo>
                    <a:pt x="773" y="2"/>
                  </a:lnTo>
                  <a:lnTo>
                    <a:pt x="816" y="11"/>
                  </a:lnTo>
                  <a:lnTo>
                    <a:pt x="856" y="25"/>
                  </a:lnTo>
                  <a:lnTo>
                    <a:pt x="893" y="44"/>
                  </a:lnTo>
                  <a:lnTo>
                    <a:pt x="929" y="68"/>
                  </a:lnTo>
                  <a:lnTo>
                    <a:pt x="960" y="95"/>
                  </a:lnTo>
                  <a:lnTo>
                    <a:pt x="988" y="126"/>
                  </a:lnTo>
                  <a:lnTo>
                    <a:pt x="1011" y="162"/>
                  </a:lnTo>
                  <a:lnTo>
                    <a:pt x="1030" y="200"/>
                  </a:lnTo>
                  <a:lnTo>
                    <a:pt x="1044" y="239"/>
                  </a:lnTo>
                  <a:lnTo>
                    <a:pt x="1053" y="282"/>
                  </a:lnTo>
                  <a:lnTo>
                    <a:pt x="1055" y="326"/>
                  </a:lnTo>
                  <a:lnTo>
                    <a:pt x="1053" y="370"/>
                  </a:lnTo>
                  <a:lnTo>
                    <a:pt x="1044" y="414"/>
                  </a:lnTo>
                  <a:lnTo>
                    <a:pt x="1030" y="454"/>
                  </a:lnTo>
                  <a:lnTo>
                    <a:pt x="1011" y="491"/>
                  </a:lnTo>
                  <a:lnTo>
                    <a:pt x="988" y="526"/>
                  </a:lnTo>
                  <a:lnTo>
                    <a:pt x="960" y="558"/>
                  </a:lnTo>
                  <a:lnTo>
                    <a:pt x="929" y="584"/>
                  </a:lnTo>
                  <a:lnTo>
                    <a:pt x="893" y="609"/>
                  </a:lnTo>
                  <a:lnTo>
                    <a:pt x="856" y="628"/>
                  </a:lnTo>
                  <a:lnTo>
                    <a:pt x="816" y="641"/>
                  </a:lnTo>
                  <a:lnTo>
                    <a:pt x="773" y="650"/>
                  </a:lnTo>
                  <a:lnTo>
                    <a:pt x="729" y="653"/>
                  </a:lnTo>
                  <a:lnTo>
                    <a:pt x="685" y="650"/>
                  </a:lnTo>
                  <a:lnTo>
                    <a:pt x="644" y="642"/>
                  </a:lnTo>
                  <a:lnTo>
                    <a:pt x="604" y="628"/>
                  </a:lnTo>
                  <a:lnTo>
                    <a:pt x="566" y="610"/>
                  </a:lnTo>
                  <a:lnTo>
                    <a:pt x="532" y="587"/>
                  </a:lnTo>
                  <a:lnTo>
                    <a:pt x="501" y="560"/>
                  </a:lnTo>
                  <a:lnTo>
                    <a:pt x="474" y="529"/>
                  </a:lnTo>
                  <a:lnTo>
                    <a:pt x="450" y="495"/>
                  </a:lnTo>
                  <a:lnTo>
                    <a:pt x="431" y="458"/>
                  </a:lnTo>
                  <a:lnTo>
                    <a:pt x="416" y="419"/>
                  </a:lnTo>
                  <a:lnTo>
                    <a:pt x="407" y="377"/>
                  </a:lnTo>
                  <a:lnTo>
                    <a:pt x="0" y="337"/>
                  </a:lnTo>
                  <a:lnTo>
                    <a:pt x="9" y="287"/>
                  </a:lnTo>
                  <a:lnTo>
                    <a:pt x="15" y="235"/>
                  </a:lnTo>
                  <a:lnTo>
                    <a:pt x="17" y="182"/>
                  </a:lnTo>
                  <a:lnTo>
                    <a:pt x="16" y="173"/>
                  </a:lnTo>
                  <a:lnTo>
                    <a:pt x="423" y="214"/>
                  </a:lnTo>
                  <a:lnTo>
                    <a:pt x="441" y="173"/>
                  </a:lnTo>
                  <a:lnTo>
                    <a:pt x="464" y="136"/>
                  </a:lnTo>
                  <a:lnTo>
                    <a:pt x="492" y="103"/>
                  </a:lnTo>
                  <a:lnTo>
                    <a:pt x="524" y="73"/>
                  </a:lnTo>
                  <a:lnTo>
                    <a:pt x="558" y="48"/>
                  </a:lnTo>
                  <a:lnTo>
                    <a:pt x="597" y="28"/>
                  </a:lnTo>
                  <a:lnTo>
                    <a:pt x="639" y="12"/>
                  </a:lnTo>
                  <a:lnTo>
                    <a:pt x="683" y="3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1AC4B9BE-B079-4047-8B6D-A7E20BBC3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5411788"/>
              <a:ext cx="103188" cy="166688"/>
            </a:xfrm>
            <a:custGeom>
              <a:avLst/>
              <a:gdLst>
                <a:gd name="T0" fmla="*/ 246 w 654"/>
                <a:gd name="T1" fmla="*/ 0 h 1049"/>
                <a:gd name="T2" fmla="*/ 337 w 654"/>
                <a:gd name="T3" fmla="*/ 397 h 1049"/>
                <a:gd name="T4" fmla="*/ 383 w 654"/>
                <a:gd name="T5" fmla="*/ 402 h 1049"/>
                <a:gd name="T6" fmla="*/ 429 w 654"/>
                <a:gd name="T7" fmla="*/ 413 h 1049"/>
                <a:gd name="T8" fmla="*/ 471 w 654"/>
                <a:gd name="T9" fmla="*/ 431 h 1049"/>
                <a:gd name="T10" fmla="*/ 510 w 654"/>
                <a:gd name="T11" fmla="*/ 453 h 1049"/>
                <a:gd name="T12" fmla="*/ 545 w 654"/>
                <a:gd name="T13" fmla="*/ 480 h 1049"/>
                <a:gd name="T14" fmla="*/ 576 w 654"/>
                <a:gd name="T15" fmla="*/ 513 h 1049"/>
                <a:gd name="T16" fmla="*/ 603 w 654"/>
                <a:gd name="T17" fmla="*/ 548 h 1049"/>
                <a:gd name="T18" fmla="*/ 624 w 654"/>
                <a:gd name="T19" fmla="*/ 588 h 1049"/>
                <a:gd name="T20" fmla="*/ 641 w 654"/>
                <a:gd name="T21" fmla="*/ 630 h 1049"/>
                <a:gd name="T22" fmla="*/ 651 w 654"/>
                <a:gd name="T23" fmla="*/ 676 h 1049"/>
                <a:gd name="T24" fmla="*/ 654 w 654"/>
                <a:gd name="T25" fmla="*/ 723 h 1049"/>
                <a:gd name="T26" fmla="*/ 651 w 654"/>
                <a:gd name="T27" fmla="*/ 768 h 1049"/>
                <a:gd name="T28" fmla="*/ 642 w 654"/>
                <a:gd name="T29" fmla="*/ 810 h 1049"/>
                <a:gd name="T30" fmla="*/ 628 w 654"/>
                <a:gd name="T31" fmla="*/ 850 h 1049"/>
                <a:gd name="T32" fmla="*/ 608 w 654"/>
                <a:gd name="T33" fmla="*/ 887 h 1049"/>
                <a:gd name="T34" fmla="*/ 585 w 654"/>
                <a:gd name="T35" fmla="*/ 923 h 1049"/>
                <a:gd name="T36" fmla="*/ 557 w 654"/>
                <a:gd name="T37" fmla="*/ 954 h 1049"/>
                <a:gd name="T38" fmla="*/ 526 w 654"/>
                <a:gd name="T39" fmla="*/ 982 h 1049"/>
                <a:gd name="T40" fmla="*/ 492 w 654"/>
                <a:gd name="T41" fmla="*/ 1005 h 1049"/>
                <a:gd name="T42" fmla="*/ 454 w 654"/>
                <a:gd name="T43" fmla="*/ 1024 h 1049"/>
                <a:gd name="T44" fmla="*/ 413 w 654"/>
                <a:gd name="T45" fmla="*/ 1038 h 1049"/>
                <a:gd name="T46" fmla="*/ 371 w 654"/>
                <a:gd name="T47" fmla="*/ 1047 h 1049"/>
                <a:gd name="T48" fmla="*/ 327 w 654"/>
                <a:gd name="T49" fmla="*/ 1049 h 1049"/>
                <a:gd name="T50" fmla="*/ 282 w 654"/>
                <a:gd name="T51" fmla="*/ 1047 h 1049"/>
                <a:gd name="T52" fmla="*/ 240 w 654"/>
                <a:gd name="T53" fmla="*/ 1038 h 1049"/>
                <a:gd name="T54" fmla="*/ 199 w 654"/>
                <a:gd name="T55" fmla="*/ 1024 h 1049"/>
                <a:gd name="T56" fmla="*/ 161 w 654"/>
                <a:gd name="T57" fmla="*/ 1005 h 1049"/>
                <a:gd name="T58" fmla="*/ 127 w 654"/>
                <a:gd name="T59" fmla="*/ 982 h 1049"/>
                <a:gd name="T60" fmla="*/ 96 w 654"/>
                <a:gd name="T61" fmla="*/ 954 h 1049"/>
                <a:gd name="T62" fmla="*/ 68 w 654"/>
                <a:gd name="T63" fmla="*/ 923 h 1049"/>
                <a:gd name="T64" fmla="*/ 45 w 654"/>
                <a:gd name="T65" fmla="*/ 887 h 1049"/>
                <a:gd name="T66" fmla="*/ 26 w 654"/>
                <a:gd name="T67" fmla="*/ 850 h 1049"/>
                <a:gd name="T68" fmla="*/ 12 w 654"/>
                <a:gd name="T69" fmla="*/ 810 h 1049"/>
                <a:gd name="T70" fmla="*/ 3 w 654"/>
                <a:gd name="T71" fmla="*/ 768 h 1049"/>
                <a:gd name="T72" fmla="*/ 0 w 654"/>
                <a:gd name="T73" fmla="*/ 723 h 1049"/>
                <a:gd name="T74" fmla="*/ 3 w 654"/>
                <a:gd name="T75" fmla="*/ 677 h 1049"/>
                <a:gd name="T76" fmla="*/ 13 w 654"/>
                <a:gd name="T77" fmla="*/ 632 h 1049"/>
                <a:gd name="T78" fmla="*/ 28 w 654"/>
                <a:gd name="T79" fmla="*/ 591 h 1049"/>
                <a:gd name="T80" fmla="*/ 49 w 654"/>
                <a:gd name="T81" fmla="*/ 553 h 1049"/>
                <a:gd name="T82" fmla="*/ 75 w 654"/>
                <a:gd name="T83" fmla="*/ 517 h 1049"/>
                <a:gd name="T84" fmla="*/ 105 w 654"/>
                <a:gd name="T85" fmla="*/ 485 h 1049"/>
                <a:gd name="T86" fmla="*/ 139 w 654"/>
                <a:gd name="T87" fmla="*/ 457 h 1049"/>
                <a:gd name="T88" fmla="*/ 177 w 654"/>
                <a:gd name="T89" fmla="*/ 435 h 1049"/>
                <a:gd name="T90" fmla="*/ 85 w 654"/>
                <a:gd name="T91" fmla="*/ 37 h 1049"/>
                <a:gd name="T92" fmla="*/ 140 w 654"/>
                <a:gd name="T93" fmla="*/ 28 h 1049"/>
                <a:gd name="T94" fmla="*/ 194 w 654"/>
                <a:gd name="T95" fmla="*/ 16 h 1049"/>
                <a:gd name="T96" fmla="*/ 246 w 654"/>
                <a:gd name="T9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4" h="1049">
                  <a:moveTo>
                    <a:pt x="246" y="0"/>
                  </a:moveTo>
                  <a:lnTo>
                    <a:pt x="337" y="397"/>
                  </a:lnTo>
                  <a:lnTo>
                    <a:pt x="383" y="402"/>
                  </a:lnTo>
                  <a:lnTo>
                    <a:pt x="429" y="413"/>
                  </a:lnTo>
                  <a:lnTo>
                    <a:pt x="471" y="431"/>
                  </a:lnTo>
                  <a:lnTo>
                    <a:pt x="510" y="453"/>
                  </a:lnTo>
                  <a:lnTo>
                    <a:pt x="545" y="480"/>
                  </a:lnTo>
                  <a:lnTo>
                    <a:pt x="576" y="513"/>
                  </a:lnTo>
                  <a:lnTo>
                    <a:pt x="603" y="548"/>
                  </a:lnTo>
                  <a:lnTo>
                    <a:pt x="624" y="588"/>
                  </a:lnTo>
                  <a:lnTo>
                    <a:pt x="641" y="630"/>
                  </a:lnTo>
                  <a:lnTo>
                    <a:pt x="651" y="676"/>
                  </a:lnTo>
                  <a:lnTo>
                    <a:pt x="654" y="723"/>
                  </a:lnTo>
                  <a:lnTo>
                    <a:pt x="651" y="768"/>
                  </a:lnTo>
                  <a:lnTo>
                    <a:pt x="642" y="810"/>
                  </a:lnTo>
                  <a:lnTo>
                    <a:pt x="628" y="850"/>
                  </a:lnTo>
                  <a:lnTo>
                    <a:pt x="608" y="887"/>
                  </a:lnTo>
                  <a:lnTo>
                    <a:pt x="585" y="923"/>
                  </a:lnTo>
                  <a:lnTo>
                    <a:pt x="557" y="954"/>
                  </a:lnTo>
                  <a:lnTo>
                    <a:pt x="526" y="982"/>
                  </a:lnTo>
                  <a:lnTo>
                    <a:pt x="492" y="1005"/>
                  </a:lnTo>
                  <a:lnTo>
                    <a:pt x="454" y="1024"/>
                  </a:lnTo>
                  <a:lnTo>
                    <a:pt x="413" y="1038"/>
                  </a:lnTo>
                  <a:lnTo>
                    <a:pt x="371" y="1047"/>
                  </a:lnTo>
                  <a:lnTo>
                    <a:pt x="327" y="1049"/>
                  </a:lnTo>
                  <a:lnTo>
                    <a:pt x="282" y="1047"/>
                  </a:lnTo>
                  <a:lnTo>
                    <a:pt x="240" y="1038"/>
                  </a:lnTo>
                  <a:lnTo>
                    <a:pt x="199" y="1024"/>
                  </a:lnTo>
                  <a:lnTo>
                    <a:pt x="161" y="1005"/>
                  </a:lnTo>
                  <a:lnTo>
                    <a:pt x="127" y="982"/>
                  </a:lnTo>
                  <a:lnTo>
                    <a:pt x="96" y="954"/>
                  </a:lnTo>
                  <a:lnTo>
                    <a:pt x="68" y="923"/>
                  </a:lnTo>
                  <a:lnTo>
                    <a:pt x="45" y="887"/>
                  </a:lnTo>
                  <a:lnTo>
                    <a:pt x="26" y="850"/>
                  </a:lnTo>
                  <a:lnTo>
                    <a:pt x="12" y="810"/>
                  </a:lnTo>
                  <a:lnTo>
                    <a:pt x="3" y="768"/>
                  </a:lnTo>
                  <a:lnTo>
                    <a:pt x="0" y="723"/>
                  </a:lnTo>
                  <a:lnTo>
                    <a:pt x="3" y="677"/>
                  </a:lnTo>
                  <a:lnTo>
                    <a:pt x="13" y="632"/>
                  </a:lnTo>
                  <a:lnTo>
                    <a:pt x="28" y="591"/>
                  </a:lnTo>
                  <a:lnTo>
                    <a:pt x="49" y="553"/>
                  </a:lnTo>
                  <a:lnTo>
                    <a:pt x="75" y="517"/>
                  </a:lnTo>
                  <a:lnTo>
                    <a:pt x="105" y="485"/>
                  </a:lnTo>
                  <a:lnTo>
                    <a:pt x="139" y="457"/>
                  </a:lnTo>
                  <a:lnTo>
                    <a:pt x="177" y="435"/>
                  </a:lnTo>
                  <a:lnTo>
                    <a:pt x="85" y="37"/>
                  </a:lnTo>
                  <a:lnTo>
                    <a:pt x="140" y="28"/>
                  </a:lnTo>
                  <a:lnTo>
                    <a:pt x="194" y="16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6FD5D7F2-3D2A-40CE-A634-162CE03CF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5326063"/>
              <a:ext cx="184150" cy="106363"/>
            </a:xfrm>
            <a:custGeom>
              <a:avLst/>
              <a:gdLst>
                <a:gd name="T0" fmla="*/ 1106 w 1159"/>
                <a:gd name="T1" fmla="*/ 0 h 675"/>
                <a:gd name="T2" fmla="*/ 1120 w 1159"/>
                <a:gd name="T3" fmla="*/ 54 h 675"/>
                <a:gd name="T4" fmla="*/ 1138 w 1159"/>
                <a:gd name="T5" fmla="*/ 106 h 675"/>
                <a:gd name="T6" fmla="*/ 1159 w 1159"/>
                <a:gd name="T7" fmla="*/ 156 h 675"/>
                <a:gd name="T8" fmla="*/ 651 w 1159"/>
                <a:gd name="T9" fmla="*/ 326 h 675"/>
                <a:gd name="T10" fmla="*/ 652 w 1159"/>
                <a:gd name="T11" fmla="*/ 336 h 675"/>
                <a:gd name="T12" fmla="*/ 653 w 1159"/>
                <a:gd name="T13" fmla="*/ 348 h 675"/>
                <a:gd name="T14" fmla="*/ 651 w 1159"/>
                <a:gd name="T15" fmla="*/ 392 h 675"/>
                <a:gd name="T16" fmla="*/ 642 w 1159"/>
                <a:gd name="T17" fmla="*/ 435 h 675"/>
                <a:gd name="T18" fmla="*/ 628 w 1159"/>
                <a:gd name="T19" fmla="*/ 475 h 675"/>
                <a:gd name="T20" fmla="*/ 609 w 1159"/>
                <a:gd name="T21" fmla="*/ 513 h 675"/>
                <a:gd name="T22" fmla="*/ 586 w 1159"/>
                <a:gd name="T23" fmla="*/ 547 h 675"/>
                <a:gd name="T24" fmla="*/ 558 w 1159"/>
                <a:gd name="T25" fmla="*/ 579 h 675"/>
                <a:gd name="T26" fmla="*/ 527 w 1159"/>
                <a:gd name="T27" fmla="*/ 607 h 675"/>
                <a:gd name="T28" fmla="*/ 491 w 1159"/>
                <a:gd name="T29" fmla="*/ 630 h 675"/>
                <a:gd name="T30" fmla="*/ 454 w 1159"/>
                <a:gd name="T31" fmla="*/ 649 h 675"/>
                <a:gd name="T32" fmla="*/ 414 w 1159"/>
                <a:gd name="T33" fmla="*/ 664 h 675"/>
                <a:gd name="T34" fmla="*/ 370 w 1159"/>
                <a:gd name="T35" fmla="*/ 671 h 675"/>
                <a:gd name="T36" fmla="*/ 326 w 1159"/>
                <a:gd name="T37" fmla="*/ 675 h 675"/>
                <a:gd name="T38" fmla="*/ 282 w 1159"/>
                <a:gd name="T39" fmla="*/ 671 h 675"/>
                <a:gd name="T40" fmla="*/ 240 w 1159"/>
                <a:gd name="T41" fmla="*/ 664 h 675"/>
                <a:gd name="T42" fmla="*/ 200 w 1159"/>
                <a:gd name="T43" fmla="*/ 649 h 675"/>
                <a:gd name="T44" fmla="*/ 162 w 1159"/>
                <a:gd name="T45" fmla="*/ 630 h 675"/>
                <a:gd name="T46" fmla="*/ 126 w 1159"/>
                <a:gd name="T47" fmla="*/ 607 h 675"/>
                <a:gd name="T48" fmla="*/ 95 w 1159"/>
                <a:gd name="T49" fmla="*/ 579 h 675"/>
                <a:gd name="T50" fmla="*/ 68 w 1159"/>
                <a:gd name="T51" fmla="*/ 547 h 675"/>
                <a:gd name="T52" fmla="*/ 44 w 1159"/>
                <a:gd name="T53" fmla="*/ 513 h 675"/>
                <a:gd name="T54" fmla="*/ 26 w 1159"/>
                <a:gd name="T55" fmla="*/ 475 h 675"/>
                <a:gd name="T56" fmla="*/ 12 w 1159"/>
                <a:gd name="T57" fmla="*/ 435 h 675"/>
                <a:gd name="T58" fmla="*/ 3 w 1159"/>
                <a:gd name="T59" fmla="*/ 392 h 675"/>
                <a:gd name="T60" fmla="*/ 0 w 1159"/>
                <a:gd name="T61" fmla="*/ 348 h 675"/>
                <a:gd name="T62" fmla="*/ 3 w 1159"/>
                <a:gd name="T63" fmla="*/ 303 h 675"/>
                <a:gd name="T64" fmla="*/ 12 w 1159"/>
                <a:gd name="T65" fmla="*/ 261 h 675"/>
                <a:gd name="T66" fmla="*/ 26 w 1159"/>
                <a:gd name="T67" fmla="*/ 221 h 675"/>
                <a:gd name="T68" fmla="*/ 44 w 1159"/>
                <a:gd name="T69" fmla="*/ 183 h 675"/>
                <a:gd name="T70" fmla="*/ 68 w 1159"/>
                <a:gd name="T71" fmla="*/ 148 h 675"/>
                <a:gd name="T72" fmla="*/ 95 w 1159"/>
                <a:gd name="T73" fmla="*/ 117 h 675"/>
                <a:gd name="T74" fmla="*/ 126 w 1159"/>
                <a:gd name="T75" fmla="*/ 89 h 675"/>
                <a:gd name="T76" fmla="*/ 162 w 1159"/>
                <a:gd name="T77" fmla="*/ 66 h 675"/>
                <a:gd name="T78" fmla="*/ 200 w 1159"/>
                <a:gd name="T79" fmla="*/ 47 h 675"/>
                <a:gd name="T80" fmla="*/ 240 w 1159"/>
                <a:gd name="T81" fmla="*/ 33 h 675"/>
                <a:gd name="T82" fmla="*/ 282 w 1159"/>
                <a:gd name="T83" fmla="*/ 25 h 675"/>
                <a:gd name="T84" fmla="*/ 326 w 1159"/>
                <a:gd name="T85" fmla="*/ 21 h 675"/>
                <a:gd name="T86" fmla="*/ 369 w 1159"/>
                <a:gd name="T87" fmla="*/ 24 h 675"/>
                <a:gd name="T88" fmla="*/ 409 w 1159"/>
                <a:gd name="T89" fmla="*/ 33 h 675"/>
                <a:gd name="T90" fmla="*/ 448 w 1159"/>
                <a:gd name="T91" fmla="*/ 45 h 675"/>
                <a:gd name="T92" fmla="*/ 485 w 1159"/>
                <a:gd name="T93" fmla="*/ 63 h 675"/>
                <a:gd name="T94" fmla="*/ 518 w 1159"/>
                <a:gd name="T95" fmla="*/ 84 h 675"/>
                <a:gd name="T96" fmla="*/ 549 w 1159"/>
                <a:gd name="T97" fmla="*/ 109 h 675"/>
                <a:gd name="T98" fmla="*/ 577 w 1159"/>
                <a:gd name="T99" fmla="*/ 138 h 675"/>
                <a:gd name="T100" fmla="*/ 600 w 1159"/>
                <a:gd name="T101" fmla="*/ 170 h 675"/>
                <a:gd name="T102" fmla="*/ 1106 w 1159"/>
                <a:gd name="T10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9" h="675">
                  <a:moveTo>
                    <a:pt x="1106" y="0"/>
                  </a:moveTo>
                  <a:lnTo>
                    <a:pt x="1120" y="54"/>
                  </a:lnTo>
                  <a:lnTo>
                    <a:pt x="1138" y="106"/>
                  </a:lnTo>
                  <a:lnTo>
                    <a:pt x="1159" y="156"/>
                  </a:lnTo>
                  <a:lnTo>
                    <a:pt x="651" y="326"/>
                  </a:lnTo>
                  <a:lnTo>
                    <a:pt x="652" y="336"/>
                  </a:lnTo>
                  <a:lnTo>
                    <a:pt x="653" y="348"/>
                  </a:lnTo>
                  <a:lnTo>
                    <a:pt x="651" y="392"/>
                  </a:lnTo>
                  <a:lnTo>
                    <a:pt x="642" y="435"/>
                  </a:lnTo>
                  <a:lnTo>
                    <a:pt x="628" y="475"/>
                  </a:lnTo>
                  <a:lnTo>
                    <a:pt x="609" y="513"/>
                  </a:lnTo>
                  <a:lnTo>
                    <a:pt x="586" y="547"/>
                  </a:lnTo>
                  <a:lnTo>
                    <a:pt x="558" y="579"/>
                  </a:lnTo>
                  <a:lnTo>
                    <a:pt x="527" y="607"/>
                  </a:lnTo>
                  <a:lnTo>
                    <a:pt x="491" y="630"/>
                  </a:lnTo>
                  <a:lnTo>
                    <a:pt x="454" y="649"/>
                  </a:lnTo>
                  <a:lnTo>
                    <a:pt x="414" y="664"/>
                  </a:lnTo>
                  <a:lnTo>
                    <a:pt x="370" y="671"/>
                  </a:lnTo>
                  <a:lnTo>
                    <a:pt x="326" y="675"/>
                  </a:lnTo>
                  <a:lnTo>
                    <a:pt x="282" y="671"/>
                  </a:lnTo>
                  <a:lnTo>
                    <a:pt x="240" y="664"/>
                  </a:lnTo>
                  <a:lnTo>
                    <a:pt x="200" y="649"/>
                  </a:lnTo>
                  <a:lnTo>
                    <a:pt x="162" y="630"/>
                  </a:lnTo>
                  <a:lnTo>
                    <a:pt x="126" y="607"/>
                  </a:lnTo>
                  <a:lnTo>
                    <a:pt x="95" y="579"/>
                  </a:lnTo>
                  <a:lnTo>
                    <a:pt x="68" y="547"/>
                  </a:lnTo>
                  <a:lnTo>
                    <a:pt x="44" y="513"/>
                  </a:lnTo>
                  <a:lnTo>
                    <a:pt x="26" y="475"/>
                  </a:lnTo>
                  <a:lnTo>
                    <a:pt x="12" y="435"/>
                  </a:lnTo>
                  <a:lnTo>
                    <a:pt x="3" y="392"/>
                  </a:lnTo>
                  <a:lnTo>
                    <a:pt x="0" y="348"/>
                  </a:lnTo>
                  <a:lnTo>
                    <a:pt x="3" y="303"/>
                  </a:lnTo>
                  <a:lnTo>
                    <a:pt x="12" y="261"/>
                  </a:lnTo>
                  <a:lnTo>
                    <a:pt x="26" y="221"/>
                  </a:lnTo>
                  <a:lnTo>
                    <a:pt x="44" y="183"/>
                  </a:lnTo>
                  <a:lnTo>
                    <a:pt x="68" y="148"/>
                  </a:lnTo>
                  <a:lnTo>
                    <a:pt x="95" y="117"/>
                  </a:lnTo>
                  <a:lnTo>
                    <a:pt x="126" y="89"/>
                  </a:lnTo>
                  <a:lnTo>
                    <a:pt x="162" y="66"/>
                  </a:lnTo>
                  <a:lnTo>
                    <a:pt x="200" y="47"/>
                  </a:lnTo>
                  <a:lnTo>
                    <a:pt x="240" y="33"/>
                  </a:lnTo>
                  <a:lnTo>
                    <a:pt x="282" y="25"/>
                  </a:lnTo>
                  <a:lnTo>
                    <a:pt x="326" y="21"/>
                  </a:lnTo>
                  <a:lnTo>
                    <a:pt x="369" y="24"/>
                  </a:lnTo>
                  <a:lnTo>
                    <a:pt x="409" y="33"/>
                  </a:lnTo>
                  <a:lnTo>
                    <a:pt x="448" y="45"/>
                  </a:lnTo>
                  <a:lnTo>
                    <a:pt x="485" y="63"/>
                  </a:lnTo>
                  <a:lnTo>
                    <a:pt x="518" y="84"/>
                  </a:lnTo>
                  <a:lnTo>
                    <a:pt x="549" y="109"/>
                  </a:lnTo>
                  <a:lnTo>
                    <a:pt x="577" y="138"/>
                  </a:lnTo>
                  <a:lnTo>
                    <a:pt x="600" y="170"/>
                  </a:lnTo>
                  <a:lnTo>
                    <a:pt x="1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69">
              <a:extLst>
                <a:ext uri="{FF2B5EF4-FFF2-40B4-BE49-F238E27FC236}">
                  <a16:creationId xmlns:a16="http://schemas.microsoft.com/office/drawing/2014/main" id="{8B4A5371-F014-434A-BE99-D3BC5CEB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5211763"/>
              <a:ext cx="177800" cy="177800"/>
            </a:xfrm>
            <a:custGeom>
              <a:avLst/>
              <a:gdLst>
                <a:gd name="T0" fmla="*/ 561 w 1122"/>
                <a:gd name="T1" fmla="*/ 0 h 1121"/>
                <a:gd name="T2" fmla="*/ 622 w 1122"/>
                <a:gd name="T3" fmla="*/ 3 h 1121"/>
                <a:gd name="T4" fmla="*/ 681 w 1122"/>
                <a:gd name="T5" fmla="*/ 13 h 1121"/>
                <a:gd name="T6" fmla="*/ 738 w 1122"/>
                <a:gd name="T7" fmla="*/ 29 h 1121"/>
                <a:gd name="T8" fmla="*/ 792 w 1122"/>
                <a:gd name="T9" fmla="*/ 50 h 1121"/>
                <a:gd name="T10" fmla="*/ 843 w 1122"/>
                <a:gd name="T11" fmla="*/ 76 h 1121"/>
                <a:gd name="T12" fmla="*/ 892 w 1122"/>
                <a:gd name="T13" fmla="*/ 108 h 1121"/>
                <a:gd name="T14" fmla="*/ 937 w 1122"/>
                <a:gd name="T15" fmla="*/ 145 h 1121"/>
                <a:gd name="T16" fmla="*/ 976 w 1122"/>
                <a:gd name="T17" fmla="*/ 185 h 1121"/>
                <a:gd name="T18" fmla="*/ 1013 w 1122"/>
                <a:gd name="T19" fmla="*/ 229 h 1121"/>
                <a:gd name="T20" fmla="*/ 1045 w 1122"/>
                <a:gd name="T21" fmla="*/ 278 h 1121"/>
                <a:gd name="T22" fmla="*/ 1072 w 1122"/>
                <a:gd name="T23" fmla="*/ 329 h 1121"/>
                <a:gd name="T24" fmla="*/ 1093 w 1122"/>
                <a:gd name="T25" fmla="*/ 383 h 1121"/>
                <a:gd name="T26" fmla="*/ 1108 w 1122"/>
                <a:gd name="T27" fmla="*/ 440 h 1121"/>
                <a:gd name="T28" fmla="*/ 1118 w 1122"/>
                <a:gd name="T29" fmla="*/ 499 h 1121"/>
                <a:gd name="T30" fmla="*/ 1122 w 1122"/>
                <a:gd name="T31" fmla="*/ 560 h 1121"/>
                <a:gd name="T32" fmla="*/ 1118 w 1122"/>
                <a:gd name="T33" fmla="*/ 621 h 1121"/>
                <a:gd name="T34" fmla="*/ 1108 w 1122"/>
                <a:gd name="T35" fmla="*/ 681 h 1121"/>
                <a:gd name="T36" fmla="*/ 1093 w 1122"/>
                <a:gd name="T37" fmla="*/ 737 h 1121"/>
                <a:gd name="T38" fmla="*/ 1072 w 1122"/>
                <a:gd name="T39" fmla="*/ 792 h 1121"/>
                <a:gd name="T40" fmla="*/ 1045 w 1122"/>
                <a:gd name="T41" fmla="*/ 843 h 1121"/>
                <a:gd name="T42" fmla="*/ 1013 w 1122"/>
                <a:gd name="T43" fmla="*/ 891 h 1121"/>
                <a:gd name="T44" fmla="*/ 976 w 1122"/>
                <a:gd name="T45" fmla="*/ 936 h 1121"/>
                <a:gd name="T46" fmla="*/ 937 w 1122"/>
                <a:gd name="T47" fmla="*/ 977 h 1121"/>
                <a:gd name="T48" fmla="*/ 892 w 1122"/>
                <a:gd name="T49" fmla="*/ 1012 h 1121"/>
                <a:gd name="T50" fmla="*/ 843 w 1122"/>
                <a:gd name="T51" fmla="*/ 1044 h 1121"/>
                <a:gd name="T52" fmla="*/ 792 w 1122"/>
                <a:gd name="T53" fmla="*/ 1071 h 1121"/>
                <a:gd name="T54" fmla="*/ 738 w 1122"/>
                <a:gd name="T55" fmla="*/ 1092 h 1121"/>
                <a:gd name="T56" fmla="*/ 681 w 1122"/>
                <a:gd name="T57" fmla="*/ 1108 h 1121"/>
                <a:gd name="T58" fmla="*/ 622 w 1122"/>
                <a:gd name="T59" fmla="*/ 1118 h 1121"/>
                <a:gd name="T60" fmla="*/ 561 w 1122"/>
                <a:gd name="T61" fmla="*/ 1121 h 1121"/>
                <a:gd name="T62" fmla="*/ 500 w 1122"/>
                <a:gd name="T63" fmla="*/ 1118 h 1121"/>
                <a:gd name="T64" fmla="*/ 441 w 1122"/>
                <a:gd name="T65" fmla="*/ 1108 h 1121"/>
                <a:gd name="T66" fmla="*/ 384 w 1122"/>
                <a:gd name="T67" fmla="*/ 1092 h 1121"/>
                <a:gd name="T68" fmla="*/ 330 w 1122"/>
                <a:gd name="T69" fmla="*/ 1071 h 1121"/>
                <a:gd name="T70" fmla="*/ 279 w 1122"/>
                <a:gd name="T71" fmla="*/ 1044 h 1121"/>
                <a:gd name="T72" fmla="*/ 230 w 1122"/>
                <a:gd name="T73" fmla="*/ 1012 h 1121"/>
                <a:gd name="T74" fmla="*/ 186 w 1122"/>
                <a:gd name="T75" fmla="*/ 977 h 1121"/>
                <a:gd name="T76" fmla="*/ 145 w 1122"/>
                <a:gd name="T77" fmla="*/ 936 h 1121"/>
                <a:gd name="T78" fmla="*/ 109 w 1122"/>
                <a:gd name="T79" fmla="*/ 891 h 1121"/>
                <a:gd name="T80" fmla="*/ 77 w 1122"/>
                <a:gd name="T81" fmla="*/ 843 h 1121"/>
                <a:gd name="T82" fmla="*/ 50 w 1122"/>
                <a:gd name="T83" fmla="*/ 792 h 1121"/>
                <a:gd name="T84" fmla="*/ 29 w 1122"/>
                <a:gd name="T85" fmla="*/ 737 h 1121"/>
                <a:gd name="T86" fmla="*/ 14 w 1122"/>
                <a:gd name="T87" fmla="*/ 681 h 1121"/>
                <a:gd name="T88" fmla="*/ 4 w 1122"/>
                <a:gd name="T89" fmla="*/ 621 h 1121"/>
                <a:gd name="T90" fmla="*/ 0 w 1122"/>
                <a:gd name="T91" fmla="*/ 560 h 1121"/>
                <a:gd name="T92" fmla="*/ 4 w 1122"/>
                <a:gd name="T93" fmla="*/ 499 h 1121"/>
                <a:gd name="T94" fmla="*/ 14 w 1122"/>
                <a:gd name="T95" fmla="*/ 440 h 1121"/>
                <a:gd name="T96" fmla="*/ 29 w 1122"/>
                <a:gd name="T97" fmla="*/ 383 h 1121"/>
                <a:gd name="T98" fmla="*/ 50 w 1122"/>
                <a:gd name="T99" fmla="*/ 329 h 1121"/>
                <a:gd name="T100" fmla="*/ 77 w 1122"/>
                <a:gd name="T101" fmla="*/ 278 h 1121"/>
                <a:gd name="T102" fmla="*/ 109 w 1122"/>
                <a:gd name="T103" fmla="*/ 229 h 1121"/>
                <a:gd name="T104" fmla="*/ 145 w 1122"/>
                <a:gd name="T105" fmla="*/ 185 h 1121"/>
                <a:gd name="T106" fmla="*/ 186 w 1122"/>
                <a:gd name="T107" fmla="*/ 145 h 1121"/>
                <a:gd name="T108" fmla="*/ 230 w 1122"/>
                <a:gd name="T109" fmla="*/ 108 h 1121"/>
                <a:gd name="T110" fmla="*/ 279 w 1122"/>
                <a:gd name="T111" fmla="*/ 76 h 1121"/>
                <a:gd name="T112" fmla="*/ 330 w 1122"/>
                <a:gd name="T113" fmla="*/ 50 h 1121"/>
                <a:gd name="T114" fmla="*/ 384 w 1122"/>
                <a:gd name="T115" fmla="*/ 29 h 1121"/>
                <a:gd name="T116" fmla="*/ 441 w 1122"/>
                <a:gd name="T117" fmla="*/ 13 h 1121"/>
                <a:gd name="T118" fmla="*/ 500 w 1122"/>
                <a:gd name="T119" fmla="*/ 3 h 1121"/>
                <a:gd name="T120" fmla="*/ 561 w 1122"/>
                <a:gd name="T12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2" h="1121">
                  <a:moveTo>
                    <a:pt x="561" y="0"/>
                  </a:moveTo>
                  <a:lnTo>
                    <a:pt x="622" y="3"/>
                  </a:lnTo>
                  <a:lnTo>
                    <a:pt x="681" y="13"/>
                  </a:lnTo>
                  <a:lnTo>
                    <a:pt x="738" y="29"/>
                  </a:lnTo>
                  <a:lnTo>
                    <a:pt x="792" y="50"/>
                  </a:lnTo>
                  <a:lnTo>
                    <a:pt x="843" y="76"/>
                  </a:lnTo>
                  <a:lnTo>
                    <a:pt x="892" y="108"/>
                  </a:lnTo>
                  <a:lnTo>
                    <a:pt x="937" y="145"/>
                  </a:lnTo>
                  <a:lnTo>
                    <a:pt x="976" y="185"/>
                  </a:lnTo>
                  <a:lnTo>
                    <a:pt x="1013" y="229"/>
                  </a:lnTo>
                  <a:lnTo>
                    <a:pt x="1045" y="278"/>
                  </a:lnTo>
                  <a:lnTo>
                    <a:pt x="1072" y="329"/>
                  </a:lnTo>
                  <a:lnTo>
                    <a:pt x="1093" y="383"/>
                  </a:lnTo>
                  <a:lnTo>
                    <a:pt x="1108" y="440"/>
                  </a:lnTo>
                  <a:lnTo>
                    <a:pt x="1118" y="499"/>
                  </a:lnTo>
                  <a:lnTo>
                    <a:pt x="1122" y="560"/>
                  </a:lnTo>
                  <a:lnTo>
                    <a:pt x="1118" y="621"/>
                  </a:lnTo>
                  <a:lnTo>
                    <a:pt x="1108" y="681"/>
                  </a:lnTo>
                  <a:lnTo>
                    <a:pt x="1093" y="737"/>
                  </a:lnTo>
                  <a:lnTo>
                    <a:pt x="1072" y="792"/>
                  </a:lnTo>
                  <a:lnTo>
                    <a:pt x="1045" y="843"/>
                  </a:lnTo>
                  <a:lnTo>
                    <a:pt x="1013" y="891"/>
                  </a:lnTo>
                  <a:lnTo>
                    <a:pt x="976" y="936"/>
                  </a:lnTo>
                  <a:lnTo>
                    <a:pt x="937" y="977"/>
                  </a:lnTo>
                  <a:lnTo>
                    <a:pt x="892" y="1012"/>
                  </a:lnTo>
                  <a:lnTo>
                    <a:pt x="843" y="1044"/>
                  </a:lnTo>
                  <a:lnTo>
                    <a:pt x="792" y="1071"/>
                  </a:lnTo>
                  <a:lnTo>
                    <a:pt x="738" y="1092"/>
                  </a:lnTo>
                  <a:lnTo>
                    <a:pt x="681" y="1108"/>
                  </a:lnTo>
                  <a:lnTo>
                    <a:pt x="622" y="1118"/>
                  </a:lnTo>
                  <a:lnTo>
                    <a:pt x="561" y="1121"/>
                  </a:lnTo>
                  <a:lnTo>
                    <a:pt x="500" y="1118"/>
                  </a:lnTo>
                  <a:lnTo>
                    <a:pt x="441" y="1108"/>
                  </a:lnTo>
                  <a:lnTo>
                    <a:pt x="384" y="1092"/>
                  </a:lnTo>
                  <a:lnTo>
                    <a:pt x="330" y="1071"/>
                  </a:lnTo>
                  <a:lnTo>
                    <a:pt x="279" y="1044"/>
                  </a:lnTo>
                  <a:lnTo>
                    <a:pt x="230" y="1012"/>
                  </a:lnTo>
                  <a:lnTo>
                    <a:pt x="186" y="977"/>
                  </a:lnTo>
                  <a:lnTo>
                    <a:pt x="145" y="936"/>
                  </a:lnTo>
                  <a:lnTo>
                    <a:pt x="109" y="891"/>
                  </a:lnTo>
                  <a:lnTo>
                    <a:pt x="77" y="843"/>
                  </a:lnTo>
                  <a:lnTo>
                    <a:pt x="50" y="792"/>
                  </a:lnTo>
                  <a:lnTo>
                    <a:pt x="29" y="737"/>
                  </a:lnTo>
                  <a:lnTo>
                    <a:pt x="14" y="681"/>
                  </a:lnTo>
                  <a:lnTo>
                    <a:pt x="4" y="621"/>
                  </a:lnTo>
                  <a:lnTo>
                    <a:pt x="0" y="560"/>
                  </a:lnTo>
                  <a:lnTo>
                    <a:pt x="4" y="499"/>
                  </a:lnTo>
                  <a:lnTo>
                    <a:pt x="14" y="440"/>
                  </a:lnTo>
                  <a:lnTo>
                    <a:pt x="29" y="383"/>
                  </a:lnTo>
                  <a:lnTo>
                    <a:pt x="50" y="329"/>
                  </a:lnTo>
                  <a:lnTo>
                    <a:pt x="77" y="278"/>
                  </a:lnTo>
                  <a:lnTo>
                    <a:pt x="109" y="229"/>
                  </a:lnTo>
                  <a:lnTo>
                    <a:pt x="145" y="185"/>
                  </a:lnTo>
                  <a:lnTo>
                    <a:pt x="186" y="145"/>
                  </a:lnTo>
                  <a:lnTo>
                    <a:pt x="230" y="108"/>
                  </a:lnTo>
                  <a:lnTo>
                    <a:pt x="279" y="76"/>
                  </a:lnTo>
                  <a:lnTo>
                    <a:pt x="330" y="50"/>
                  </a:lnTo>
                  <a:lnTo>
                    <a:pt x="384" y="29"/>
                  </a:lnTo>
                  <a:lnTo>
                    <a:pt x="441" y="13"/>
                  </a:lnTo>
                  <a:lnTo>
                    <a:pt x="500" y="3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Desigual Matemáticas No Es Igual A - Gráficos vectoriales gratis en Pixabay">
            <a:extLst>
              <a:ext uri="{FF2B5EF4-FFF2-40B4-BE49-F238E27FC236}">
                <a16:creationId xmlns:a16="http://schemas.microsoft.com/office/drawing/2014/main" id="{7488B163-717D-4572-B90E-064784C7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06" y="5148947"/>
            <a:ext cx="971920" cy="11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D3233051-63F9-4C48-BC06-41248C7528A1}"/>
              </a:ext>
            </a:extLst>
          </p:cNvPr>
          <p:cNvSpPr txBox="1"/>
          <p:nvPr/>
        </p:nvSpPr>
        <p:spPr>
          <a:xfrm>
            <a:off x="7934094" y="2003442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1977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8A65D69-6B56-491A-867C-ABCCB09011ED}"/>
              </a:ext>
            </a:extLst>
          </p:cNvPr>
          <p:cNvSpPr txBox="1"/>
          <p:nvPr/>
        </p:nvSpPr>
        <p:spPr>
          <a:xfrm>
            <a:off x="7973060" y="3690471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171402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6">
            <a:extLst>
              <a:ext uri="{FF2B5EF4-FFF2-40B4-BE49-F238E27FC236}">
                <a16:creationId xmlns:a16="http://schemas.microsoft.com/office/drawing/2014/main" id="{6ACD0752-728E-43CD-B859-2514334BE063}"/>
              </a:ext>
            </a:extLst>
          </p:cNvPr>
          <p:cNvSpPr>
            <a:spLocks/>
          </p:cNvSpPr>
          <p:nvPr/>
        </p:nvSpPr>
        <p:spPr bwMode="auto">
          <a:xfrm>
            <a:off x="4289425" y="4164013"/>
            <a:ext cx="4532313" cy="2411413"/>
          </a:xfrm>
          <a:custGeom>
            <a:avLst/>
            <a:gdLst>
              <a:gd name="T0" fmla="*/ 2841 w 2855"/>
              <a:gd name="T1" fmla="*/ 100 h 1519"/>
              <a:gd name="T2" fmla="*/ 2795 w 2855"/>
              <a:gd name="T3" fmla="*/ 297 h 1519"/>
              <a:gd name="T4" fmla="*/ 2726 w 2855"/>
              <a:gd name="T5" fmla="*/ 485 h 1519"/>
              <a:gd name="T6" fmla="*/ 2636 w 2855"/>
              <a:gd name="T7" fmla="*/ 662 h 1519"/>
              <a:gd name="T8" fmla="*/ 2526 w 2855"/>
              <a:gd name="T9" fmla="*/ 825 h 1519"/>
              <a:gd name="T10" fmla="*/ 2397 w 2855"/>
              <a:gd name="T11" fmla="*/ 976 h 1519"/>
              <a:gd name="T12" fmla="*/ 2250 w 2855"/>
              <a:gd name="T13" fmla="*/ 1111 h 1519"/>
              <a:gd name="T14" fmla="*/ 2090 w 2855"/>
              <a:gd name="T15" fmla="*/ 1230 h 1519"/>
              <a:gd name="T16" fmla="*/ 1915 w 2855"/>
              <a:gd name="T17" fmla="*/ 1330 h 1519"/>
              <a:gd name="T18" fmla="*/ 1727 w 2855"/>
              <a:gd name="T19" fmla="*/ 1410 h 1519"/>
              <a:gd name="T20" fmla="*/ 1528 w 2855"/>
              <a:gd name="T21" fmla="*/ 1470 h 1519"/>
              <a:gd name="T22" fmla="*/ 1320 w 2855"/>
              <a:gd name="T23" fmla="*/ 1506 h 1519"/>
              <a:gd name="T24" fmla="*/ 1106 w 2855"/>
              <a:gd name="T25" fmla="*/ 1519 h 1519"/>
              <a:gd name="T26" fmla="*/ 887 w 2855"/>
              <a:gd name="T27" fmla="*/ 1506 h 1519"/>
              <a:gd name="T28" fmla="*/ 676 w 2855"/>
              <a:gd name="T29" fmla="*/ 1468 h 1519"/>
              <a:gd name="T30" fmla="*/ 475 w 2855"/>
              <a:gd name="T31" fmla="*/ 1407 h 1519"/>
              <a:gd name="T32" fmla="*/ 312 w 2855"/>
              <a:gd name="T33" fmla="*/ 1316 h 1519"/>
              <a:gd name="T34" fmla="*/ 201 w 2855"/>
              <a:gd name="T35" fmla="*/ 1211 h 1519"/>
              <a:gd name="T36" fmla="*/ 118 w 2855"/>
              <a:gd name="T37" fmla="*/ 1106 h 1519"/>
              <a:gd name="T38" fmla="*/ 61 w 2855"/>
              <a:gd name="T39" fmla="*/ 1006 h 1519"/>
              <a:gd name="T40" fmla="*/ 24 w 2855"/>
              <a:gd name="T41" fmla="*/ 907 h 1519"/>
              <a:gd name="T42" fmla="*/ 4 w 2855"/>
              <a:gd name="T43" fmla="*/ 814 h 1519"/>
              <a:gd name="T44" fmla="*/ 0 w 2855"/>
              <a:gd name="T45" fmla="*/ 727 h 1519"/>
              <a:gd name="T46" fmla="*/ 7 w 2855"/>
              <a:gd name="T47" fmla="*/ 647 h 1519"/>
              <a:gd name="T48" fmla="*/ 1987 w 2855"/>
              <a:gd name="T49" fmla="*/ 652 h 1519"/>
              <a:gd name="T50" fmla="*/ 2005 w 2855"/>
              <a:gd name="T51" fmla="*/ 652 h 1519"/>
              <a:gd name="T52" fmla="*/ 2038 w 2855"/>
              <a:gd name="T53" fmla="*/ 650 h 1519"/>
              <a:gd name="T54" fmla="*/ 2085 w 2855"/>
              <a:gd name="T55" fmla="*/ 646 h 1519"/>
              <a:gd name="T56" fmla="*/ 2144 w 2855"/>
              <a:gd name="T57" fmla="*/ 637 h 1519"/>
              <a:gd name="T58" fmla="*/ 2212 w 2855"/>
              <a:gd name="T59" fmla="*/ 623 h 1519"/>
              <a:gd name="T60" fmla="*/ 2286 w 2855"/>
              <a:gd name="T61" fmla="*/ 603 h 1519"/>
              <a:gd name="T62" fmla="*/ 2364 w 2855"/>
              <a:gd name="T63" fmla="*/ 575 h 1519"/>
              <a:gd name="T64" fmla="*/ 2445 w 2855"/>
              <a:gd name="T65" fmla="*/ 538 h 1519"/>
              <a:gd name="T66" fmla="*/ 2525 w 2855"/>
              <a:gd name="T67" fmla="*/ 491 h 1519"/>
              <a:gd name="T68" fmla="*/ 2602 w 2855"/>
              <a:gd name="T69" fmla="*/ 433 h 1519"/>
              <a:gd name="T70" fmla="*/ 2674 w 2855"/>
              <a:gd name="T71" fmla="*/ 362 h 1519"/>
              <a:gd name="T72" fmla="*/ 2739 w 2855"/>
              <a:gd name="T73" fmla="*/ 278 h 1519"/>
              <a:gd name="T74" fmla="*/ 2795 w 2855"/>
              <a:gd name="T75" fmla="*/ 179 h 1519"/>
              <a:gd name="T76" fmla="*/ 2838 w 2855"/>
              <a:gd name="T77" fmla="*/ 63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55" h="1519">
                <a:moveTo>
                  <a:pt x="2855" y="0"/>
                </a:moveTo>
                <a:lnTo>
                  <a:pt x="2841" y="100"/>
                </a:lnTo>
                <a:lnTo>
                  <a:pt x="2821" y="200"/>
                </a:lnTo>
                <a:lnTo>
                  <a:pt x="2795" y="297"/>
                </a:lnTo>
                <a:lnTo>
                  <a:pt x="2763" y="393"/>
                </a:lnTo>
                <a:lnTo>
                  <a:pt x="2726" y="485"/>
                </a:lnTo>
                <a:lnTo>
                  <a:pt x="2684" y="575"/>
                </a:lnTo>
                <a:lnTo>
                  <a:pt x="2636" y="662"/>
                </a:lnTo>
                <a:lnTo>
                  <a:pt x="2583" y="746"/>
                </a:lnTo>
                <a:lnTo>
                  <a:pt x="2526" y="825"/>
                </a:lnTo>
                <a:lnTo>
                  <a:pt x="2463" y="903"/>
                </a:lnTo>
                <a:lnTo>
                  <a:pt x="2397" y="976"/>
                </a:lnTo>
                <a:lnTo>
                  <a:pt x="2325" y="1045"/>
                </a:lnTo>
                <a:lnTo>
                  <a:pt x="2250" y="1111"/>
                </a:lnTo>
                <a:lnTo>
                  <a:pt x="2171" y="1173"/>
                </a:lnTo>
                <a:lnTo>
                  <a:pt x="2090" y="1230"/>
                </a:lnTo>
                <a:lnTo>
                  <a:pt x="2004" y="1282"/>
                </a:lnTo>
                <a:lnTo>
                  <a:pt x="1915" y="1330"/>
                </a:lnTo>
                <a:lnTo>
                  <a:pt x="1821" y="1372"/>
                </a:lnTo>
                <a:lnTo>
                  <a:pt x="1727" y="1410"/>
                </a:lnTo>
                <a:lnTo>
                  <a:pt x="1628" y="1443"/>
                </a:lnTo>
                <a:lnTo>
                  <a:pt x="1528" y="1470"/>
                </a:lnTo>
                <a:lnTo>
                  <a:pt x="1425" y="1491"/>
                </a:lnTo>
                <a:lnTo>
                  <a:pt x="1320" y="1506"/>
                </a:lnTo>
                <a:lnTo>
                  <a:pt x="1214" y="1516"/>
                </a:lnTo>
                <a:lnTo>
                  <a:pt x="1106" y="1519"/>
                </a:lnTo>
                <a:lnTo>
                  <a:pt x="996" y="1516"/>
                </a:lnTo>
                <a:lnTo>
                  <a:pt x="887" y="1506"/>
                </a:lnTo>
                <a:lnTo>
                  <a:pt x="781" y="1490"/>
                </a:lnTo>
                <a:lnTo>
                  <a:pt x="676" y="1468"/>
                </a:lnTo>
                <a:lnTo>
                  <a:pt x="574" y="1440"/>
                </a:lnTo>
                <a:lnTo>
                  <a:pt x="475" y="1407"/>
                </a:lnTo>
                <a:lnTo>
                  <a:pt x="378" y="1368"/>
                </a:lnTo>
                <a:lnTo>
                  <a:pt x="312" y="1316"/>
                </a:lnTo>
                <a:lnTo>
                  <a:pt x="253" y="1263"/>
                </a:lnTo>
                <a:lnTo>
                  <a:pt x="201" y="1211"/>
                </a:lnTo>
                <a:lnTo>
                  <a:pt x="157" y="1159"/>
                </a:lnTo>
                <a:lnTo>
                  <a:pt x="118" y="1106"/>
                </a:lnTo>
                <a:lnTo>
                  <a:pt x="87" y="1056"/>
                </a:lnTo>
                <a:lnTo>
                  <a:pt x="61" y="1006"/>
                </a:lnTo>
                <a:lnTo>
                  <a:pt x="40" y="955"/>
                </a:lnTo>
                <a:lnTo>
                  <a:pt x="24" y="907"/>
                </a:lnTo>
                <a:lnTo>
                  <a:pt x="11" y="860"/>
                </a:lnTo>
                <a:lnTo>
                  <a:pt x="4" y="814"/>
                </a:lnTo>
                <a:lnTo>
                  <a:pt x="1" y="770"/>
                </a:lnTo>
                <a:lnTo>
                  <a:pt x="0" y="727"/>
                </a:lnTo>
                <a:lnTo>
                  <a:pt x="2" y="686"/>
                </a:lnTo>
                <a:lnTo>
                  <a:pt x="7" y="647"/>
                </a:lnTo>
                <a:lnTo>
                  <a:pt x="1984" y="652"/>
                </a:lnTo>
                <a:lnTo>
                  <a:pt x="1987" y="652"/>
                </a:lnTo>
                <a:lnTo>
                  <a:pt x="1993" y="652"/>
                </a:lnTo>
                <a:lnTo>
                  <a:pt x="2005" y="652"/>
                </a:lnTo>
                <a:lnTo>
                  <a:pt x="2019" y="651"/>
                </a:lnTo>
                <a:lnTo>
                  <a:pt x="2038" y="650"/>
                </a:lnTo>
                <a:lnTo>
                  <a:pt x="2060" y="648"/>
                </a:lnTo>
                <a:lnTo>
                  <a:pt x="2085" y="646"/>
                </a:lnTo>
                <a:lnTo>
                  <a:pt x="2114" y="642"/>
                </a:lnTo>
                <a:lnTo>
                  <a:pt x="2144" y="637"/>
                </a:lnTo>
                <a:lnTo>
                  <a:pt x="2178" y="630"/>
                </a:lnTo>
                <a:lnTo>
                  <a:pt x="2212" y="623"/>
                </a:lnTo>
                <a:lnTo>
                  <a:pt x="2248" y="614"/>
                </a:lnTo>
                <a:lnTo>
                  <a:pt x="2286" y="603"/>
                </a:lnTo>
                <a:lnTo>
                  <a:pt x="2324" y="590"/>
                </a:lnTo>
                <a:lnTo>
                  <a:pt x="2364" y="575"/>
                </a:lnTo>
                <a:lnTo>
                  <a:pt x="2404" y="558"/>
                </a:lnTo>
                <a:lnTo>
                  <a:pt x="2445" y="538"/>
                </a:lnTo>
                <a:lnTo>
                  <a:pt x="2485" y="516"/>
                </a:lnTo>
                <a:lnTo>
                  <a:pt x="2525" y="491"/>
                </a:lnTo>
                <a:lnTo>
                  <a:pt x="2563" y="464"/>
                </a:lnTo>
                <a:lnTo>
                  <a:pt x="2602" y="433"/>
                </a:lnTo>
                <a:lnTo>
                  <a:pt x="2639" y="400"/>
                </a:lnTo>
                <a:lnTo>
                  <a:pt x="2674" y="362"/>
                </a:lnTo>
                <a:lnTo>
                  <a:pt x="2708" y="322"/>
                </a:lnTo>
                <a:lnTo>
                  <a:pt x="2739" y="278"/>
                </a:lnTo>
                <a:lnTo>
                  <a:pt x="2768" y="230"/>
                </a:lnTo>
                <a:lnTo>
                  <a:pt x="2795" y="179"/>
                </a:lnTo>
                <a:lnTo>
                  <a:pt x="2818" y="123"/>
                </a:lnTo>
                <a:lnTo>
                  <a:pt x="2838" y="63"/>
                </a:lnTo>
                <a:lnTo>
                  <a:pt x="2855" y="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lumMod val="95000"/>
                  <a:lumOff val="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F46F50F0-02C6-4E6A-B6CD-8B4E37F03B36}"/>
              </a:ext>
            </a:extLst>
          </p:cNvPr>
          <p:cNvSpPr>
            <a:spLocks/>
          </p:cNvSpPr>
          <p:nvPr/>
        </p:nvSpPr>
        <p:spPr bwMode="auto">
          <a:xfrm>
            <a:off x="4300537" y="3611563"/>
            <a:ext cx="4533900" cy="1587500"/>
          </a:xfrm>
          <a:custGeom>
            <a:avLst/>
            <a:gdLst>
              <a:gd name="T0" fmla="*/ 2854 w 2856"/>
              <a:gd name="T1" fmla="*/ 88 h 1000"/>
              <a:gd name="T2" fmla="*/ 2854 w 2856"/>
              <a:gd name="T3" fmla="*/ 263 h 1000"/>
              <a:gd name="T4" fmla="*/ 2831 w 2856"/>
              <a:gd name="T5" fmla="*/ 411 h 1000"/>
              <a:gd name="T6" fmla="*/ 2788 w 2856"/>
              <a:gd name="T7" fmla="*/ 527 h 1000"/>
              <a:gd name="T8" fmla="*/ 2732 w 2856"/>
              <a:gd name="T9" fmla="*/ 626 h 1000"/>
              <a:gd name="T10" fmla="*/ 2667 w 2856"/>
              <a:gd name="T11" fmla="*/ 710 h 1000"/>
              <a:gd name="T12" fmla="*/ 2595 w 2856"/>
              <a:gd name="T13" fmla="*/ 781 h 1000"/>
              <a:gd name="T14" fmla="*/ 2518 w 2856"/>
              <a:gd name="T15" fmla="*/ 839 h 1000"/>
              <a:gd name="T16" fmla="*/ 2438 w 2856"/>
              <a:gd name="T17" fmla="*/ 886 h 1000"/>
              <a:gd name="T18" fmla="*/ 2357 w 2856"/>
              <a:gd name="T19" fmla="*/ 923 h 1000"/>
              <a:gd name="T20" fmla="*/ 2279 w 2856"/>
              <a:gd name="T21" fmla="*/ 951 h 1000"/>
              <a:gd name="T22" fmla="*/ 2205 w 2856"/>
              <a:gd name="T23" fmla="*/ 971 h 1000"/>
              <a:gd name="T24" fmla="*/ 2137 w 2856"/>
              <a:gd name="T25" fmla="*/ 985 h 1000"/>
              <a:gd name="T26" fmla="*/ 2078 w 2856"/>
              <a:gd name="T27" fmla="*/ 994 h 1000"/>
              <a:gd name="T28" fmla="*/ 2031 w 2856"/>
              <a:gd name="T29" fmla="*/ 998 h 1000"/>
              <a:gd name="T30" fmla="*/ 1998 w 2856"/>
              <a:gd name="T31" fmla="*/ 1000 h 1000"/>
              <a:gd name="T32" fmla="*/ 1980 w 2856"/>
              <a:gd name="T33" fmla="*/ 1000 h 1000"/>
              <a:gd name="T34" fmla="*/ 0 w 2856"/>
              <a:gd name="T35" fmla="*/ 995 h 1000"/>
              <a:gd name="T36" fmla="*/ 15 w 2856"/>
              <a:gd name="T37" fmla="*/ 923 h 1000"/>
              <a:gd name="T38" fmla="*/ 36 w 2856"/>
              <a:gd name="T39" fmla="*/ 861 h 1000"/>
              <a:gd name="T40" fmla="*/ 58 w 2856"/>
              <a:gd name="T41" fmla="*/ 811 h 1000"/>
              <a:gd name="T42" fmla="*/ 77 w 2856"/>
              <a:gd name="T43" fmla="*/ 773 h 1000"/>
              <a:gd name="T44" fmla="*/ 91 w 2856"/>
              <a:gd name="T45" fmla="*/ 749 h 1000"/>
              <a:gd name="T46" fmla="*/ 98 w 2856"/>
              <a:gd name="T47" fmla="*/ 741 h 1000"/>
              <a:gd name="T48" fmla="*/ 440 w 2856"/>
              <a:gd name="T49" fmla="*/ 583 h 1000"/>
              <a:gd name="T50" fmla="*/ 1948 w 2856"/>
              <a:gd name="T51" fmla="*/ 745 h 1000"/>
              <a:gd name="T52" fmla="*/ 1956 w 2856"/>
              <a:gd name="T53" fmla="*/ 745 h 1000"/>
              <a:gd name="T54" fmla="*/ 1979 w 2856"/>
              <a:gd name="T55" fmla="*/ 745 h 1000"/>
              <a:gd name="T56" fmla="*/ 2016 w 2856"/>
              <a:gd name="T57" fmla="*/ 744 h 1000"/>
              <a:gd name="T58" fmla="*/ 2063 w 2856"/>
              <a:gd name="T59" fmla="*/ 741 h 1000"/>
              <a:gd name="T60" fmla="*/ 2118 w 2856"/>
              <a:gd name="T61" fmla="*/ 735 h 1000"/>
              <a:gd name="T62" fmla="*/ 2182 w 2856"/>
              <a:gd name="T63" fmla="*/ 725 h 1000"/>
              <a:gd name="T64" fmla="*/ 2251 w 2856"/>
              <a:gd name="T65" fmla="*/ 709 h 1000"/>
              <a:gd name="T66" fmla="*/ 2325 w 2856"/>
              <a:gd name="T67" fmla="*/ 688 h 1000"/>
              <a:gd name="T68" fmla="*/ 2400 w 2856"/>
              <a:gd name="T69" fmla="*/ 660 h 1000"/>
              <a:gd name="T70" fmla="*/ 2475 w 2856"/>
              <a:gd name="T71" fmla="*/ 624 h 1000"/>
              <a:gd name="T72" fmla="*/ 2547 w 2856"/>
              <a:gd name="T73" fmla="*/ 579 h 1000"/>
              <a:gd name="T74" fmla="*/ 2616 w 2856"/>
              <a:gd name="T75" fmla="*/ 524 h 1000"/>
              <a:gd name="T76" fmla="*/ 2680 w 2856"/>
              <a:gd name="T77" fmla="*/ 458 h 1000"/>
              <a:gd name="T78" fmla="*/ 2737 w 2856"/>
              <a:gd name="T79" fmla="*/ 380 h 1000"/>
              <a:gd name="T80" fmla="*/ 2783 w 2856"/>
              <a:gd name="T81" fmla="*/ 289 h 1000"/>
              <a:gd name="T82" fmla="*/ 2818 w 2856"/>
              <a:gd name="T83" fmla="*/ 184 h 1000"/>
              <a:gd name="T84" fmla="*/ 2840 w 2856"/>
              <a:gd name="T85" fmla="*/ 65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56" h="1000">
                <a:moveTo>
                  <a:pt x="2847" y="0"/>
                </a:moveTo>
                <a:lnTo>
                  <a:pt x="2854" y="88"/>
                </a:lnTo>
                <a:lnTo>
                  <a:pt x="2856" y="177"/>
                </a:lnTo>
                <a:lnTo>
                  <a:pt x="2854" y="263"/>
                </a:lnTo>
                <a:lnTo>
                  <a:pt x="2848" y="348"/>
                </a:lnTo>
                <a:lnTo>
                  <a:pt x="2831" y="411"/>
                </a:lnTo>
                <a:lnTo>
                  <a:pt x="2811" y="471"/>
                </a:lnTo>
                <a:lnTo>
                  <a:pt x="2788" y="527"/>
                </a:lnTo>
                <a:lnTo>
                  <a:pt x="2761" y="578"/>
                </a:lnTo>
                <a:lnTo>
                  <a:pt x="2732" y="626"/>
                </a:lnTo>
                <a:lnTo>
                  <a:pt x="2701" y="670"/>
                </a:lnTo>
                <a:lnTo>
                  <a:pt x="2667" y="710"/>
                </a:lnTo>
                <a:lnTo>
                  <a:pt x="2632" y="748"/>
                </a:lnTo>
                <a:lnTo>
                  <a:pt x="2595" y="781"/>
                </a:lnTo>
                <a:lnTo>
                  <a:pt x="2556" y="812"/>
                </a:lnTo>
                <a:lnTo>
                  <a:pt x="2518" y="839"/>
                </a:lnTo>
                <a:lnTo>
                  <a:pt x="2478" y="864"/>
                </a:lnTo>
                <a:lnTo>
                  <a:pt x="2438" y="886"/>
                </a:lnTo>
                <a:lnTo>
                  <a:pt x="2397" y="906"/>
                </a:lnTo>
                <a:lnTo>
                  <a:pt x="2357" y="923"/>
                </a:lnTo>
                <a:lnTo>
                  <a:pt x="2317" y="938"/>
                </a:lnTo>
                <a:lnTo>
                  <a:pt x="2279" y="951"/>
                </a:lnTo>
                <a:lnTo>
                  <a:pt x="2241" y="962"/>
                </a:lnTo>
                <a:lnTo>
                  <a:pt x="2205" y="971"/>
                </a:lnTo>
                <a:lnTo>
                  <a:pt x="2171" y="978"/>
                </a:lnTo>
                <a:lnTo>
                  <a:pt x="2137" y="985"/>
                </a:lnTo>
                <a:lnTo>
                  <a:pt x="2107" y="990"/>
                </a:lnTo>
                <a:lnTo>
                  <a:pt x="2078" y="994"/>
                </a:lnTo>
                <a:lnTo>
                  <a:pt x="2053" y="996"/>
                </a:lnTo>
                <a:lnTo>
                  <a:pt x="2031" y="998"/>
                </a:lnTo>
                <a:lnTo>
                  <a:pt x="2012" y="999"/>
                </a:lnTo>
                <a:lnTo>
                  <a:pt x="1998" y="1000"/>
                </a:lnTo>
                <a:lnTo>
                  <a:pt x="1986" y="1000"/>
                </a:lnTo>
                <a:lnTo>
                  <a:pt x="1980" y="1000"/>
                </a:lnTo>
                <a:lnTo>
                  <a:pt x="1977" y="1000"/>
                </a:lnTo>
                <a:lnTo>
                  <a:pt x="0" y="995"/>
                </a:lnTo>
                <a:lnTo>
                  <a:pt x="7" y="958"/>
                </a:lnTo>
                <a:lnTo>
                  <a:pt x="15" y="923"/>
                </a:lnTo>
                <a:lnTo>
                  <a:pt x="25" y="890"/>
                </a:lnTo>
                <a:lnTo>
                  <a:pt x="36" y="861"/>
                </a:lnTo>
                <a:lnTo>
                  <a:pt x="46" y="834"/>
                </a:lnTo>
                <a:lnTo>
                  <a:pt x="58" y="811"/>
                </a:lnTo>
                <a:lnTo>
                  <a:pt x="67" y="790"/>
                </a:lnTo>
                <a:lnTo>
                  <a:pt x="77" y="773"/>
                </a:lnTo>
                <a:lnTo>
                  <a:pt x="85" y="759"/>
                </a:lnTo>
                <a:lnTo>
                  <a:pt x="91" y="749"/>
                </a:lnTo>
                <a:lnTo>
                  <a:pt x="96" y="743"/>
                </a:lnTo>
                <a:lnTo>
                  <a:pt x="98" y="741"/>
                </a:lnTo>
                <a:lnTo>
                  <a:pt x="352" y="741"/>
                </a:lnTo>
                <a:lnTo>
                  <a:pt x="440" y="583"/>
                </a:lnTo>
                <a:lnTo>
                  <a:pt x="532" y="741"/>
                </a:lnTo>
                <a:lnTo>
                  <a:pt x="1948" y="745"/>
                </a:lnTo>
                <a:lnTo>
                  <a:pt x="1951" y="745"/>
                </a:lnTo>
                <a:lnTo>
                  <a:pt x="1956" y="745"/>
                </a:lnTo>
                <a:lnTo>
                  <a:pt x="1966" y="745"/>
                </a:lnTo>
                <a:lnTo>
                  <a:pt x="1979" y="745"/>
                </a:lnTo>
                <a:lnTo>
                  <a:pt x="1996" y="745"/>
                </a:lnTo>
                <a:lnTo>
                  <a:pt x="2016" y="744"/>
                </a:lnTo>
                <a:lnTo>
                  <a:pt x="2038" y="743"/>
                </a:lnTo>
                <a:lnTo>
                  <a:pt x="2063" y="741"/>
                </a:lnTo>
                <a:lnTo>
                  <a:pt x="2089" y="738"/>
                </a:lnTo>
                <a:lnTo>
                  <a:pt x="2118" y="735"/>
                </a:lnTo>
                <a:lnTo>
                  <a:pt x="2150" y="730"/>
                </a:lnTo>
                <a:lnTo>
                  <a:pt x="2182" y="725"/>
                </a:lnTo>
                <a:lnTo>
                  <a:pt x="2217" y="717"/>
                </a:lnTo>
                <a:lnTo>
                  <a:pt x="2251" y="709"/>
                </a:lnTo>
                <a:lnTo>
                  <a:pt x="2288" y="700"/>
                </a:lnTo>
                <a:lnTo>
                  <a:pt x="2325" y="688"/>
                </a:lnTo>
                <a:lnTo>
                  <a:pt x="2362" y="676"/>
                </a:lnTo>
                <a:lnTo>
                  <a:pt x="2400" y="660"/>
                </a:lnTo>
                <a:lnTo>
                  <a:pt x="2437" y="643"/>
                </a:lnTo>
                <a:lnTo>
                  <a:pt x="2475" y="624"/>
                </a:lnTo>
                <a:lnTo>
                  <a:pt x="2511" y="602"/>
                </a:lnTo>
                <a:lnTo>
                  <a:pt x="2547" y="579"/>
                </a:lnTo>
                <a:lnTo>
                  <a:pt x="2582" y="553"/>
                </a:lnTo>
                <a:lnTo>
                  <a:pt x="2616" y="524"/>
                </a:lnTo>
                <a:lnTo>
                  <a:pt x="2650" y="492"/>
                </a:lnTo>
                <a:lnTo>
                  <a:pt x="2680" y="458"/>
                </a:lnTo>
                <a:lnTo>
                  <a:pt x="2709" y="420"/>
                </a:lnTo>
                <a:lnTo>
                  <a:pt x="2737" y="380"/>
                </a:lnTo>
                <a:lnTo>
                  <a:pt x="2761" y="336"/>
                </a:lnTo>
                <a:lnTo>
                  <a:pt x="2783" y="289"/>
                </a:lnTo>
                <a:lnTo>
                  <a:pt x="2803" y="239"/>
                </a:lnTo>
                <a:lnTo>
                  <a:pt x="2818" y="184"/>
                </a:lnTo>
                <a:lnTo>
                  <a:pt x="2831" y="126"/>
                </a:lnTo>
                <a:lnTo>
                  <a:pt x="2840" y="65"/>
                </a:lnTo>
                <a:lnTo>
                  <a:pt x="2847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8">
            <a:extLst>
              <a:ext uri="{FF2B5EF4-FFF2-40B4-BE49-F238E27FC236}">
                <a16:creationId xmlns:a16="http://schemas.microsoft.com/office/drawing/2014/main" id="{86B224D3-C9CF-47DB-B7F8-3E8B2798D1E8}"/>
              </a:ext>
            </a:extLst>
          </p:cNvPr>
          <p:cNvSpPr>
            <a:spLocks/>
          </p:cNvSpPr>
          <p:nvPr/>
        </p:nvSpPr>
        <p:spPr bwMode="auto">
          <a:xfrm>
            <a:off x="5113337" y="1085850"/>
            <a:ext cx="3695700" cy="3578225"/>
          </a:xfrm>
          <a:custGeom>
            <a:avLst/>
            <a:gdLst>
              <a:gd name="T0" fmla="*/ 725 w 2328"/>
              <a:gd name="T1" fmla="*/ 3 h 2254"/>
              <a:gd name="T2" fmla="*/ 905 w 2328"/>
              <a:gd name="T3" fmla="*/ 23 h 2254"/>
              <a:gd name="T4" fmla="*/ 1081 w 2328"/>
              <a:gd name="T5" fmla="*/ 62 h 2254"/>
              <a:gd name="T6" fmla="*/ 1253 w 2328"/>
              <a:gd name="T7" fmla="*/ 118 h 2254"/>
              <a:gd name="T8" fmla="*/ 1418 w 2328"/>
              <a:gd name="T9" fmla="*/ 194 h 2254"/>
              <a:gd name="T10" fmla="*/ 1574 w 2328"/>
              <a:gd name="T11" fmla="*/ 287 h 2254"/>
              <a:gd name="T12" fmla="*/ 1720 w 2328"/>
              <a:gd name="T13" fmla="*/ 397 h 2254"/>
              <a:gd name="T14" fmla="*/ 1856 w 2328"/>
              <a:gd name="T15" fmla="*/ 523 h 2254"/>
              <a:gd name="T16" fmla="*/ 1978 w 2328"/>
              <a:gd name="T17" fmla="*/ 665 h 2254"/>
              <a:gd name="T18" fmla="*/ 2085 w 2328"/>
              <a:gd name="T19" fmla="*/ 824 h 2254"/>
              <a:gd name="T20" fmla="*/ 2181 w 2328"/>
              <a:gd name="T21" fmla="*/ 1004 h 2254"/>
              <a:gd name="T22" fmla="*/ 2255 w 2328"/>
              <a:gd name="T23" fmla="*/ 1200 h 2254"/>
              <a:gd name="T24" fmla="*/ 2303 w 2328"/>
              <a:gd name="T25" fmla="*/ 1399 h 2254"/>
              <a:gd name="T26" fmla="*/ 2328 w 2328"/>
              <a:gd name="T27" fmla="*/ 1600 h 2254"/>
              <a:gd name="T28" fmla="*/ 2297 w 2328"/>
              <a:gd name="T29" fmla="*/ 1739 h 2254"/>
              <a:gd name="T30" fmla="*/ 2255 w 2328"/>
              <a:gd name="T31" fmla="*/ 1858 h 2254"/>
              <a:gd name="T32" fmla="*/ 2205 w 2328"/>
              <a:gd name="T33" fmla="*/ 1960 h 2254"/>
              <a:gd name="T34" fmla="*/ 2148 w 2328"/>
              <a:gd name="T35" fmla="*/ 2043 h 2254"/>
              <a:gd name="T36" fmla="*/ 2087 w 2328"/>
              <a:gd name="T37" fmla="*/ 2113 h 2254"/>
              <a:gd name="T38" fmla="*/ 2022 w 2328"/>
              <a:gd name="T39" fmla="*/ 2167 h 2254"/>
              <a:gd name="T40" fmla="*/ 1956 w 2328"/>
              <a:gd name="T41" fmla="*/ 2210 h 2254"/>
              <a:gd name="T42" fmla="*/ 1890 w 2328"/>
              <a:gd name="T43" fmla="*/ 2241 h 2254"/>
              <a:gd name="T44" fmla="*/ 971 w 2328"/>
              <a:gd name="T45" fmla="*/ 562 h 2254"/>
              <a:gd name="T46" fmla="*/ 966 w 2328"/>
              <a:gd name="T47" fmla="*/ 553 h 2254"/>
              <a:gd name="T48" fmla="*/ 952 w 2328"/>
              <a:gd name="T49" fmla="*/ 530 h 2254"/>
              <a:gd name="T50" fmla="*/ 930 w 2328"/>
              <a:gd name="T51" fmla="*/ 495 h 2254"/>
              <a:gd name="T52" fmla="*/ 898 w 2328"/>
              <a:gd name="T53" fmla="*/ 450 h 2254"/>
              <a:gd name="T54" fmla="*/ 857 w 2328"/>
              <a:gd name="T55" fmla="*/ 398 h 2254"/>
              <a:gd name="T56" fmla="*/ 807 w 2328"/>
              <a:gd name="T57" fmla="*/ 343 h 2254"/>
              <a:gd name="T58" fmla="*/ 747 w 2328"/>
              <a:gd name="T59" fmla="*/ 287 h 2254"/>
              <a:gd name="T60" fmla="*/ 678 w 2328"/>
              <a:gd name="T61" fmla="*/ 233 h 2254"/>
              <a:gd name="T62" fmla="*/ 599 w 2328"/>
              <a:gd name="T63" fmla="*/ 183 h 2254"/>
              <a:gd name="T64" fmla="*/ 512 w 2328"/>
              <a:gd name="T65" fmla="*/ 143 h 2254"/>
              <a:gd name="T66" fmla="*/ 415 w 2328"/>
              <a:gd name="T67" fmla="*/ 111 h 2254"/>
              <a:gd name="T68" fmla="*/ 308 w 2328"/>
              <a:gd name="T69" fmla="*/ 92 h 2254"/>
              <a:gd name="T70" fmla="*/ 193 w 2328"/>
              <a:gd name="T71" fmla="*/ 90 h 2254"/>
              <a:gd name="T72" fmla="*/ 67 w 2328"/>
              <a:gd name="T73" fmla="*/ 107 h 2254"/>
              <a:gd name="T74" fmla="*/ 89 w 2328"/>
              <a:gd name="T75" fmla="*/ 90 h 2254"/>
              <a:gd name="T76" fmla="*/ 269 w 2328"/>
              <a:gd name="T77" fmla="*/ 40 h 2254"/>
              <a:gd name="T78" fmla="*/ 451 w 2328"/>
              <a:gd name="T79" fmla="*/ 9 h 2254"/>
              <a:gd name="T80" fmla="*/ 634 w 2328"/>
              <a:gd name="T81" fmla="*/ 0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8" h="2254">
                <a:moveTo>
                  <a:pt x="634" y="0"/>
                </a:moveTo>
                <a:lnTo>
                  <a:pt x="725" y="3"/>
                </a:lnTo>
                <a:lnTo>
                  <a:pt x="815" y="10"/>
                </a:lnTo>
                <a:lnTo>
                  <a:pt x="905" y="23"/>
                </a:lnTo>
                <a:lnTo>
                  <a:pt x="993" y="40"/>
                </a:lnTo>
                <a:lnTo>
                  <a:pt x="1081" y="62"/>
                </a:lnTo>
                <a:lnTo>
                  <a:pt x="1168" y="88"/>
                </a:lnTo>
                <a:lnTo>
                  <a:pt x="1253" y="118"/>
                </a:lnTo>
                <a:lnTo>
                  <a:pt x="1336" y="154"/>
                </a:lnTo>
                <a:lnTo>
                  <a:pt x="1418" y="194"/>
                </a:lnTo>
                <a:lnTo>
                  <a:pt x="1497" y="238"/>
                </a:lnTo>
                <a:lnTo>
                  <a:pt x="1574" y="287"/>
                </a:lnTo>
                <a:lnTo>
                  <a:pt x="1649" y="340"/>
                </a:lnTo>
                <a:lnTo>
                  <a:pt x="1720" y="397"/>
                </a:lnTo>
                <a:lnTo>
                  <a:pt x="1790" y="458"/>
                </a:lnTo>
                <a:lnTo>
                  <a:pt x="1856" y="523"/>
                </a:lnTo>
                <a:lnTo>
                  <a:pt x="1919" y="592"/>
                </a:lnTo>
                <a:lnTo>
                  <a:pt x="1978" y="665"/>
                </a:lnTo>
                <a:lnTo>
                  <a:pt x="2034" y="743"/>
                </a:lnTo>
                <a:lnTo>
                  <a:pt x="2085" y="824"/>
                </a:lnTo>
                <a:lnTo>
                  <a:pt x="2133" y="909"/>
                </a:lnTo>
                <a:lnTo>
                  <a:pt x="2181" y="1004"/>
                </a:lnTo>
                <a:lnTo>
                  <a:pt x="2220" y="1101"/>
                </a:lnTo>
                <a:lnTo>
                  <a:pt x="2255" y="1200"/>
                </a:lnTo>
                <a:lnTo>
                  <a:pt x="2282" y="1298"/>
                </a:lnTo>
                <a:lnTo>
                  <a:pt x="2303" y="1399"/>
                </a:lnTo>
                <a:lnTo>
                  <a:pt x="2319" y="1500"/>
                </a:lnTo>
                <a:lnTo>
                  <a:pt x="2328" y="1600"/>
                </a:lnTo>
                <a:lnTo>
                  <a:pt x="2314" y="1672"/>
                </a:lnTo>
                <a:lnTo>
                  <a:pt x="2297" y="1739"/>
                </a:lnTo>
                <a:lnTo>
                  <a:pt x="2277" y="1801"/>
                </a:lnTo>
                <a:lnTo>
                  <a:pt x="2255" y="1858"/>
                </a:lnTo>
                <a:lnTo>
                  <a:pt x="2231" y="1911"/>
                </a:lnTo>
                <a:lnTo>
                  <a:pt x="2205" y="1960"/>
                </a:lnTo>
                <a:lnTo>
                  <a:pt x="2177" y="2004"/>
                </a:lnTo>
                <a:lnTo>
                  <a:pt x="2148" y="2043"/>
                </a:lnTo>
                <a:lnTo>
                  <a:pt x="2118" y="2080"/>
                </a:lnTo>
                <a:lnTo>
                  <a:pt x="2087" y="2113"/>
                </a:lnTo>
                <a:lnTo>
                  <a:pt x="2055" y="2141"/>
                </a:lnTo>
                <a:lnTo>
                  <a:pt x="2022" y="2167"/>
                </a:lnTo>
                <a:lnTo>
                  <a:pt x="1989" y="2190"/>
                </a:lnTo>
                <a:lnTo>
                  <a:pt x="1956" y="2210"/>
                </a:lnTo>
                <a:lnTo>
                  <a:pt x="1923" y="2227"/>
                </a:lnTo>
                <a:lnTo>
                  <a:pt x="1890" y="2241"/>
                </a:lnTo>
                <a:lnTo>
                  <a:pt x="1859" y="2254"/>
                </a:lnTo>
                <a:lnTo>
                  <a:pt x="971" y="562"/>
                </a:lnTo>
                <a:lnTo>
                  <a:pt x="970" y="560"/>
                </a:lnTo>
                <a:lnTo>
                  <a:pt x="966" y="553"/>
                </a:lnTo>
                <a:lnTo>
                  <a:pt x="961" y="544"/>
                </a:lnTo>
                <a:lnTo>
                  <a:pt x="952" y="530"/>
                </a:lnTo>
                <a:lnTo>
                  <a:pt x="943" y="513"/>
                </a:lnTo>
                <a:lnTo>
                  <a:pt x="930" y="495"/>
                </a:lnTo>
                <a:lnTo>
                  <a:pt x="915" y="473"/>
                </a:lnTo>
                <a:lnTo>
                  <a:pt x="898" y="450"/>
                </a:lnTo>
                <a:lnTo>
                  <a:pt x="879" y="424"/>
                </a:lnTo>
                <a:lnTo>
                  <a:pt x="857" y="398"/>
                </a:lnTo>
                <a:lnTo>
                  <a:pt x="833" y="371"/>
                </a:lnTo>
                <a:lnTo>
                  <a:pt x="807" y="343"/>
                </a:lnTo>
                <a:lnTo>
                  <a:pt x="777" y="315"/>
                </a:lnTo>
                <a:lnTo>
                  <a:pt x="747" y="287"/>
                </a:lnTo>
                <a:lnTo>
                  <a:pt x="713" y="260"/>
                </a:lnTo>
                <a:lnTo>
                  <a:pt x="678" y="233"/>
                </a:lnTo>
                <a:lnTo>
                  <a:pt x="640" y="207"/>
                </a:lnTo>
                <a:lnTo>
                  <a:pt x="599" y="183"/>
                </a:lnTo>
                <a:lnTo>
                  <a:pt x="557" y="161"/>
                </a:lnTo>
                <a:lnTo>
                  <a:pt x="512" y="143"/>
                </a:lnTo>
                <a:lnTo>
                  <a:pt x="464" y="125"/>
                </a:lnTo>
                <a:lnTo>
                  <a:pt x="415" y="111"/>
                </a:lnTo>
                <a:lnTo>
                  <a:pt x="362" y="100"/>
                </a:lnTo>
                <a:lnTo>
                  <a:pt x="308" y="92"/>
                </a:lnTo>
                <a:lnTo>
                  <a:pt x="251" y="89"/>
                </a:lnTo>
                <a:lnTo>
                  <a:pt x="193" y="90"/>
                </a:lnTo>
                <a:lnTo>
                  <a:pt x="131" y="96"/>
                </a:lnTo>
                <a:lnTo>
                  <a:pt x="67" y="107"/>
                </a:lnTo>
                <a:lnTo>
                  <a:pt x="0" y="124"/>
                </a:lnTo>
                <a:lnTo>
                  <a:pt x="89" y="90"/>
                </a:lnTo>
                <a:lnTo>
                  <a:pt x="179" y="62"/>
                </a:lnTo>
                <a:lnTo>
                  <a:pt x="269" y="40"/>
                </a:lnTo>
                <a:lnTo>
                  <a:pt x="360" y="22"/>
                </a:lnTo>
                <a:lnTo>
                  <a:pt x="451" y="9"/>
                </a:lnTo>
                <a:lnTo>
                  <a:pt x="543" y="2"/>
                </a:lnTo>
                <a:lnTo>
                  <a:pt x="634" y="0"/>
                </a:lnTo>
                <a:close/>
              </a:path>
            </a:pathLst>
          </a:custGeom>
          <a:gradFill flip="none" rotWithShape="1">
            <a:gsLst>
              <a:gs pos="0">
                <a:srgbClr val="F3732F">
                  <a:lumMod val="50000"/>
                </a:srgbClr>
              </a:gs>
              <a:gs pos="100000">
                <a:srgbClr val="F3732F"/>
              </a:gs>
            </a:gsLst>
            <a:lin ang="135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1DB7AE94-C791-4CFB-A9D3-38600F135C5C}"/>
              </a:ext>
            </a:extLst>
          </p:cNvPr>
          <p:cNvSpPr>
            <a:spLocks/>
          </p:cNvSpPr>
          <p:nvPr/>
        </p:nvSpPr>
        <p:spPr bwMode="auto">
          <a:xfrm>
            <a:off x="4625975" y="1227138"/>
            <a:ext cx="3438525" cy="3497263"/>
          </a:xfrm>
          <a:custGeom>
            <a:avLst/>
            <a:gdLst>
              <a:gd name="T0" fmla="*/ 615 w 2166"/>
              <a:gd name="T1" fmla="*/ 3 h 2203"/>
              <a:gd name="T2" fmla="*/ 722 w 2166"/>
              <a:gd name="T3" fmla="*/ 22 h 2203"/>
              <a:gd name="T4" fmla="*/ 819 w 2166"/>
              <a:gd name="T5" fmla="*/ 54 h 2203"/>
              <a:gd name="T6" fmla="*/ 906 w 2166"/>
              <a:gd name="T7" fmla="*/ 94 h 2203"/>
              <a:gd name="T8" fmla="*/ 985 w 2166"/>
              <a:gd name="T9" fmla="*/ 144 h 2203"/>
              <a:gd name="T10" fmla="*/ 1054 w 2166"/>
              <a:gd name="T11" fmla="*/ 198 h 2203"/>
              <a:gd name="T12" fmla="*/ 1114 w 2166"/>
              <a:gd name="T13" fmla="*/ 254 h 2203"/>
              <a:gd name="T14" fmla="*/ 1164 w 2166"/>
              <a:gd name="T15" fmla="*/ 309 h 2203"/>
              <a:gd name="T16" fmla="*/ 1205 w 2166"/>
              <a:gd name="T17" fmla="*/ 361 h 2203"/>
              <a:gd name="T18" fmla="*/ 1237 w 2166"/>
              <a:gd name="T19" fmla="*/ 406 h 2203"/>
              <a:gd name="T20" fmla="*/ 1259 w 2166"/>
              <a:gd name="T21" fmla="*/ 441 h 2203"/>
              <a:gd name="T22" fmla="*/ 1273 w 2166"/>
              <a:gd name="T23" fmla="*/ 464 h 2203"/>
              <a:gd name="T24" fmla="*/ 1278 w 2166"/>
              <a:gd name="T25" fmla="*/ 473 h 2203"/>
              <a:gd name="T26" fmla="*/ 2122 w 2166"/>
              <a:gd name="T27" fmla="*/ 2179 h 2203"/>
              <a:gd name="T28" fmla="*/ 2042 w 2166"/>
              <a:gd name="T29" fmla="*/ 2195 h 2203"/>
              <a:gd name="T30" fmla="*/ 1976 w 2166"/>
              <a:gd name="T31" fmla="*/ 2202 h 2203"/>
              <a:gd name="T32" fmla="*/ 1927 w 2166"/>
              <a:gd name="T33" fmla="*/ 2203 h 2203"/>
              <a:gd name="T34" fmla="*/ 1900 w 2166"/>
              <a:gd name="T35" fmla="*/ 2201 h 2203"/>
              <a:gd name="T36" fmla="*/ 1781 w 2166"/>
              <a:gd name="T37" fmla="*/ 1982 h 2203"/>
              <a:gd name="T38" fmla="*/ 1700 w 2166"/>
              <a:gd name="T39" fmla="*/ 1830 h 2203"/>
              <a:gd name="T40" fmla="*/ 1063 w 2166"/>
              <a:gd name="T41" fmla="*/ 615 h 2203"/>
              <a:gd name="T42" fmla="*/ 1056 w 2166"/>
              <a:gd name="T43" fmla="*/ 599 h 2203"/>
              <a:gd name="T44" fmla="*/ 1040 w 2166"/>
              <a:gd name="T45" fmla="*/ 572 h 2203"/>
              <a:gd name="T46" fmla="*/ 1017 w 2166"/>
              <a:gd name="T47" fmla="*/ 533 h 2203"/>
              <a:gd name="T48" fmla="*/ 987 w 2166"/>
              <a:gd name="T49" fmla="*/ 487 h 2203"/>
              <a:gd name="T50" fmla="*/ 948 w 2166"/>
              <a:gd name="T51" fmla="*/ 435 h 2203"/>
              <a:gd name="T52" fmla="*/ 901 w 2166"/>
              <a:gd name="T53" fmla="*/ 379 h 2203"/>
              <a:gd name="T54" fmla="*/ 847 w 2166"/>
              <a:gd name="T55" fmla="*/ 324 h 2203"/>
              <a:gd name="T56" fmla="*/ 785 w 2166"/>
              <a:gd name="T57" fmla="*/ 270 h 2203"/>
              <a:gd name="T58" fmla="*/ 715 w 2166"/>
              <a:gd name="T59" fmla="*/ 220 h 2203"/>
              <a:gd name="T60" fmla="*/ 637 w 2166"/>
              <a:gd name="T61" fmla="*/ 177 h 2203"/>
              <a:gd name="T62" fmla="*/ 551 w 2166"/>
              <a:gd name="T63" fmla="*/ 144 h 2203"/>
              <a:gd name="T64" fmla="*/ 457 w 2166"/>
              <a:gd name="T65" fmla="*/ 122 h 2203"/>
              <a:gd name="T66" fmla="*/ 355 w 2166"/>
              <a:gd name="T67" fmla="*/ 113 h 2203"/>
              <a:gd name="T68" fmla="*/ 245 w 2166"/>
              <a:gd name="T69" fmla="*/ 122 h 2203"/>
              <a:gd name="T70" fmla="*/ 126 w 2166"/>
              <a:gd name="T71" fmla="*/ 149 h 2203"/>
              <a:gd name="T72" fmla="*/ 0 w 2166"/>
              <a:gd name="T73" fmla="*/ 197 h 2203"/>
              <a:gd name="T74" fmla="*/ 153 w 2166"/>
              <a:gd name="T75" fmla="*/ 106 h 2203"/>
              <a:gd name="T76" fmla="*/ 307 w 2166"/>
              <a:gd name="T77" fmla="*/ 35 h 2203"/>
              <a:gd name="T78" fmla="*/ 438 w 2166"/>
              <a:gd name="T79" fmla="*/ 7 h 2203"/>
              <a:gd name="T80" fmla="*/ 558 w 2166"/>
              <a:gd name="T81" fmla="*/ 0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66" h="2203">
                <a:moveTo>
                  <a:pt x="558" y="0"/>
                </a:moveTo>
                <a:lnTo>
                  <a:pt x="615" y="3"/>
                </a:lnTo>
                <a:lnTo>
                  <a:pt x="669" y="11"/>
                </a:lnTo>
                <a:lnTo>
                  <a:pt x="722" y="22"/>
                </a:lnTo>
                <a:lnTo>
                  <a:pt x="771" y="36"/>
                </a:lnTo>
                <a:lnTo>
                  <a:pt x="819" y="54"/>
                </a:lnTo>
                <a:lnTo>
                  <a:pt x="864" y="72"/>
                </a:lnTo>
                <a:lnTo>
                  <a:pt x="906" y="94"/>
                </a:lnTo>
                <a:lnTo>
                  <a:pt x="947" y="118"/>
                </a:lnTo>
                <a:lnTo>
                  <a:pt x="985" y="144"/>
                </a:lnTo>
                <a:lnTo>
                  <a:pt x="1020" y="171"/>
                </a:lnTo>
                <a:lnTo>
                  <a:pt x="1054" y="198"/>
                </a:lnTo>
                <a:lnTo>
                  <a:pt x="1084" y="226"/>
                </a:lnTo>
                <a:lnTo>
                  <a:pt x="1114" y="254"/>
                </a:lnTo>
                <a:lnTo>
                  <a:pt x="1140" y="282"/>
                </a:lnTo>
                <a:lnTo>
                  <a:pt x="1164" y="309"/>
                </a:lnTo>
                <a:lnTo>
                  <a:pt x="1186" y="335"/>
                </a:lnTo>
                <a:lnTo>
                  <a:pt x="1205" y="361"/>
                </a:lnTo>
                <a:lnTo>
                  <a:pt x="1222" y="384"/>
                </a:lnTo>
                <a:lnTo>
                  <a:pt x="1237" y="406"/>
                </a:lnTo>
                <a:lnTo>
                  <a:pt x="1250" y="424"/>
                </a:lnTo>
                <a:lnTo>
                  <a:pt x="1259" y="441"/>
                </a:lnTo>
                <a:lnTo>
                  <a:pt x="1268" y="455"/>
                </a:lnTo>
                <a:lnTo>
                  <a:pt x="1273" y="464"/>
                </a:lnTo>
                <a:lnTo>
                  <a:pt x="1277" y="471"/>
                </a:lnTo>
                <a:lnTo>
                  <a:pt x="1278" y="473"/>
                </a:lnTo>
                <a:lnTo>
                  <a:pt x="2166" y="2165"/>
                </a:lnTo>
                <a:lnTo>
                  <a:pt x="2122" y="2179"/>
                </a:lnTo>
                <a:lnTo>
                  <a:pt x="2081" y="2188"/>
                </a:lnTo>
                <a:lnTo>
                  <a:pt x="2042" y="2195"/>
                </a:lnTo>
                <a:lnTo>
                  <a:pt x="2008" y="2200"/>
                </a:lnTo>
                <a:lnTo>
                  <a:pt x="1976" y="2202"/>
                </a:lnTo>
                <a:lnTo>
                  <a:pt x="1949" y="2203"/>
                </a:lnTo>
                <a:lnTo>
                  <a:pt x="1927" y="2203"/>
                </a:lnTo>
                <a:lnTo>
                  <a:pt x="1910" y="2202"/>
                </a:lnTo>
                <a:lnTo>
                  <a:pt x="1900" y="2201"/>
                </a:lnTo>
                <a:lnTo>
                  <a:pt x="1896" y="2201"/>
                </a:lnTo>
                <a:lnTo>
                  <a:pt x="1781" y="1982"/>
                </a:lnTo>
                <a:lnTo>
                  <a:pt x="1602" y="1981"/>
                </a:lnTo>
                <a:lnTo>
                  <a:pt x="1700" y="1830"/>
                </a:lnTo>
                <a:lnTo>
                  <a:pt x="1064" y="617"/>
                </a:lnTo>
                <a:lnTo>
                  <a:pt x="1063" y="615"/>
                </a:lnTo>
                <a:lnTo>
                  <a:pt x="1060" y="609"/>
                </a:lnTo>
                <a:lnTo>
                  <a:pt x="1056" y="599"/>
                </a:lnTo>
                <a:lnTo>
                  <a:pt x="1049" y="587"/>
                </a:lnTo>
                <a:lnTo>
                  <a:pt x="1040" y="572"/>
                </a:lnTo>
                <a:lnTo>
                  <a:pt x="1030" y="553"/>
                </a:lnTo>
                <a:lnTo>
                  <a:pt x="1017" y="533"/>
                </a:lnTo>
                <a:lnTo>
                  <a:pt x="1003" y="511"/>
                </a:lnTo>
                <a:lnTo>
                  <a:pt x="987" y="487"/>
                </a:lnTo>
                <a:lnTo>
                  <a:pt x="968" y="461"/>
                </a:lnTo>
                <a:lnTo>
                  <a:pt x="948" y="435"/>
                </a:lnTo>
                <a:lnTo>
                  <a:pt x="926" y="408"/>
                </a:lnTo>
                <a:lnTo>
                  <a:pt x="901" y="379"/>
                </a:lnTo>
                <a:lnTo>
                  <a:pt x="876" y="352"/>
                </a:lnTo>
                <a:lnTo>
                  <a:pt x="847" y="324"/>
                </a:lnTo>
                <a:lnTo>
                  <a:pt x="817" y="297"/>
                </a:lnTo>
                <a:lnTo>
                  <a:pt x="785" y="270"/>
                </a:lnTo>
                <a:lnTo>
                  <a:pt x="751" y="244"/>
                </a:lnTo>
                <a:lnTo>
                  <a:pt x="715" y="220"/>
                </a:lnTo>
                <a:lnTo>
                  <a:pt x="677" y="198"/>
                </a:lnTo>
                <a:lnTo>
                  <a:pt x="637" y="177"/>
                </a:lnTo>
                <a:lnTo>
                  <a:pt x="595" y="159"/>
                </a:lnTo>
                <a:lnTo>
                  <a:pt x="551" y="144"/>
                </a:lnTo>
                <a:lnTo>
                  <a:pt x="505" y="131"/>
                </a:lnTo>
                <a:lnTo>
                  <a:pt x="457" y="122"/>
                </a:lnTo>
                <a:lnTo>
                  <a:pt x="407" y="115"/>
                </a:lnTo>
                <a:lnTo>
                  <a:pt x="355" y="113"/>
                </a:lnTo>
                <a:lnTo>
                  <a:pt x="300" y="115"/>
                </a:lnTo>
                <a:lnTo>
                  <a:pt x="245" y="122"/>
                </a:lnTo>
                <a:lnTo>
                  <a:pt x="186" y="133"/>
                </a:lnTo>
                <a:lnTo>
                  <a:pt x="126" y="149"/>
                </a:lnTo>
                <a:lnTo>
                  <a:pt x="65" y="171"/>
                </a:lnTo>
                <a:lnTo>
                  <a:pt x="0" y="197"/>
                </a:lnTo>
                <a:lnTo>
                  <a:pt x="75" y="150"/>
                </a:lnTo>
                <a:lnTo>
                  <a:pt x="153" y="106"/>
                </a:lnTo>
                <a:lnTo>
                  <a:pt x="229" y="68"/>
                </a:lnTo>
                <a:lnTo>
                  <a:pt x="307" y="35"/>
                </a:lnTo>
                <a:lnTo>
                  <a:pt x="374" y="18"/>
                </a:lnTo>
                <a:lnTo>
                  <a:pt x="438" y="7"/>
                </a:lnTo>
                <a:lnTo>
                  <a:pt x="500" y="1"/>
                </a:lnTo>
                <a:lnTo>
                  <a:pt x="558" y="0"/>
                </a:lnTo>
                <a:close/>
              </a:path>
            </a:pathLst>
          </a:custGeom>
          <a:solidFill>
            <a:srgbClr val="F3732F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578C11CB-292A-46F8-9FF5-DEB07C1B4E37}"/>
              </a:ext>
            </a:extLst>
          </p:cNvPr>
          <p:cNvSpPr>
            <a:spLocks/>
          </p:cNvSpPr>
          <p:nvPr/>
        </p:nvSpPr>
        <p:spPr bwMode="auto">
          <a:xfrm>
            <a:off x="3354387" y="1447800"/>
            <a:ext cx="2554288" cy="4487863"/>
          </a:xfrm>
          <a:custGeom>
            <a:avLst/>
            <a:gdLst>
              <a:gd name="T0" fmla="*/ 1217 w 1609"/>
              <a:gd name="T1" fmla="*/ 3 h 2827"/>
              <a:gd name="T2" fmla="*/ 1309 w 1609"/>
              <a:gd name="T3" fmla="*/ 14 h 2827"/>
              <a:gd name="T4" fmla="*/ 1392 w 1609"/>
              <a:gd name="T5" fmla="*/ 37 h 2827"/>
              <a:gd name="T6" fmla="*/ 1465 w 1609"/>
              <a:gd name="T7" fmla="*/ 68 h 2827"/>
              <a:gd name="T8" fmla="*/ 1529 w 1609"/>
              <a:gd name="T9" fmla="*/ 103 h 2827"/>
              <a:gd name="T10" fmla="*/ 1585 w 1609"/>
              <a:gd name="T11" fmla="*/ 144 h 2827"/>
              <a:gd name="T12" fmla="*/ 537 w 1609"/>
              <a:gd name="T13" fmla="*/ 1760 h 2827"/>
              <a:gd name="T14" fmla="*/ 530 w 1609"/>
              <a:gd name="T15" fmla="*/ 1769 h 2827"/>
              <a:gd name="T16" fmla="*/ 514 w 1609"/>
              <a:gd name="T17" fmla="*/ 1795 h 2827"/>
              <a:gd name="T18" fmla="*/ 490 w 1609"/>
              <a:gd name="T19" fmla="*/ 1838 h 2827"/>
              <a:gd name="T20" fmla="*/ 464 w 1609"/>
              <a:gd name="T21" fmla="*/ 1895 h 2827"/>
              <a:gd name="T22" fmla="*/ 436 w 1609"/>
              <a:gd name="T23" fmla="*/ 1964 h 2827"/>
              <a:gd name="T24" fmla="*/ 411 w 1609"/>
              <a:gd name="T25" fmla="*/ 2044 h 2827"/>
              <a:gd name="T26" fmla="*/ 391 w 1609"/>
              <a:gd name="T27" fmla="*/ 2133 h 2827"/>
              <a:gd name="T28" fmla="*/ 379 w 1609"/>
              <a:gd name="T29" fmla="*/ 2230 h 2827"/>
              <a:gd name="T30" fmla="*/ 380 w 1609"/>
              <a:gd name="T31" fmla="*/ 2333 h 2827"/>
              <a:gd name="T32" fmla="*/ 395 w 1609"/>
              <a:gd name="T33" fmla="*/ 2440 h 2827"/>
              <a:gd name="T34" fmla="*/ 428 w 1609"/>
              <a:gd name="T35" fmla="*/ 2550 h 2827"/>
              <a:gd name="T36" fmla="*/ 482 w 1609"/>
              <a:gd name="T37" fmla="*/ 2661 h 2827"/>
              <a:gd name="T38" fmla="*/ 560 w 1609"/>
              <a:gd name="T39" fmla="*/ 2772 h 2827"/>
              <a:gd name="T40" fmla="*/ 536 w 1609"/>
              <a:gd name="T41" fmla="*/ 2762 h 2827"/>
              <a:gd name="T42" fmla="*/ 400 w 1609"/>
              <a:gd name="T43" fmla="*/ 2621 h 2827"/>
              <a:gd name="T44" fmla="*/ 285 w 1609"/>
              <a:gd name="T45" fmla="*/ 2468 h 2827"/>
              <a:gd name="T46" fmla="*/ 189 w 1609"/>
              <a:gd name="T47" fmla="*/ 2305 h 2827"/>
              <a:gd name="T48" fmla="*/ 111 w 1609"/>
              <a:gd name="T49" fmla="*/ 2133 h 2827"/>
              <a:gd name="T50" fmla="*/ 54 w 1609"/>
              <a:gd name="T51" fmla="*/ 1953 h 2827"/>
              <a:gd name="T52" fmla="*/ 17 w 1609"/>
              <a:gd name="T53" fmla="*/ 1768 h 2827"/>
              <a:gd name="T54" fmla="*/ 0 w 1609"/>
              <a:gd name="T55" fmla="*/ 1581 h 2827"/>
              <a:gd name="T56" fmla="*/ 4 w 1609"/>
              <a:gd name="T57" fmla="*/ 1391 h 2827"/>
              <a:gd name="T58" fmla="*/ 30 w 1609"/>
              <a:gd name="T59" fmla="*/ 1202 h 2827"/>
              <a:gd name="T60" fmla="*/ 77 w 1609"/>
              <a:gd name="T61" fmla="*/ 1015 h 2827"/>
              <a:gd name="T62" fmla="*/ 146 w 1609"/>
              <a:gd name="T63" fmla="*/ 831 h 2827"/>
              <a:gd name="T64" fmla="*/ 237 w 1609"/>
              <a:gd name="T65" fmla="*/ 654 h 2827"/>
              <a:gd name="T66" fmla="*/ 345 w 1609"/>
              <a:gd name="T67" fmla="*/ 492 h 2827"/>
              <a:gd name="T68" fmla="*/ 463 w 1609"/>
              <a:gd name="T69" fmla="*/ 349 h 2827"/>
              <a:gd name="T70" fmla="*/ 594 w 1609"/>
              <a:gd name="T71" fmla="*/ 224 h 2827"/>
              <a:gd name="T72" fmla="*/ 735 w 1609"/>
              <a:gd name="T73" fmla="*/ 114 h 2827"/>
              <a:gd name="T74" fmla="*/ 876 w 1609"/>
              <a:gd name="T75" fmla="*/ 43 h 2827"/>
              <a:gd name="T76" fmla="*/ 1001 w 1609"/>
              <a:gd name="T77" fmla="*/ 15 h 2827"/>
              <a:gd name="T78" fmla="*/ 1114 w 1609"/>
              <a:gd name="T79" fmla="*/ 1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9" h="2827">
                <a:moveTo>
                  <a:pt x="1166" y="0"/>
                </a:moveTo>
                <a:lnTo>
                  <a:pt x="1217" y="3"/>
                </a:lnTo>
                <a:lnTo>
                  <a:pt x="1264" y="7"/>
                </a:lnTo>
                <a:lnTo>
                  <a:pt x="1309" y="14"/>
                </a:lnTo>
                <a:lnTo>
                  <a:pt x="1352" y="25"/>
                </a:lnTo>
                <a:lnTo>
                  <a:pt x="1392" y="37"/>
                </a:lnTo>
                <a:lnTo>
                  <a:pt x="1429" y="51"/>
                </a:lnTo>
                <a:lnTo>
                  <a:pt x="1465" y="68"/>
                </a:lnTo>
                <a:lnTo>
                  <a:pt x="1498" y="84"/>
                </a:lnTo>
                <a:lnTo>
                  <a:pt x="1529" y="103"/>
                </a:lnTo>
                <a:lnTo>
                  <a:pt x="1557" y="123"/>
                </a:lnTo>
                <a:lnTo>
                  <a:pt x="1585" y="144"/>
                </a:lnTo>
                <a:lnTo>
                  <a:pt x="1609" y="165"/>
                </a:lnTo>
                <a:lnTo>
                  <a:pt x="537" y="1760"/>
                </a:lnTo>
                <a:lnTo>
                  <a:pt x="534" y="1762"/>
                </a:lnTo>
                <a:lnTo>
                  <a:pt x="530" y="1769"/>
                </a:lnTo>
                <a:lnTo>
                  <a:pt x="523" y="1780"/>
                </a:lnTo>
                <a:lnTo>
                  <a:pt x="514" y="1795"/>
                </a:lnTo>
                <a:lnTo>
                  <a:pt x="503" y="1815"/>
                </a:lnTo>
                <a:lnTo>
                  <a:pt x="490" y="1838"/>
                </a:lnTo>
                <a:lnTo>
                  <a:pt x="478" y="1865"/>
                </a:lnTo>
                <a:lnTo>
                  <a:pt x="464" y="1895"/>
                </a:lnTo>
                <a:lnTo>
                  <a:pt x="450" y="1927"/>
                </a:lnTo>
                <a:lnTo>
                  <a:pt x="436" y="1964"/>
                </a:lnTo>
                <a:lnTo>
                  <a:pt x="423" y="2003"/>
                </a:lnTo>
                <a:lnTo>
                  <a:pt x="411" y="2044"/>
                </a:lnTo>
                <a:lnTo>
                  <a:pt x="400" y="2088"/>
                </a:lnTo>
                <a:lnTo>
                  <a:pt x="391" y="2133"/>
                </a:lnTo>
                <a:lnTo>
                  <a:pt x="384" y="2181"/>
                </a:lnTo>
                <a:lnTo>
                  <a:pt x="379" y="2230"/>
                </a:lnTo>
                <a:lnTo>
                  <a:pt x="378" y="2281"/>
                </a:lnTo>
                <a:lnTo>
                  <a:pt x="380" y="2333"/>
                </a:lnTo>
                <a:lnTo>
                  <a:pt x="386" y="2386"/>
                </a:lnTo>
                <a:lnTo>
                  <a:pt x="395" y="2440"/>
                </a:lnTo>
                <a:lnTo>
                  <a:pt x="409" y="2495"/>
                </a:lnTo>
                <a:lnTo>
                  <a:pt x="428" y="2550"/>
                </a:lnTo>
                <a:lnTo>
                  <a:pt x="453" y="2605"/>
                </a:lnTo>
                <a:lnTo>
                  <a:pt x="482" y="2661"/>
                </a:lnTo>
                <a:lnTo>
                  <a:pt x="518" y="2717"/>
                </a:lnTo>
                <a:lnTo>
                  <a:pt x="560" y="2772"/>
                </a:lnTo>
                <a:lnTo>
                  <a:pt x="609" y="2827"/>
                </a:lnTo>
                <a:lnTo>
                  <a:pt x="536" y="2762"/>
                </a:lnTo>
                <a:lnTo>
                  <a:pt x="465" y="2692"/>
                </a:lnTo>
                <a:lnTo>
                  <a:pt x="400" y="2621"/>
                </a:lnTo>
                <a:lnTo>
                  <a:pt x="341" y="2546"/>
                </a:lnTo>
                <a:lnTo>
                  <a:pt x="285" y="2468"/>
                </a:lnTo>
                <a:lnTo>
                  <a:pt x="235" y="2388"/>
                </a:lnTo>
                <a:lnTo>
                  <a:pt x="189" y="2305"/>
                </a:lnTo>
                <a:lnTo>
                  <a:pt x="148" y="2220"/>
                </a:lnTo>
                <a:lnTo>
                  <a:pt x="111" y="2133"/>
                </a:lnTo>
                <a:lnTo>
                  <a:pt x="81" y="2044"/>
                </a:lnTo>
                <a:lnTo>
                  <a:pt x="54" y="1953"/>
                </a:lnTo>
                <a:lnTo>
                  <a:pt x="34" y="1861"/>
                </a:lnTo>
                <a:lnTo>
                  <a:pt x="17" y="1768"/>
                </a:lnTo>
                <a:lnTo>
                  <a:pt x="6" y="1675"/>
                </a:lnTo>
                <a:lnTo>
                  <a:pt x="0" y="1581"/>
                </a:lnTo>
                <a:lnTo>
                  <a:pt x="0" y="1486"/>
                </a:lnTo>
                <a:lnTo>
                  <a:pt x="4" y="1391"/>
                </a:lnTo>
                <a:lnTo>
                  <a:pt x="15" y="1297"/>
                </a:lnTo>
                <a:lnTo>
                  <a:pt x="30" y="1202"/>
                </a:lnTo>
                <a:lnTo>
                  <a:pt x="50" y="1108"/>
                </a:lnTo>
                <a:lnTo>
                  <a:pt x="77" y="1015"/>
                </a:lnTo>
                <a:lnTo>
                  <a:pt x="109" y="923"/>
                </a:lnTo>
                <a:lnTo>
                  <a:pt x="146" y="831"/>
                </a:lnTo>
                <a:lnTo>
                  <a:pt x="189" y="742"/>
                </a:lnTo>
                <a:lnTo>
                  <a:pt x="237" y="654"/>
                </a:lnTo>
                <a:lnTo>
                  <a:pt x="290" y="568"/>
                </a:lnTo>
                <a:lnTo>
                  <a:pt x="345" y="492"/>
                </a:lnTo>
                <a:lnTo>
                  <a:pt x="402" y="419"/>
                </a:lnTo>
                <a:lnTo>
                  <a:pt x="463" y="349"/>
                </a:lnTo>
                <a:lnTo>
                  <a:pt x="527" y="284"/>
                </a:lnTo>
                <a:lnTo>
                  <a:pt x="594" y="224"/>
                </a:lnTo>
                <a:lnTo>
                  <a:pt x="663" y="167"/>
                </a:lnTo>
                <a:lnTo>
                  <a:pt x="735" y="114"/>
                </a:lnTo>
                <a:lnTo>
                  <a:pt x="809" y="64"/>
                </a:lnTo>
                <a:lnTo>
                  <a:pt x="876" y="43"/>
                </a:lnTo>
                <a:lnTo>
                  <a:pt x="939" y="28"/>
                </a:lnTo>
                <a:lnTo>
                  <a:pt x="1001" y="15"/>
                </a:lnTo>
                <a:lnTo>
                  <a:pt x="1058" y="7"/>
                </a:lnTo>
                <a:lnTo>
                  <a:pt x="1114" y="1"/>
                </a:lnTo>
                <a:lnTo>
                  <a:pt x="1166" y="0"/>
                </a:lnTo>
                <a:close/>
              </a:path>
            </a:pathLst>
          </a:custGeom>
          <a:gradFill flip="none" rotWithShape="1">
            <a:gsLst>
              <a:gs pos="0">
                <a:srgbClr val="4692CE">
                  <a:lumMod val="50000"/>
                </a:srgbClr>
              </a:gs>
              <a:gs pos="100000">
                <a:srgbClr val="4692CE"/>
              </a:gs>
            </a:gsLst>
            <a:lin ang="81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346F3081-2ECD-4A70-97E7-3426CD93010F}"/>
              </a:ext>
            </a:extLst>
          </p:cNvPr>
          <p:cNvSpPr>
            <a:spLocks/>
          </p:cNvSpPr>
          <p:nvPr/>
        </p:nvSpPr>
        <p:spPr bwMode="auto">
          <a:xfrm>
            <a:off x="3954462" y="1709738"/>
            <a:ext cx="2206625" cy="4530725"/>
          </a:xfrm>
          <a:custGeom>
            <a:avLst/>
            <a:gdLst>
              <a:gd name="T0" fmla="*/ 1260 w 1390"/>
              <a:gd name="T1" fmla="*/ 28 h 2854"/>
              <a:gd name="T2" fmla="*/ 1309 w 1390"/>
              <a:gd name="T3" fmla="*/ 86 h 2854"/>
              <a:gd name="T4" fmla="*/ 1346 w 1390"/>
              <a:gd name="T5" fmla="*/ 137 h 2854"/>
              <a:gd name="T6" fmla="*/ 1371 w 1390"/>
              <a:gd name="T7" fmla="*/ 180 h 2854"/>
              <a:gd name="T8" fmla="*/ 1386 w 1390"/>
              <a:gd name="T9" fmla="*/ 210 h 2854"/>
              <a:gd name="T10" fmla="*/ 1390 w 1390"/>
              <a:gd name="T11" fmla="*/ 220 h 2854"/>
              <a:gd name="T12" fmla="*/ 1335 w 1390"/>
              <a:gd name="T13" fmla="*/ 586 h 2854"/>
              <a:gd name="T14" fmla="*/ 387 w 1390"/>
              <a:gd name="T15" fmla="*/ 1714 h 2854"/>
              <a:gd name="T16" fmla="*/ 381 w 1390"/>
              <a:gd name="T17" fmla="*/ 1722 h 2854"/>
              <a:gd name="T18" fmla="*/ 365 w 1390"/>
              <a:gd name="T19" fmla="*/ 1746 h 2854"/>
              <a:gd name="T20" fmla="*/ 342 w 1390"/>
              <a:gd name="T21" fmla="*/ 1782 h 2854"/>
              <a:gd name="T22" fmla="*/ 315 w 1390"/>
              <a:gd name="T23" fmla="*/ 1832 h 2854"/>
              <a:gd name="T24" fmla="*/ 285 w 1390"/>
              <a:gd name="T25" fmla="*/ 1892 h 2854"/>
              <a:gd name="T26" fmla="*/ 257 w 1390"/>
              <a:gd name="T27" fmla="*/ 1964 h 2854"/>
              <a:gd name="T28" fmla="*/ 232 w 1390"/>
              <a:gd name="T29" fmla="*/ 2042 h 2854"/>
              <a:gd name="T30" fmla="*/ 212 w 1390"/>
              <a:gd name="T31" fmla="*/ 2128 h 2854"/>
              <a:gd name="T32" fmla="*/ 202 w 1390"/>
              <a:gd name="T33" fmla="*/ 2219 h 2854"/>
              <a:gd name="T34" fmla="*/ 202 w 1390"/>
              <a:gd name="T35" fmla="*/ 2315 h 2854"/>
              <a:gd name="T36" fmla="*/ 216 w 1390"/>
              <a:gd name="T37" fmla="*/ 2413 h 2854"/>
              <a:gd name="T38" fmla="*/ 247 w 1390"/>
              <a:gd name="T39" fmla="*/ 2513 h 2854"/>
              <a:gd name="T40" fmla="*/ 296 w 1390"/>
              <a:gd name="T41" fmla="*/ 2613 h 2854"/>
              <a:gd name="T42" fmla="*/ 367 w 1390"/>
              <a:gd name="T43" fmla="*/ 2712 h 2854"/>
              <a:gd name="T44" fmla="*/ 464 w 1390"/>
              <a:gd name="T45" fmla="*/ 2807 h 2854"/>
              <a:gd name="T46" fmla="*/ 444 w 1390"/>
              <a:gd name="T47" fmla="*/ 2810 h 2854"/>
              <a:gd name="T48" fmla="*/ 298 w 1390"/>
              <a:gd name="T49" fmla="*/ 2713 h 2854"/>
              <a:gd name="T50" fmla="*/ 182 w 1390"/>
              <a:gd name="T51" fmla="*/ 2607 h 2854"/>
              <a:gd name="T52" fmla="*/ 104 w 1390"/>
              <a:gd name="T53" fmla="*/ 2496 h 2854"/>
              <a:gd name="T54" fmla="*/ 50 w 1390"/>
              <a:gd name="T55" fmla="*/ 2385 h 2854"/>
              <a:gd name="T56" fmla="*/ 17 w 1390"/>
              <a:gd name="T57" fmla="*/ 2275 h 2854"/>
              <a:gd name="T58" fmla="*/ 2 w 1390"/>
              <a:gd name="T59" fmla="*/ 2168 h 2854"/>
              <a:gd name="T60" fmla="*/ 1 w 1390"/>
              <a:gd name="T61" fmla="*/ 2065 h 2854"/>
              <a:gd name="T62" fmla="*/ 13 w 1390"/>
              <a:gd name="T63" fmla="*/ 1968 h 2854"/>
              <a:gd name="T64" fmla="*/ 33 w 1390"/>
              <a:gd name="T65" fmla="*/ 1879 h 2854"/>
              <a:gd name="T66" fmla="*/ 58 w 1390"/>
              <a:gd name="T67" fmla="*/ 1799 h 2854"/>
              <a:gd name="T68" fmla="*/ 86 w 1390"/>
              <a:gd name="T69" fmla="*/ 1730 h 2854"/>
              <a:gd name="T70" fmla="*/ 112 w 1390"/>
              <a:gd name="T71" fmla="*/ 1673 h 2854"/>
              <a:gd name="T72" fmla="*/ 136 w 1390"/>
              <a:gd name="T73" fmla="*/ 1630 h 2854"/>
              <a:gd name="T74" fmla="*/ 152 w 1390"/>
              <a:gd name="T75" fmla="*/ 1604 h 2854"/>
              <a:gd name="T76" fmla="*/ 159 w 1390"/>
              <a:gd name="T77" fmla="*/ 1595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90" h="2854">
                <a:moveTo>
                  <a:pt x="1231" y="0"/>
                </a:moveTo>
                <a:lnTo>
                  <a:pt x="1260" y="28"/>
                </a:lnTo>
                <a:lnTo>
                  <a:pt x="1287" y="58"/>
                </a:lnTo>
                <a:lnTo>
                  <a:pt x="1309" y="86"/>
                </a:lnTo>
                <a:lnTo>
                  <a:pt x="1329" y="112"/>
                </a:lnTo>
                <a:lnTo>
                  <a:pt x="1346" y="137"/>
                </a:lnTo>
                <a:lnTo>
                  <a:pt x="1360" y="160"/>
                </a:lnTo>
                <a:lnTo>
                  <a:pt x="1371" y="180"/>
                </a:lnTo>
                <a:lnTo>
                  <a:pt x="1379" y="197"/>
                </a:lnTo>
                <a:lnTo>
                  <a:pt x="1386" y="210"/>
                </a:lnTo>
                <a:lnTo>
                  <a:pt x="1389" y="218"/>
                </a:lnTo>
                <a:lnTo>
                  <a:pt x="1390" y="220"/>
                </a:lnTo>
                <a:lnTo>
                  <a:pt x="1252" y="426"/>
                </a:lnTo>
                <a:lnTo>
                  <a:pt x="1335" y="586"/>
                </a:lnTo>
                <a:lnTo>
                  <a:pt x="1155" y="571"/>
                </a:lnTo>
                <a:lnTo>
                  <a:pt x="387" y="1714"/>
                </a:lnTo>
                <a:lnTo>
                  <a:pt x="385" y="1716"/>
                </a:lnTo>
                <a:lnTo>
                  <a:pt x="381" y="1722"/>
                </a:lnTo>
                <a:lnTo>
                  <a:pt x="374" y="1732"/>
                </a:lnTo>
                <a:lnTo>
                  <a:pt x="365" y="1746"/>
                </a:lnTo>
                <a:lnTo>
                  <a:pt x="355" y="1762"/>
                </a:lnTo>
                <a:lnTo>
                  <a:pt x="342" y="1782"/>
                </a:lnTo>
                <a:lnTo>
                  <a:pt x="329" y="1805"/>
                </a:lnTo>
                <a:lnTo>
                  <a:pt x="315" y="1832"/>
                </a:lnTo>
                <a:lnTo>
                  <a:pt x="300" y="1861"/>
                </a:lnTo>
                <a:lnTo>
                  <a:pt x="285" y="1892"/>
                </a:lnTo>
                <a:lnTo>
                  <a:pt x="271" y="1927"/>
                </a:lnTo>
                <a:lnTo>
                  <a:pt x="257" y="1964"/>
                </a:lnTo>
                <a:lnTo>
                  <a:pt x="243" y="2001"/>
                </a:lnTo>
                <a:lnTo>
                  <a:pt x="232" y="2042"/>
                </a:lnTo>
                <a:lnTo>
                  <a:pt x="221" y="2084"/>
                </a:lnTo>
                <a:lnTo>
                  <a:pt x="212" y="2128"/>
                </a:lnTo>
                <a:lnTo>
                  <a:pt x="206" y="2173"/>
                </a:lnTo>
                <a:lnTo>
                  <a:pt x="202" y="2219"/>
                </a:lnTo>
                <a:lnTo>
                  <a:pt x="200" y="2267"/>
                </a:lnTo>
                <a:lnTo>
                  <a:pt x="202" y="2315"/>
                </a:lnTo>
                <a:lnTo>
                  <a:pt x="207" y="2364"/>
                </a:lnTo>
                <a:lnTo>
                  <a:pt x="216" y="2413"/>
                </a:lnTo>
                <a:lnTo>
                  <a:pt x="229" y="2464"/>
                </a:lnTo>
                <a:lnTo>
                  <a:pt x="247" y="2513"/>
                </a:lnTo>
                <a:lnTo>
                  <a:pt x="269" y="2563"/>
                </a:lnTo>
                <a:lnTo>
                  <a:pt x="296" y="2613"/>
                </a:lnTo>
                <a:lnTo>
                  <a:pt x="329" y="2663"/>
                </a:lnTo>
                <a:lnTo>
                  <a:pt x="367" y="2712"/>
                </a:lnTo>
                <a:lnTo>
                  <a:pt x="412" y="2760"/>
                </a:lnTo>
                <a:lnTo>
                  <a:pt x="464" y="2807"/>
                </a:lnTo>
                <a:lnTo>
                  <a:pt x="521" y="2854"/>
                </a:lnTo>
                <a:lnTo>
                  <a:pt x="444" y="2810"/>
                </a:lnTo>
                <a:lnTo>
                  <a:pt x="367" y="2763"/>
                </a:lnTo>
                <a:lnTo>
                  <a:pt x="298" y="2713"/>
                </a:lnTo>
                <a:lnTo>
                  <a:pt x="231" y="2662"/>
                </a:lnTo>
                <a:lnTo>
                  <a:pt x="182" y="2607"/>
                </a:lnTo>
                <a:lnTo>
                  <a:pt x="140" y="2552"/>
                </a:lnTo>
                <a:lnTo>
                  <a:pt x="104" y="2496"/>
                </a:lnTo>
                <a:lnTo>
                  <a:pt x="75" y="2440"/>
                </a:lnTo>
                <a:lnTo>
                  <a:pt x="50" y="2385"/>
                </a:lnTo>
                <a:lnTo>
                  <a:pt x="31" y="2330"/>
                </a:lnTo>
                <a:lnTo>
                  <a:pt x="17" y="2275"/>
                </a:lnTo>
                <a:lnTo>
                  <a:pt x="8" y="2221"/>
                </a:lnTo>
                <a:lnTo>
                  <a:pt x="2" y="2168"/>
                </a:lnTo>
                <a:lnTo>
                  <a:pt x="0" y="2116"/>
                </a:lnTo>
                <a:lnTo>
                  <a:pt x="1" y="2065"/>
                </a:lnTo>
                <a:lnTo>
                  <a:pt x="6" y="2016"/>
                </a:lnTo>
                <a:lnTo>
                  <a:pt x="13" y="1968"/>
                </a:lnTo>
                <a:lnTo>
                  <a:pt x="22" y="1923"/>
                </a:lnTo>
                <a:lnTo>
                  <a:pt x="33" y="1879"/>
                </a:lnTo>
                <a:lnTo>
                  <a:pt x="45" y="1838"/>
                </a:lnTo>
                <a:lnTo>
                  <a:pt x="58" y="1799"/>
                </a:lnTo>
                <a:lnTo>
                  <a:pt x="72" y="1762"/>
                </a:lnTo>
                <a:lnTo>
                  <a:pt x="86" y="1730"/>
                </a:lnTo>
                <a:lnTo>
                  <a:pt x="100" y="1700"/>
                </a:lnTo>
                <a:lnTo>
                  <a:pt x="112" y="1673"/>
                </a:lnTo>
                <a:lnTo>
                  <a:pt x="125" y="1650"/>
                </a:lnTo>
                <a:lnTo>
                  <a:pt x="136" y="1630"/>
                </a:lnTo>
                <a:lnTo>
                  <a:pt x="145" y="1615"/>
                </a:lnTo>
                <a:lnTo>
                  <a:pt x="152" y="1604"/>
                </a:lnTo>
                <a:lnTo>
                  <a:pt x="156" y="1597"/>
                </a:lnTo>
                <a:lnTo>
                  <a:pt x="159" y="1595"/>
                </a:lnTo>
                <a:lnTo>
                  <a:pt x="1231" y="0"/>
                </a:lnTo>
                <a:close/>
              </a:path>
            </a:pathLst>
          </a:custGeom>
          <a:solidFill>
            <a:srgbClr val="4692CE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13">
            <a:extLst>
              <a:ext uri="{FF2B5EF4-FFF2-40B4-BE49-F238E27FC236}">
                <a16:creationId xmlns:a16="http://schemas.microsoft.com/office/drawing/2014/main" id="{D407BF60-BEF4-42D4-A7D6-47AAD0E17B98}"/>
              </a:ext>
            </a:extLst>
          </p:cNvPr>
          <p:cNvGrpSpPr/>
          <p:nvPr/>
        </p:nvGrpSpPr>
        <p:grpSpPr>
          <a:xfrm>
            <a:off x="3523389" y="3405257"/>
            <a:ext cx="690695" cy="758756"/>
            <a:chOff x="9223375" y="4413251"/>
            <a:chExt cx="434976" cy="477838"/>
          </a:xfrm>
          <a:solidFill>
            <a:sysClr val="window" lastClr="FFFFFF"/>
          </a:solidFill>
        </p:grpSpPr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184F173B-51E7-4CC0-928A-A7D6C1527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4813" y="4486276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655F84D1-ABCD-42C3-923E-B187178D7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338" y="4413251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B9FB617-FF91-4A6E-84AA-E4BE205F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150" y="4441826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A04296A8-CD79-4E1B-BB86-6BB70535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0" y="4516438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9D7120B7-21BA-4A52-A047-3A79479F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4619626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692C2922-B5EE-441A-A765-2A8E0FFB7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0" y="4710113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3E02E39-805F-4CDF-A724-48175135A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4710113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A6732109-DAB0-4638-958F-FD4F383CF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313" y="4619626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9ACDC392-DA9E-46A8-A4AC-666C6736C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4516438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C21F76D6-7F02-48CB-82C1-DE1E1DB3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4441826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1246026E-33DC-4BB7-B202-1EAE8E1A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050" y="4713288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26">
            <a:extLst>
              <a:ext uri="{FF2B5EF4-FFF2-40B4-BE49-F238E27FC236}">
                <a16:creationId xmlns:a16="http://schemas.microsoft.com/office/drawing/2014/main" id="{4C2F6124-2320-4DA3-8BFA-AC62E6846D4E}"/>
              </a:ext>
            </a:extLst>
          </p:cNvPr>
          <p:cNvGrpSpPr/>
          <p:nvPr/>
        </p:nvGrpSpPr>
        <p:grpSpPr>
          <a:xfrm>
            <a:off x="6961187" y="1695232"/>
            <a:ext cx="716700" cy="689193"/>
            <a:chOff x="9002713" y="4295775"/>
            <a:chExt cx="744538" cy="715963"/>
          </a:xfrm>
          <a:solidFill>
            <a:sysClr val="window" lastClr="FFFFFF"/>
          </a:solidFill>
        </p:grpSpPr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95167245-681D-4C44-936C-5A26F65E3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4392613"/>
              <a:ext cx="169863" cy="166688"/>
            </a:xfrm>
            <a:custGeom>
              <a:avLst/>
              <a:gdLst>
                <a:gd name="T0" fmla="*/ 296 w 755"/>
                <a:gd name="T1" fmla="*/ 0 h 735"/>
                <a:gd name="T2" fmla="*/ 336 w 755"/>
                <a:gd name="T3" fmla="*/ 3 h 735"/>
                <a:gd name="T4" fmla="*/ 375 w 755"/>
                <a:gd name="T5" fmla="*/ 11 h 735"/>
                <a:gd name="T6" fmla="*/ 411 w 755"/>
                <a:gd name="T7" fmla="*/ 23 h 735"/>
                <a:gd name="T8" fmla="*/ 445 w 755"/>
                <a:gd name="T9" fmla="*/ 40 h 735"/>
                <a:gd name="T10" fmla="*/ 477 w 755"/>
                <a:gd name="T11" fmla="*/ 61 h 735"/>
                <a:gd name="T12" fmla="*/ 505 w 755"/>
                <a:gd name="T13" fmla="*/ 86 h 735"/>
                <a:gd name="T14" fmla="*/ 530 w 755"/>
                <a:gd name="T15" fmla="*/ 115 h 735"/>
                <a:gd name="T16" fmla="*/ 552 w 755"/>
                <a:gd name="T17" fmla="*/ 146 h 735"/>
                <a:gd name="T18" fmla="*/ 569 w 755"/>
                <a:gd name="T19" fmla="*/ 181 h 735"/>
                <a:gd name="T20" fmla="*/ 582 w 755"/>
                <a:gd name="T21" fmla="*/ 217 h 735"/>
                <a:gd name="T22" fmla="*/ 590 w 755"/>
                <a:gd name="T23" fmla="*/ 256 h 735"/>
                <a:gd name="T24" fmla="*/ 592 w 755"/>
                <a:gd name="T25" fmla="*/ 296 h 735"/>
                <a:gd name="T26" fmla="*/ 590 w 755"/>
                <a:gd name="T27" fmla="*/ 335 h 735"/>
                <a:gd name="T28" fmla="*/ 582 w 755"/>
                <a:gd name="T29" fmla="*/ 371 h 735"/>
                <a:gd name="T30" fmla="*/ 570 w 755"/>
                <a:gd name="T31" fmla="*/ 405 h 735"/>
                <a:gd name="T32" fmla="*/ 555 w 755"/>
                <a:gd name="T33" fmla="*/ 438 h 735"/>
                <a:gd name="T34" fmla="*/ 755 w 755"/>
                <a:gd name="T35" fmla="*/ 627 h 735"/>
                <a:gd name="T36" fmla="*/ 717 w 755"/>
                <a:gd name="T37" fmla="*/ 660 h 735"/>
                <a:gd name="T38" fmla="*/ 683 w 755"/>
                <a:gd name="T39" fmla="*/ 696 h 735"/>
                <a:gd name="T40" fmla="*/ 652 w 755"/>
                <a:gd name="T41" fmla="*/ 735 h 735"/>
                <a:gd name="T42" fmla="*/ 452 w 755"/>
                <a:gd name="T43" fmla="*/ 547 h 735"/>
                <a:gd name="T44" fmla="*/ 417 w 755"/>
                <a:gd name="T45" fmla="*/ 566 h 735"/>
                <a:gd name="T46" fmla="*/ 379 w 755"/>
                <a:gd name="T47" fmla="*/ 580 h 735"/>
                <a:gd name="T48" fmla="*/ 338 w 755"/>
                <a:gd name="T49" fmla="*/ 589 h 735"/>
                <a:gd name="T50" fmla="*/ 296 w 755"/>
                <a:gd name="T51" fmla="*/ 592 h 735"/>
                <a:gd name="T52" fmla="*/ 256 w 755"/>
                <a:gd name="T53" fmla="*/ 590 h 735"/>
                <a:gd name="T54" fmla="*/ 217 w 755"/>
                <a:gd name="T55" fmla="*/ 582 h 735"/>
                <a:gd name="T56" fmla="*/ 181 w 755"/>
                <a:gd name="T57" fmla="*/ 569 h 735"/>
                <a:gd name="T58" fmla="*/ 146 w 755"/>
                <a:gd name="T59" fmla="*/ 552 h 735"/>
                <a:gd name="T60" fmla="*/ 114 w 755"/>
                <a:gd name="T61" fmla="*/ 531 h 735"/>
                <a:gd name="T62" fmla="*/ 86 w 755"/>
                <a:gd name="T63" fmla="*/ 505 h 735"/>
                <a:gd name="T64" fmla="*/ 61 w 755"/>
                <a:gd name="T65" fmla="*/ 477 h 735"/>
                <a:gd name="T66" fmla="*/ 40 w 755"/>
                <a:gd name="T67" fmla="*/ 445 h 735"/>
                <a:gd name="T68" fmla="*/ 23 w 755"/>
                <a:gd name="T69" fmla="*/ 411 h 735"/>
                <a:gd name="T70" fmla="*/ 10 w 755"/>
                <a:gd name="T71" fmla="*/ 375 h 735"/>
                <a:gd name="T72" fmla="*/ 3 w 755"/>
                <a:gd name="T73" fmla="*/ 337 h 735"/>
                <a:gd name="T74" fmla="*/ 0 w 755"/>
                <a:gd name="T75" fmla="*/ 296 h 735"/>
                <a:gd name="T76" fmla="*/ 3 w 755"/>
                <a:gd name="T77" fmla="*/ 256 h 735"/>
                <a:gd name="T78" fmla="*/ 10 w 755"/>
                <a:gd name="T79" fmla="*/ 217 h 735"/>
                <a:gd name="T80" fmla="*/ 23 w 755"/>
                <a:gd name="T81" fmla="*/ 181 h 735"/>
                <a:gd name="T82" fmla="*/ 40 w 755"/>
                <a:gd name="T83" fmla="*/ 146 h 735"/>
                <a:gd name="T84" fmla="*/ 61 w 755"/>
                <a:gd name="T85" fmla="*/ 115 h 735"/>
                <a:gd name="T86" fmla="*/ 86 w 755"/>
                <a:gd name="T87" fmla="*/ 86 h 735"/>
                <a:gd name="T88" fmla="*/ 114 w 755"/>
                <a:gd name="T89" fmla="*/ 61 h 735"/>
                <a:gd name="T90" fmla="*/ 146 w 755"/>
                <a:gd name="T91" fmla="*/ 40 h 735"/>
                <a:gd name="T92" fmla="*/ 181 w 755"/>
                <a:gd name="T93" fmla="*/ 23 h 735"/>
                <a:gd name="T94" fmla="*/ 217 w 755"/>
                <a:gd name="T95" fmla="*/ 11 h 735"/>
                <a:gd name="T96" fmla="*/ 256 w 755"/>
                <a:gd name="T97" fmla="*/ 3 h 735"/>
                <a:gd name="T98" fmla="*/ 296 w 755"/>
                <a:gd name="T9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5" h="735">
                  <a:moveTo>
                    <a:pt x="296" y="0"/>
                  </a:moveTo>
                  <a:lnTo>
                    <a:pt x="336" y="3"/>
                  </a:lnTo>
                  <a:lnTo>
                    <a:pt x="375" y="11"/>
                  </a:lnTo>
                  <a:lnTo>
                    <a:pt x="411" y="23"/>
                  </a:lnTo>
                  <a:lnTo>
                    <a:pt x="445" y="40"/>
                  </a:lnTo>
                  <a:lnTo>
                    <a:pt x="477" y="61"/>
                  </a:lnTo>
                  <a:lnTo>
                    <a:pt x="505" y="86"/>
                  </a:lnTo>
                  <a:lnTo>
                    <a:pt x="530" y="115"/>
                  </a:lnTo>
                  <a:lnTo>
                    <a:pt x="552" y="146"/>
                  </a:lnTo>
                  <a:lnTo>
                    <a:pt x="569" y="181"/>
                  </a:lnTo>
                  <a:lnTo>
                    <a:pt x="582" y="217"/>
                  </a:lnTo>
                  <a:lnTo>
                    <a:pt x="590" y="256"/>
                  </a:lnTo>
                  <a:lnTo>
                    <a:pt x="592" y="296"/>
                  </a:lnTo>
                  <a:lnTo>
                    <a:pt x="590" y="335"/>
                  </a:lnTo>
                  <a:lnTo>
                    <a:pt x="582" y="371"/>
                  </a:lnTo>
                  <a:lnTo>
                    <a:pt x="570" y="405"/>
                  </a:lnTo>
                  <a:lnTo>
                    <a:pt x="555" y="438"/>
                  </a:lnTo>
                  <a:lnTo>
                    <a:pt x="755" y="627"/>
                  </a:lnTo>
                  <a:lnTo>
                    <a:pt x="717" y="660"/>
                  </a:lnTo>
                  <a:lnTo>
                    <a:pt x="683" y="696"/>
                  </a:lnTo>
                  <a:lnTo>
                    <a:pt x="652" y="735"/>
                  </a:lnTo>
                  <a:lnTo>
                    <a:pt x="452" y="547"/>
                  </a:lnTo>
                  <a:lnTo>
                    <a:pt x="417" y="566"/>
                  </a:lnTo>
                  <a:lnTo>
                    <a:pt x="379" y="580"/>
                  </a:lnTo>
                  <a:lnTo>
                    <a:pt x="338" y="589"/>
                  </a:lnTo>
                  <a:lnTo>
                    <a:pt x="296" y="592"/>
                  </a:lnTo>
                  <a:lnTo>
                    <a:pt x="256" y="590"/>
                  </a:lnTo>
                  <a:lnTo>
                    <a:pt x="217" y="582"/>
                  </a:lnTo>
                  <a:lnTo>
                    <a:pt x="181" y="569"/>
                  </a:lnTo>
                  <a:lnTo>
                    <a:pt x="146" y="552"/>
                  </a:lnTo>
                  <a:lnTo>
                    <a:pt x="114" y="531"/>
                  </a:lnTo>
                  <a:lnTo>
                    <a:pt x="86" y="505"/>
                  </a:lnTo>
                  <a:lnTo>
                    <a:pt x="61" y="477"/>
                  </a:lnTo>
                  <a:lnTo>
                    <a:pt x="40" y="445"/>
                  </a:lnTo>
                  <a:lnTo>
                    <a:pt x="23" y="411"/>
                  </a:lnTo>
                  <a:lnTo>
                    <a:pt x="10" y="375"/>
                  </a:lnTo>
                  <a:lnTo>
                    <a:pt x="3" y="337"/>
                  </a:lnTo>
                  <a:lnTo>
                    <a:pt x="0" y="296"/>
                  </a:lnTo>
                  <a:lnTo>
                    <a:pt x="3" y="256"/>
                  </a:lnTo>
                  <a:lnTo>
                    <a:pt x="10" y="217"/>
                  </a:lnTo>
                  <a:lnTo>
                    <a:pt x="23" y="181"/>
                  </a:lnTo>
                  <a:lnTo>
                    <a:pt x="40" y="146"/>
                  </a:lnTo>
                  <a:lnTo>
                    <a:pt x="61" y="115"/>
                  </a:lnTo>
                  <a:lnTo>
                    <a:pt x="86" y="86"/>
                  </a:lnTo>
                  <a:lnTo>
                    <a:pt x="114" y="61"/>
                  </a:lnTo>
                  <a:lnTo>
                    <a:pt x="146" y="40"/>
                  </a:lnTo>
                  <a:lnTo>
                    <a:pt x="181" y="23"/>
                  </a:lnTo>
                  <a:lnTo>
                    <a:pt x="217" y="11"/>
                  </a:lnTo>
                  <a:lnTo>
                    <a:pt x="256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0FED200F-F451-423D-84D7-F8A9D93E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038" y="4295775"/>
              <a:ext cx="174625" cy="233363"/>
            </a:xfrm>
            <a:custGeom>
              <a:avLst/>
              <a:gdLst>
                <a:gd name="T0" fmla="*/ 475 w 772"/>
                <a:gd name="T1" fmla="*/ 0 h 1027"/>
                <a:gd name="T2" fmla="*/ 475 w 772"/>
                <a:gd name="T3" fmla="*/ 0 h 1027"/>
                <a:gd name="T4" fmla="*/ 515 w 772"/>
                <a:gd name="T5" fmla="*/ 3 h 1027"/>
                <a:gd name="T6" fmla="*/ 554 w 772"/>
                <a:gd name="T7" fmla="*/ 11 h 1027"/>
                <a:gd name="T8" fmla="*/ 591 w 772"/>
                <a:gd name="T9" fmla="*/ 25 h 1027"/>
                <a:gd name="T10" fmla="*/ 625 w 772"/>
                <a:gd name="T11" fmla="*/ 42 h 1027"/>
                <a:gd name="T12" fmla="*/ 656 w 772"/>
                <a:gd name="T13" fmla="*/ 63 h 1027"/>
                <a:gd name="T14" fmla="*/ 684 w 772"/>
                <a:gd name="T15" fmla="*/ 88 h 1027"/>
                <a:gd name="T16" fmla="*/ 709 w 772"/>
                <a:gd name="T17" fmla="*/ 116 h 1027"/>
                <a:gd name="T18" fmla="*/ 731 w 772"/>
                <a:gd name="T19" fmla="*/ 147 h 1027"/>
                <a:gd name="T20" fmla="*/ 748 w 772"/>
                <a:gd name="T21" fmla="*/ 181 h 1027"/>
                <a:gd name="T22" fmla="*/ 761 w 772"/>
                <a:gd name="T23" fmla="*/ 219 h 1027"/>
                <a:gd name="T24" fmla="*/ 769 w 772"/>
                <a:gd name="T25" fmla="*/ 257 h 1027"/>
                <a:gd name="T26" fmla="*/ 772 w 772"/>
                <a:gd name="T27" fmla="*/ 297 h 1027"/>
                <a:gd name="T28" fmla="*/ 769 w 772"/>
                <a:gd name="T29" fmla="*/ 337 h 1027"/>
                <a:gd name="T30" fmla="*/ 761 w 772"/>
                <a:gd name="T31" fmla="*/ 375 h 1027"/>
                <a:gd name="T32" fmla="*/ 748 w 772"/>
                <a:gd name="T33" fmla="*/ 413 h 1027"/>
                <a:gd name="T34" fmla="*/ 731 w 772"/>
                <a:gd name="T35" fmla="*/ 447 h 1027"/>
                <a:gd name="T36" fmla="*/ 709 w 772"/>
                <a:gd name="T37" fmla="*/ 478 h 1027"/>
                <a:gd name="T38" fmla="*/ 684 w 772"/>
                <a:gd name="T39" fmla="*/ 506 h 1027"/>
                <a:gd name="T40" fmla="*/ 656 w 772"/>
                <a:gd name="T41" fmla="*/ 531 h 1027"/>
                <a:gd name="T42" fmla="*/ 625 w 772"/>
                <a:gd name="T43" fmla="*/ 552 h 1027"/>
                <a:gd name="T44" fmla="*/ 591 w 772"/>
                <a:gd name="T45" fmla="*/ 569 h 1027"/>
                <a:gd name="T46" fmla="*/ 554 w 772"/>
                <a:gd name="T47" fmla="*/ 583 h 1027"/>
                <a:gd name="T48" fmla="*/ 515 w 772"/>
                <a:gd name="T49" fmla="*/ 591 h 1027"/>
                <a:gd name="T50" fmla="*/ 475 w 772"/>
                <a:gd name="T51" fmla="*/ 594 h 1027"/>
                <a:gd name="T52" fmla="*/ 447 w 772"/>
                <a:gd name="T53" fmla="*/ 592 h 1027"/>
                <a:gd name="T54" fmla="*/ 420 w 772"/>
                <a:gd name="T55" fmla="*/ 587 h 1027"/>
                <a:gd name="T56" fmla="*/ 393 w 772"/>
                <a:gd name="T57" fmla="*/ 581 h 1027"/>
                <a:gd name="T58" fmla="*/ 128 w 772"/>
                <a:gd name="T59" fmla="*/ 1027 h 1027"/>
                <a:gd name="T60" fmla="*/ 87 w 772"/>
                <a:gd name="T61" fmla="*/ 998 h 1027"/>
                <a:gd name="T62" fmla="*/ 45 w 772"/>
                <a:gd name="T63" fmla="*/ 973 h 1027"/>
                <a:gd name="T64" fmla="*/ 0 w 772"/>
                <a:gd name="T65" fmla="*/ 951 h 1027"/>
                <a:gd name="T66" fmla="*/ 264 w 772"/>
                <a:gd name="T67" fmla="*/ 505 h 1027"/>
                <a:gd name="T68" fmla="*/ 240 w 772"/>
                <a:gd name="T69" fmla="*/ 477 h 1027"/>
                <a:gd name="T70" fmla="*/ 219 w 772"/>
                <a:gd name="T71" fmla="*/ 446 h 1027"/>
                <a:gd name="T72" fmla="*/ 202 w 772"/>
                <a:gd name="T73" fmla="*/ 412 h 1027"/>
                <a:gd name="T74" fmla="*/ 190 w 772"/>
                <a:gd name="T75" fmla="*/ 375 h 1027"/>
                <a:gd name="T76" fmla="*/ 182 w 772"/>
                <a:gd name="T77" fmla="*/ 337 h 1027"/>
                <a:gd name="T78" fmla="*/ 179 w 772"/>
                <a:gd name="T79" fmla="*/ 297 h 1027"/>
                <a:gd name="T80" fmla="*/ 182 w 772"/>
                <a:gd name="T81" fmla="*/ 257 h 1027"/>
                <a:gd name="T82" fmla="*/ 190 w 772"/>
                <a:gd name="T83" fmla="*/ 218 h 1027"/>
                <a:gd name="T84" fmla="*/ 202 w 772"/>
                <a:gd name="T85" fmla="*/ 181 h 1027"/>
                <a:gd name="T86" fmla="*/ 219 w 772"/>
                <a:gd name="T87" fmla="*/ 147 h 1027"/>
                <a:gd name="T88" fmla="*/ 241 w 772"/>
                <a:gd name="T89" fmla="*/ 116 h 1027"/>
                <a:gd name="T90" fmla="*/ 265 w 772"/>
                <a:gd name="T91" fmla="*/ 88 h 1027"/>
                <a:gd name="T92" fmla="*/ 294 w 772"/>
                <a:gd name="T93" fmla="*/ 63 h 1027"/>
                <a:gd name="T94" fmla="*/ 325 w 772"/>
                <a:gd name="T95" fmla="*/ 42 h 1027"/>
                <a:gd name="T96" fmla="*/ 359 w 772"/>
                <a:gd name="T97" fmla="*/ 25 h 1027"/>
                <a:gd name="T98" fmla="*/ 396 w 772"/>
                <a:gd name="T99" fmla="*/ 11 h 1027"/>
                <a:gd name="T100" fmla="*/ 435 w 772"/>
                <a:gd name="T101" fmla="*/ 3 h 1027"/>
                <a:gd name="T102" fmla="*/ 475 w 772"/>
                <a:gd name="T103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027">
                  <a:moveTo>
                    <a:pt x="475" y="0"/>
                  </a:moveTo>
                  <a:lnTo>
                    <a:pt x="475" y="0"/>
                  </a:lnTo>
                  <a:lnTo>
                    <a:pt x="515" y="3"/>
                  </a:lnTo>
                  <a:lnTo>
                    <a:pt x="554" y="11"/>
                  </a:lnTo>
                  <a:lnTo>
                    <a:pt x="591" y="25"/>
                  </a:lnTo>
                  <a:lnTo>
                    <a:pt x="625" y="42"/>
                  </a:lnTo>
                  <a:lnTo>
                    <a:pt x="656" y="63"/>
                  </a:lnTo>
                  <a:lnTo>
                    <a:pt x="684" y="88"/>
                  </a:lnTo>
                  <a:lnTo>
                    <a:pt x="709" y="116"/>
                  </a:lnTo>
                  <a:lnTo>
                    <a:pt x="731" y="147"/>
                  </a:lnTo>
                  <a:lnTo>
                    <a:pt x="748" y="181"/>
                  </a:lnTo>
                  <a:lnTo>
                    <a:pt x="761" y="219"/>
                  </a:lnTo>
                  <a:lnTo>
                    <a:pt x="769" y="257"/>
                  </a:lnTo>
                  <a:lnTo>
                    <a:pt x="772" y="297"/>
                  </a:lnTo>
                  <a:lnTo>
                    <a:pt x="769" y="337"/>
                  </a:lnTo>
                  <a:lnTo>
                    <a:pt x="761" y="375"/>
                  </a:lnTo>
                  <a:lnTo>
                    <a:pt x="748" y="413"/>
                  </a:lnTo>
                  <a:lnTo>
                    <a:pt x="731" y="447"/>
                  </a:lnTo>
                  <a:lnTo>
                    <a:pt x="709" y="478"/>
                  </a:lnTo>
                  <a:lnTo>
                    <a:pt x="684" y="506"/>
                  </a:lnTo>
                  <a:lnTo>
                    <a:pt x="656" y="531"/>
                  </a:lnTo>
                  <a:lnTo>
                    <a:pt x="625" y="552"/>
                  </a:lnTo>
                  <a:lnTo>
                    <a:pt x="591" y="569"/>
                  </a:lnTo>
                  <a:lnTo>
                    <a:pt x="554" y="583"/>
                  </a:lnTo>
                  <a:lnTo>
                    <a:pt x="515" y="591"/>
                  </a:lnTo>
                  <a:lnTo>
                    <a:pt x="475" y="594"/>
                  </a:lnTo>
                  <a:lnTo>
                    <a:pt x="447" y="592"/>
                  </a:lnTo>
                  <a:lnTo>
                    <a:pt x="420" y="587"/>
                  </a:lnTo>
                  <a:lnTo>
                    <a:pt x="393" y="581"/>
                  </a:lnTo>
                  <a:lnTo>
                    <a:pt x="128" y="1027"/>
                  </a:lnTo>
                  <a:lnTo>
                    <a:pt x="87" y="998"/>
                  </a:lnTo>
                  <a:lnTo>
                    <a:pt x="45" y="973"/>
                  </a:lnTo>
                  <a:lnTo>
                    <a:pt x="0" y="951"/>
                  </a:lnTo>
                  <a:lnTo>
                    <a:pt x="264" y="505"/>
                  </a:lnTo>
                  <a:lnTo>
                    <a:pt x="240" y="477"/>
                  </a:lnTo>
                  <a:lnTo>
                    <a:pt x="219" y="446"/>
                  </a:lnTo>
                  <a:lnTo>
                    <a:pt x="202" y="412"/>
                  </a:lnTo>
                  <a:lnTo>
                    <a:pt x="190" y="375"/>
                  </a:lnTo>
                  <a:lnTo>
                    <a:pt x="182" y="337"/>
                  </a:lnTo>
                  <a:lnTo>
                    <a:pt x="179" y="297"/>
                  </a:lnTo>
                  <a:lnTo>
                    <a:pt x="182" y="257"/>
                  </a:lnTo>
                  <a:lnTo>
                    <a:pt x="190" y="218"/>
                  </a:lnTo>
                  <a:lnTo>
                    <a:pt x="202" y="181"/>
                  </a:lnTo>
                  <a:lnTo>
                    <a:pt x="219" y="147"/>
                  </a:lnTo>
                  <a:lnTo>
                    <a:pt x="241" y="116"/>
                  </a:lnTo>
                  <a:lnTo>
                    <a:pt x="265" y="88"/>
                  </a:lnTo>
                  <a:lnTo>
                    <a:pt x="294" y="63"/>
                  </a:lnTo>
                  <a:lnTo>
                    <a:pt x="325" y="42"/>
                  </a:lnTo>
                  <a:lnTo>
                    <a:pt x="359" y="25"/>
                  </a:lnTo>
                  <a:lnTo>
                    <a:pt x="396" y="11"/>
                  </a:lnTo>
                  <a:lnTo>
                    <a:pt x="435" y="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12F2809F-6B98-4EF0-883D-8E29D4016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763" y="4614863"/>
              <a:ext cx="217488" cy="133350"/>
            </a:xfrm>
            <a:custGeom>
              <a:avLst/>
              <a:gdLst>
                <a:gd name="T0" fmla="*/ 660 w 956"/>
                <a:gd name="T1" fmla="*/ 0 h 592"/>
                <a:gd name="T2" fmla="*/ 700 w 956"/>
                <a:gd name="T3" fmla="*/ 2 h 592"/>
                <a:gd name="T4" fmla="*/ 739 w 956"/>
                <a:gd name="T5" fmla="*/ 10 h 592"/>
                <a:gd name="T6" fmla="*/ 775 w 956"/>
                <a:gd name="T7" fmla="*/ 23 h 592"/>
                <a:gd name="T8" fmla="*/ 809 w 956"/>
                <a:gd name="T9" fmla="*/ 40 h 592"/>
                <a:gd name="T10" fmla="*/ 841 w 956"/>
                <a:gd name="T11" fmla="*/ 61 h 592"/>
                <a:gd name="T12" fmla="*/ 869 w 956"/>
                <a:gd name="T13" fmla="*/ 86 h 592"/>
                <a:gd name="T14" fmla="*/ 894 w 956"/>
                <a:gd name="T15" fmla="*/ 115 h 592"/>
                <a:gd name="T16" fmla="*/ 916 w 956"/>
                <a:gd name="T17" fmla="*/ 147 h 592"/>
                <a:gd name="T18" fmla="*/ 933 w 956"/>
                <a:gd name="T19" fmla="*/ 181 h 592"/>
                <a:gd name="T20" fmla="*/ 946 w 956"/>
                <a:gd name="T21" fmla="*/ 217 h 592"/>
                <a:gd name="T22" fmla="*/ 954 w 956"/>
                <a:gd name="T23" fmla="*/ 255 h 592"/>
                <a:gd name="T24" fmla="*/ 956 w 956"/>
                <a:gd name="T25" fmla="*/ 296 h 592"/>
                <a:gd name="T26" fmla="*/ 954 w 956"/>
                <a:gd name="T27" fmla="*/ 336 h 592"/>
                <a:gd name="T28" fmla="*/ 946 w 956"/>
                <a:gd name="T29" fmla="*/ 375 h 592"/>
                <a:gd name="T30" fmla="*/ 933 w 956"/>
                <a:gd name="T31" fmla="*/ 411 h 592"/>
                <a:gd name="T32" fmla="*/ 916 w 956"/>
                <a:gd name="T33" fmla="*/ 445 h 592"/>
                <a:gd name="T34" fmla="*/ 894 w 956"/>
                <a:gd name="T35" fmla="*/ 477 h 592"/>
                <a:gd name="T36" fmla="*/ 869 w 956"/>
                <a:gd name="T37" fmla="*/ 506 h 592"/>
                <a:gd name="T38" fmla="*/ 841 w 956"/>
                <a:gd name="T39" fmla="*/ 530 h 592"/>
                <a:gd name="T40" fmla="*/ 809 w 956"/>
                <a:gd name="T41" fmla="*/ 552 h 592"/>
                <a:gd name="T42" fmla="*/ 775 w 956"/>
                <a:gd name="T43" fmla="*/ 569 h 592"/>
                <a:gd name="T44" fmla="*/ 739 w 956"/>
                <a:gd name="T45" fmla="*/ 581 h 592"/>
                <a:gd name="T46" fmla="*/ 700 w 956"/>
                <a:gd name="T47" fmla="*/ 589 h 592"/>
                <a:gd name="T48" fmla="*/ 660 w 956"/>
                <a:gd name="T49" fmla="*/ 592 h 592"/>
                <a:gd name="T50" fmla="*/ 620 w 956"/>
                <a:gd name="T51" fmla="*/ 589 h 592"/>
                <a:gd name="T52" fmla="*/ 583 w 956"/>
                <a:gd name="T53" fmla="*/ 582 h 592"/>
                <a:gd name="T54" fmla="*/ 547 w 956"/>
                <a:gd name="T55" fmla="*/ 569 h 592"/>
                <a:gd name="T56" fmla="*/ 512 w 956"/>
                <a:gd name="T57" fmla="*/ 553 h 592"/>
                <a:gd name="T58" fmla="*/ 481 w 956"/>
                <a:gd name="T59" fmla="*/ 532 h 592"/>
                <a:gd name="T60" fmla="*/ 453 w 956"/>
                <a:gd name="T61" fmla="*/ 508 h 592"/>
                <a:gd name="T62" fmla="*/ 429 w 956"/>
                <a:gd name="T63" fmla="*/ 480 h 592"/>
                <a:gd name="T64" fmla="*/ 407 w 956"/>
                <a:gd name="T65" fmla="*/ 448 h 592"/>
                <a:gd name="T66" fmla="*/ 390 w 956"/>
                <a:gd name="T67" fmla="*/ 415 h 592"/>
                <a:gd name="T68" fmla="*/ 377 w 956"/>
                <a:gd name="T69" fmla="*/ 380 h 592"/>
                <a:gd name="T70" fmla="*/ 369 w 956"/>
                <a:gd name="T71" fmla="*/ 342 h 592"/>
                <a:gd name="T72" fmla="*/ 0 w 956"/>
                <a:gd name="T73" fmla="*/ 306 h 592"/>
                <a:gd name="T74" fmla="*/ 8 w 956"/>
                <a:gd name="T75" fmla="*/ 260 h 592"/>
                <a:gd name="T76" fmla="*/ 13 w 956"/>
                <a:gd name="T77" fmla="*/ 213 h 592"/>
                <a:gd name="T78" fmla="*/ 15 w 956"/>
                <a:gd name="T79" fmla="*/ 165 h 592"/>
                <a:gd name="T80" fmla="*/ 14 w 956"/>
                <a:gd name="T81" fmla="*/ 157 h 592"/>
                <a:gd name="T82" fmla="*/ 383 w 956"/>
                <a:gd name="T83" fmla="*/ 194 h 592"/>
                <a:gd name="T84" fmla="*/ 399 w 956"/>
                <a:gd name="T85" fmla="*/ 157 h 592"/>
                <a:gd name="T86" fmla="*/ 420 w 956"/>
                <a:gd name="T87" fmla="*/ 124 h 592"/>
                <a:gd name="T88" fmla="*/ 445 w 956"/>
                <a:gd name="T89" fmla="*/ 94 h 592"/>
                <a:gd name="T90" fmla="*/ 474 w 956"/>
                <a:gd name="T91" fmla="*/ 66 h 592"/>
                <a:gd name="T92" fmla="*/ 505 w 956"/>
                <a:gd name="T93" fmla="*/ 43 h 592"/>
                <a:gd name="T94" fmla="*/ 541 w 956"/>
                <a:gd name="T95" fmla="*/ 25 h 592"/>
                <a:gd name="T96" fmla="*/ 579 w 956"/>
                <a:gd name="T97" fmla="*/ 11 h 592"/>
                <a:gd name="T98" fmla="*/ 618 w 956"/>
                <a:gd name="T99" fmla="*/ 3 h 592"/>
                <a:gd name="T100" fmla="*/ 660 w 956"/>
                <a:gd name="T10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6" h="592">
                  <a:moveTo>
                    <a:pt x="660" y="0"/>
                  </a:moveTo>
                  <a:lnTo>
                    <a:pt x="700" y="2"/>
                  </a:lnTo>
                  <a:lnTo>
                    <a:pt x="739" y="10"/>
                  </a:lnTo>
                  <a:lnTo>
                    <a:pt x="775" y="23"/>
                  </a:lnTo>
                  <a:lnTo>
                    <a:pt x="809" y="40"/>
                  </a:lnTo>
                  <a:lnTo>
                    <a:pt x="841" y="61"/>
                  </a:lnTo>
                  <a:lnTo>
                    <a:pt x="869" y="86"/>
                  </a:lnTo>
                  <a:lnTo>
                    <a:pt x="894" y="115"/>
                  </a:lnTo>
                  <a:lnTo>
                    <a:pt x="916" y="147"/>
                  </a:lnTo>
                  <a:lnTo>
                    <a:pt x="933" y="181"/>
                  </a:lnTo>
                  <a:lnTo>
                    <a:pt x="946" y="217"/>
                  </a:lnTo>
                  <a:lnTo>
                    <a:pt x="954" y="255"/>
                  </a:lnTo>
                  <a:lnTo>
                    <a:pt x="956" y="296"/>
                  </a:lnTo>
                  <a:lnTo>
                    <a:pt x="954" y="336"/>
                  </a:lnTo>
                  <a:lnTo>
                    <a:pt x="946" y="375"/>
                  </a:lnTo>
                  <a:lnTo>
                    <a:pt x="933" y="411"/>
                  </a:lnTo>
                  <a:lnTo>
                    <a:pt x="916" y="445"/>
                  </a:lnTo>
                  <a:lnTo>
                    <a:pt x="894" y="477"/>
                  </a:lnTo>
                  <a:lnTo>
                    <a:pt x="869" y="506"/>
                  </a:lnTo>
                  <a:lnTo>
                    <a:pt x="841" y="530"/>
                  </a:lnTo>
                  <a:lnTo>
                    <a:pt x="809" y="552"/>
                  </a:lnTo>
                  <a:lnTo>
                    <a:pt x="775" y="569"/>
                  </a:lnTo>
                  <a:lnTo>
                    <a:pt x="739" y="581"/>
                  </a:lnTo>
                  <a:lnTo>
                    <a:pt x="700" y="589"/>
                  </a:lnTo>
                  <a:lnTo>
                    <a:pt x="660" y="592"/>
                  </a:lnTo>
                  <a:lnTo>
                    <a:pt x="620" y="589"/>
                  </a:lnTo>
                  <a:lnTo>
                    <a:pt x="583" y="582"/>
                  </a:lnTo>
                  <a:lnTo>
                    <a:pt x="547" y="569"/>
                  </a:lnTo>
                  <a:lnTo>
                    <a:pt x="512" y="553"/>
                  </a:lnTo>
                  <a:lnTo>
                    <a:pt x="481" y="532"/>
                  </a:lnTo>
                  <a:lnTo>
                    <a:pt x="453" y="508"/>
                  </a:lnTo>
                  <a:lnTo>
                    <a:pt x="429" y="480"/>
                  </a:lnTo>
                  <a:lnTo>
                    <a:pt x="407" y="448"/>
                  </a:lnTo>
                  <a:lnTo>
                    <a:pt x="390" y="415"/>
                  </a:lnTo>
                  <a:lnTo>
                    <a:pt x="377" y="380"/>
                  </a:lnTo>
                  <a:lnTo>
                    <a:pt x="369" y="342"/>
                  </a:lnTo>
                  <a:lnTo>
                    <a:pt x="0" y="306"/>
                  </a:lnTo>
                  <a:lnTo>
                    <a:pt x="8" y="260"/>
                  </a:lnTo>
                  <a:lnTo>
                    <a:pt x="13" y="213"/>
                  </a:lnTo>
                  <a:lnTo>
                    <a:pt x="15" y="165"/>
                  </a:lnTo>
                  <a:lnTo>
                    <a:pt x="14" y="157"/>
                  </a:lnTo>
                  <a:lnTo>
                    <a:pt x="383" y="194"/>
                  </a:lnTo>
                  <a:lnTo>
                    <a:pt x="399" y="157"/>
                  </a:lnTo>
                  <a:lnTo>
                    <a:pt x="420" y="124"/>
                  </a:lnTo>
                  <a:lnTo>
                    <a:pt x="445" y="94"/>
                  </a:lnTo>
                  <a:lnTo>
                    <a:pt x="474" y="66"/>
                  </a:lnTo>
                  <a:lnTo>
                    <a:pt x="505" y="43"/>
                  </a:lnTo>
                  <a:lnTo>
                    <a:pt x="541" y="25"/>
                  </a:lnTo>
                  <a:lnTo>
                    <a:pt x="579" y="11"/>
                  </a:lnTo>
                  <a:lnTo>
                    <a:pt x="618" y="3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9A6452ED-440F-430E-9A65-F489C925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0538" y="4795838"/>
              <a:ext cx="133350" cy="215900"/>
            </a:xfrm>
            <a:custGeom>
              <a:avLst/>
              <a:gdLst>
                <a:gd name="T0" fmla="*/ 223 w 593"/>
                <a:gd name="T1" fmla="*/ 0 h 952"/>
                <a:gd name="T2" fmla="*/ 306 w 593"/>
                <a:gd name="T3" fmla="*/ 360 h 952"/>
                <a:gd name="T4" fmla="*/ 348 w 593"/>
                <a:gd name="T5" fmla="*/ 364 h 952"/>
                <a:gd name="T6" fmla="*/ 389 w 593"/>
                <a:gd name="T7" fmla="*/ 374 h 952"/>
                <a:gd name="T8" fmla="*/ 427 w 593"/>
                <a:gd name="T9" fmla="*/ 390 h 952"/>
                <a:gd name="T10" fmla="*/ 463 w 593"/>
                <a:gd name="T11" fmla="*/ 411 h 952"/>
                <a:gd name="T12" fmla="*/ 495 w 593"/>
                <a:gd name="T13" fmla="*/ 436 h 952"/>
                <a:gd name="T14" fmla="*/ 523 w 593"/>
                <a:gd name="T15" fmla="*/ 465 h 952"/>
                <a:gd name="T16" fmla="*/ 547 w 593"/>
                <a:gd name="T17" fmla="*/ 497 h 952"/>
                <a:gd name="T18" fmla="*/ 566 w 593"/>
                <a:gd name="T19" fmla="*/ 533 h 952"/>
                <a:gd name="T20" fmla="*/ 581 w 593"/>
                <a:gd name="T21" fmla="*/ 571 h 952"/>
                <a:gd name="T22" fmla="*/ 590 w 593"/>
                <a:gd name="T23" fmla="*/ 613 h 952"/>
                <a:gd name="T24" fmla="*/ 593 w 593"/>
                <a:gd name="T25" fmla="*/ 656 h 952"/>
                <a:gd name="T26" fmla="*/ 590 w 593"/>
                <a:gd name="T27" fmla="*/ 696 h 952"/>
                <a:gd name="T28" fmla="*/ 582 w 593"/>
                <a:gd name="T29" fmla="*/ 734 h 952"/>
                <a:gd name="T30" fmla="*/ 570 w 593"/>
                <a:gd name="T31" fmla="*/ 771 h 952"/>
                <a:gd name="T32" fmla="*/ 552 w 593"/>
                <a:gd name="T33" fmla="*/ 805 h 952"/>
                <a:gd name="T34" fmla="*/ 531 w 593"/>
                <a:gd name="T35" fmla="*/ 837 h 952"/>
                <a:gd name="T36" fmla="*/ 506 w 593"/>
                <a:gd name="T37" fmla="*/ 865 h 952"/>
                <a:gd name="T38" fmla="*/ 478 w 593"/>
                <a:gd name="T39" fmla="*/ 890 h 952"/>
                <a:gd name="T40" fmla="*/ 446 w 593"/>
                <a:gd name="T41" fmla="*/ 911 h 952"/>
                <a:gd name="T42" fmla="*/ 412 w 593"/>
                <a:gd name="T43" fmla="*/ 928 h 952"/>
                <a:gd name="T44" fmla="*/ 375 w 593"/>
                <a:gd name="T45" fmla="*/ 941 h 952"/>
                <a:gd name="T46" fmla="*/ 337 w 593"/>
                <a:gd name="T47" fmla="*/ 950 h 952"/>
                <a:gd name="T48" fmla="*/ 297 w 593"/>
                <a:gd name="T49" fmla="*/ 952 h 952"/>
                <a:gd name="T50" fmla="*/ 256 w 593"/>
                <a:gd name="T51" fmla="*/ 950 h 952"/>
                <a:gd name="T52" fmla="*/ 218 w 593"/>
                <a:gd name="T53" fmla="*/ 941 h 952"/>
                <a:gd name="T54" fmla="*/ 181 w 593"/>
                <a:gd name="T55" fmla="*/ 928 h 952"/>
                <a:gd name="T56" fmla="*/ 147 w 593"/>
                <a:gd name="T57" fmla="*/ 911 h 952"/>
                <a:gd name="T58" fmla="*/ 116 w 593"/>
                <a:gd name="T59" fmla="*/ 890 h 952"/>
                <a:gd name="T60" fmla="*/ 88 w 593"/>
                <a:gd name="T61" fmla="*/ 865 h 952"/>
                <a:gd name="T62" fmla="*/ 62 w 593"/>
                <a:gd name="T63" fmla="*/ 837 h 952"/>
                <a:gd name="T64" fmla="*/ 41 w 593"/>
                <a:gd name="T65" fmla="*/ 805 h 952"/>
                <a:gd name="T66" fmla="*/ 24 w 593"/>
                <a:gd name="T67" fmla="*/ 771 h 952"/>
                <a:gd name="T68" fmla="*/ 11 w 593"/>
                <a:gd name="T69" fmla="*/ 734 h 952"/>
                <a:gd name="T70" fmla="*/ 3 w 593"/>
                <a:gd name="T71" fmla="*/ 696 h 952"/>
                <a:gd name="T72" fmla="*/ 0 w 593"/>
                <a:gd name="T73" fmla="*/ 656 h 952"/>
                <a:gd name="T74" fmla="*/ 3 w 593"/>
                <a:gd name="T75" fmla="*/ 614 h 952"/>
                <a:gd name="T76" fmla="*/ 12 w 593"/>
                <a:gd name="T77" fmla="*/ 573 h 952"/>
                <a:gd name="T78" fmla="*/ 26 w 593"/>
                <a:gd name="T79" fmla="*/ 536 h 952"/>
                <a:gd name="T80" fmla="*/ 45 w 593"/>
                <a:gd name="T81" fmla="*/ 501 h 952"/>
                <a:gd name="T82" fmla="*/ 68 w 593"/>
                <a:gd name="T83" fmla="*/ 469 h 952"/>
                <a:gd name="T84" fmla="*/ 96 w 593"/>
                <a:gd name="T85" fmla="*/ 440 h 952"/>
                <a:gd name="T86" fmla="*/ 127 w 593"/>
                <a:gd name="T87" fmla="*/ 415 h 952"/>
                <a:gd name="T88" fmla="*/ 161 w 593"/>
                <a:gd name="T89" fmla="*/ 394 h 952"/>
                <a:gd name="T90" fmla="*/ 77 w 593"/>
                <a:gd name="T91" fmla="*/ 34 h 952"/>
                <a:gd name="T92" fmla="*/ 128 w 593"/>
                <a:gd name="T93" fmla="*/ 25 h 952"/>
                <a:gd name="T94" fmla="*/ 176 w 593"/>
                <a:gd name="T95" fmla="*/ 14 h 952"/>
                <a:gd name="T96" fmla="*/ 223 w 593"/>
                <a:gd name="T97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3" h="952">
                  <a:moveTo>
                    <a:pt x="223" y="0"/>
                  </a:moveTo>
                  <a:lnTo>
                    <a:pt x="306" y="360"/>
                  </a:lnTo>
                  <a:lnTo>
                    <a:pt x="348" y="364"/>
                  </a:lnTo>
                  <a:lnTo>
                    <a:pt x="389" y="374"/>
                  </a:lnTo>
                  <a:lnTo>
                    <a:pt x="427" y="390"/>
                  </a:lnTo>
                  <a:lnTo>
                    <a:pt x="463" y="411"/>
                  </a:lnTo>
                  <a:lnTo>
                    <a:pt x="495" y="436"/>
                  </a:lnTo>
                  <a:lnTo>
                    <a:pt x="523" y="465"/>
                  </a:lnTo>
                  <a:lnTo>
                    <a:pt x="547" y="497"/>
                  </a:lnTo>
                  <a:lnTo>
                    <a:pt x="566" y="533"/>
                  </a:lnTo>
                  <a:lnTo>
                    <a:pt x="581" y="571"/>
                  </a:lnTo>
                  <a:lnTo>
                    <a:pt x="590" y="613"/>
                  </a:lnTo>
                  <a:lnTo>
                    <a:pt x="593" y="656"/>
                  </a:lnTo>
                  <a:lnTo>
                    <a:pt x="590" y="696"/>
                  </a:lnTo>
                  <a:lnTo>
                    <a:pt x="582" y="734"/>
                  </a:lnTo>
                  <a:lnTo>
                    <a:pt x="570" y="771"/>
                  </a:lnTo>
                  <a:lnTo>
                    <a:pt x="552" y="805"/>
                  </a:lnTo>
                  <a:lnTo>
                    <a:pt x="531" y="837"/>
                  </a:lnTo>
                  <a:lnTo>
                    <a:pt x="506" y="865"/>
                  </a:lnTo>
                  <a:lnTo>
                    <a:pt x="478" y="890"/>
                  </a:lnTo>
                  <a:lnTo>
                    <a:pt x="446" y="911"/>
                  </a:lnTo>
                  <a:lnTo>
                    <a:pt x="412" y="928"/>
                  </a:lnTo>
                  <a:lnTo>
                    <a:pt x="375" y="941"/>
                  </a:lnTo>
                  <a:lnTo>
                    <a:pt x="337" y="950"/>
                  </a:lnTo>
                  <a:lnTo>
                    <a:pt x="297" y="952"/>
                  </a:lnTo>
                  <a:lnTo>
                    <a:pt x="256" y="950"/>
                  </a:lnTo>
                  <a:lnTo>
                    <a:pt x="218" y="941"/>
                  </a:lnTo>
                  <a:lnTo>
                    <a:pt x="181" y="928"/>
                  </a:lnTo>
                  <a:lnTo>
                    <a:pt x="147" y="911"/>
                  </a:lnTo>
                  <a:lnTo>
                    <a:pt x="116" y="890"/>
                  </a:lnTo>
                  <a:lnTo>
                    <a:pt x="88" y="865"/>
                  </a:lnTo>
                  <a:lnTo>
                    <a:pt x="62" y="837"/>
                  </a:lnTo>
                  <a:lnTo>
                    <a:pt x="41" y="805"/>
                  </a:lnTo>
                  <a:lnTo>
                    <a:pt x="24" y="771"/>
                  </a:lnTo>
                  <a:lnTo>
                    <a:pt x="11" y="734"/>
                  </a:lnTo>
                  <a:lnTo>
                    <a:pt x="3" y="696"/>
                  </a:lnTo>
                  <a:lnTo>
                    <a:pt x="0" y="656"/>
                  </a:lnTo>
                  <a:lnTo>
                    <a:pt x="3" y="614"/>
                  </a:lnTo>
                  <a:lnTo>
                    <a:pt x="12" y="573"/>
                  </a:lnTo>
                  <a:lnTo>
                    <a:pt x="26" y="536"/>
                  </a:lnTo>
                  <a:lnTo>
                    <a:pt x="45" y="501"/>
                  </a:lnTo>
                  <a:lnTo>
                    <a:pt x="68" y="469"/>
                  </a:lnTo>
                  <a:lnTo>
                    <a:pt x="96" y="440"/>
                  </a:lnTo>
                  <a:lnTo>
                    <a:pt x="127" y="415"/>
                  </a:lnTo>
                  <a:lnTo>
                    <a:pt x="161" y="394"/>
                  </a:lnTo>
                  <a:lnTo>
                    <a:pt x="77" y="34"/>
                  </a:lnTo>
                  <a:lnTo>
                    <a:pt x="128" y="25"/>
                  </a:lnTo>
                  <a:lnTo>
                    <a:pt x="176" y="14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6C96FBAF-A515-4BCE-BE76-4CECB311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13" y="4684713"/>
              <a:ext cx="238125" cy="138113"/>
            </a:xfrm>
            <a:custGeom>
              <a:avLst/>
              <a:gdLst>
                <a:gd name="T0" fmla="*/ 1002 w 1051"/>
                <a:gd name="T1" fmla="*/ 0 h 611"/>
                <a:gd name="T2" fmla="*/ 1016 w 1051"/>
                <a:gd name="T3" fmla="*/ 48 h 611"/>
                <a:gd name="T4" fmla="*/ 1032 w 1051"/>
                <a:gd name="T5" fmla="*/ 95 h 611"/>
                <a:gd name="T6" fmla="*/ 1051 w 1051"/>
                <a:gd name="T7" fmla="*/ 140 h 611"/>
                <a:gd name="T8" fmla="*/ 590 w 1051"/>
                <a:gd name="T9" fmla="*/ 295 h 611"/>
                <a:gd name="T10" fmla="*/ 591 w 1051"/>
                <a:gd name="T11" fmla="*/ 304 h 611"/>
                <a:gd name="T12" fmla="*/ 592 w 1051"/>
                <a:gd name="T13" fmla="*/ 314 h 611"/>
                <a:gd name="T14" fmla="*/ 590 w 1051"/>
                <a:gd name="T15" fmla="*/ 355 h 611"/>
                <a:gd name="T16" fmla="*/ 582 w 1051"/>
                <a:gd name="T17" fmla="*/ 394 h 611"/>
                <a:gd name="T18" fmla="*/ 569 w 1051"/>
                <a:gd name="T19" fmla="*/ 430 h 611"/>
                <a:gd name="T20" fmla="*/ 552 w 1051"/>
                <a:gd name="T21" fmla="*/ 464 h 611"/>
                <a:gd name="T22" fmla="*/ 531 w 1051"/>
                <a:gd name="T23" fmla="*/ 495 h 611"/>
                <a:gd name="T24" fmla="*/ 506 w 1051"/>
                <a:gd name="T25" fmla="*/ 525 h 611"/>
                <a:gd name="T26" fmla="*/ 478 w 1051"/>
                <a:gd name="T27" fmla="*/ 550 h 611"/>
                <a:gd name="T28" fmla="*/ 445 w 1051"/>
                <a:gd name="T29" fmla="*/ 571 h 611"/>
                <a:gd name="T30" fmla="*/ 411 w 1051"/>
                <a:gd name="T31" fmla="*/ 588 h 611"/>
                <a:gd name="T32" fmla="*/ 375 w 1051"/>
                <a:gd name="T33" fmla="*/ 601 h 611"/>
                <a:gd name="T34" fmla="*/ 336 w 1051"/>
                <a:gd name="T35" fmla="*/ 608 h 611"/>
                <a:gd name="T36" fmla="*/ 296 w 1051"/>
                <a:gd name="T37" fmla="*/ 611 h 611"/>
                <a:gd name="T38" fmla="*/ 255 w 1051"/>
                <a:gd name="T39" fmla="*/ 608 h 611"/>
                <a:gd name="T40" fmla="*/ 217 w 1051"/>
                <a:gd name="T41" fmla="*/ 601 h 611"/>
                <a:gd name="T42" fmla="*/ 181 w 1051"/>
                <a:gd name="T43" fmla="*/ 588 h 611"/>
                <a:gd name="T44" fmla="*/ 147 w 1051"/>
                <a:gd name="T45" fmla="*/ 571 h 611"/>
                <a:gd name="T46" fmla="*/ 115 w 1051"/>
                <a:gd name="T47" fmla="*/ 550 h 611"/>
                <a:gd name="T48" fmla="*/ 86 w 1051"/>
                <a:gd name="T49" fmla="*/ 525 h 611"/>
                <a:gd name="T50" fmla="*/ 61 w 1051"/>
                <a:gd name="T51" fmla="*/ 495 h 611"/>
                <a:gd name="T52" fmla="*/ 40 w 1051"/>
                <a:gd name="T53" fmla="*/ 464 h 611"/>
                <a:gd name="T54" fmla="*/ 23 w 1051"/>
                <a:gd name="T55" fmla="*/ 430 h 611"/>
                <a:gd name="T56" fmla="*/ 11 w 1051"/>
                <a:gd name="T57" fmla="*/ 394 h 611"/>
                <a:gd name="T58" fmla="*/ 3 w 1051"/>
                <a:gd name="T59" fmla="*/ 355 h 611"/>
                <a:gd name="T60" fmla="*/ 0 w 1051"/>
                <a:gd name="T61" fmla="*/ 314 h 611"/>
                <a:gd name="T62" fmla="*/ 3 w 1051"/>
                <a:gd name="T63" fmla="*/ 274 h 611"/>
                <a:gd name="T64" fmla="*/ 11 w 1051"/>
                <a:gd name="T65" fmla="*/ 236 h 611"/>
                <a:gd name="T66" fmla="*/ 23 w 1051"/>
                <a:gd name="T67" fmla="*/ 200 h 611"/>
                <a:gd name="T68" fmla="*/ 40 w 1051"/>
                <a:gd name="T69" fmla="*/ 166 h 611"/>
                <a:gd name="T70" fmla="*/ 61 w 1051"/>
                <a:gd name="T71" fmla="*/ 133 h 611"/>
                <a:gd name="T72" fmla="*/ 86 w 1051"/>
                <a:gd name="T73" fmla="*/ 105 h 611"/>
                <a:gd name="T74" fmla="*/ 115 w 1051"/>
                <a:gd name="T75" fmla="*/ 80 h 611"/>
                <a:gd name="T76" fmla="*/ 147 w 1051"/>
                <a:gd name="T77" fmla="*/ 59 h 611"/>
                <a:gd name="T78" fmla="*/ 181 w 1051"/>
                <a:gd name="T79" fmla="*/ 42 h 611"/>
                <a:gd name="T80" fmla="*/ 217 w 1051"/>
                <a:gd name="T81" fmla="*/ 29 h 611"/>
                <a:gd name="T82" fmla="*/ 255 w 1051"/>
                <a:gd name="T83" fmla="*/ 22 h 611"/>
                <a:gd name="T84" fmla="*/ 296 w 1051"/>
                <a:gd name="T85" fmla="*/ 19 h 611"/>
                <a:gd name="T86" fmla="*/ 335 w 1051"/>
                <a:gd name="T87" fmla="*/ 21 h 611"/>
                <a:gd name="T88" fmla="*/ 371 w 1051"/>
                <a:gd name="T89" fmla="*/ 29 h 611"/>
                <a:gd name="T90" fmla="*/ 406 w 1051"/>
                <a:gd name="T91" fmla="*/ 40 h 611"/>
                <a:gd name="T92" fmla="*/ 439 w 1051"/>
                <a:gd name="T93" fmla="*/ 56 h 611"/>
                <a:gd name="T94" fmla="*/ 470 w 1051"/>
                <a:gd name="T95" fmla="*/ 75 h 611"/>
                <a:gd name="T96" fmla="*/ 498 w 1051"/>
                <a:gd name="T97" fmla="*/ 98 h 611"/>
                <a:gd name="T98" fmla="*/ 523 w 1051"/>
                <a:gd name="T99" fmla="*/ 124 h 611"/>
                <a:gd name="T100" fmla="*/ 544 w 1051"/>
                <a:gd name="T101" fmla="*/ 154 h 611"/>
                <a:gd name="T102" fmla="*/ 1002 w 1051"/>
                <a:gd name="T10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1" h="611">
                  <a:moveTo>
                    <a:pt x="1002" y="0"/>
                  </a:moveTo>
                  <a:lnTo>
                    <a:pt x="1016" y="48"/>
                  </a:lnTo>
                  <a:lnTo>
                    <a:pt x="1032" y="95"/>
                  </a:lnTo>
                  <a:lnTo>
                    <a:pt x="1051" y="140"/>
                  </a:lnTo>
                  <a:lnTo>
                    <a:pt x="590" y="295"/>
                  </a:lnTo>
                  <a:lnTo>
                    <a:pt x="591" y="304"/>
                  </a:lnTo>
                  <a:lnTo>
                    <a:pt x="592" y="314"/>
                  </a:lnTo>
                  <a:lnTo>
                    <a:pt x="590" y="355"/>
                  </a:lnTo>
                  <a:lnTo>
                    <a:pt x="582" y="394"/>
                  </a:lnTo>
                  <a:lnTo>
                    <a:pt x="569" y="430"/>
                  </a:lnTo>
                  <a:lnTo>
                    <a:pt x="552" y="464"/>
                  </a:lnTo>
                  <a:lnTo>
                    <a:pt x="531" y="495"/>
                  </a:lnTo>
                  <a:lnTo>
                    <a:pt x="506" y="525"/>
                  </a:lnTo>
                  <a:lnTo>
                    <a:pt x="478" y="550"/>
                  </a:lnTo>
                  <a:lnTo>
                    <a:pt x="445" y="571"/>
                  </a:lnTo>
                  <a:lnTo>
                    <a:pt x="411" y="588"/>
                  </a:lnTo>
                  <a:lnTo>
                    <a:pt x="375" y="601"/>
                  </a:lnTo>
                  <a:lnTo>
                    <a:pt x="336" y="608"/>
                  </a:lnTo>
                  <a:lnTo>
                    <a:pt x="296" y="611"/>
                  </a:lnTo>
                  <a:lnTo>
                    <a:pt x="255" y="608"/>
                  </a:lnTo>
                  <a:lnTo>
                    <a:pt x="217" y="601"/>
                  </a:lnTo>
                  <a:lnTo>
                    <a:pt x="181" y="588"/>
                  </a:lnTo>
                  <a:lnTo>
                    <a:pt x="147" y="571"/>
                  </a:lnTo>
                  <a:lnTo>
                    <a:pt x="115" y="550"/>
                  </a:lnTo>
                  <a:lnTo>
                    <a:pt x="86" y="525"/>
                  </a:lnTo>
                  <a:lnTo>
                    <a:pt x="61" y="495"/>
                  </a:lnTo>
                  <a:lnTo>
                    <a:pt x="40" y="464"/>
                  </a:lnTo>
                  <a:lnTo>
                    <a:pt x="23" y="430"/>
                  </a:lnTo>
                  <a:lnTo>
                    <a:pt x="11" y="394"/>
                  </a:lnTo>
                  <a:lnTo>
                    <a:pt x="3" y="355"/>
                  </a:lnTo>
                  <a:lnTo>
                    <a:pt x="0" y="314"/>
                  </a:lnTo>
                  <a:lnTo>
                    <a:pt x="3" y="274"/>
                  </a:lnTo>
                  <a:lnTo>
                    <a:pt x="11" y="236"/>
                  </a:lnTo>
                  <a:lnTo>
                    <a:pt x="23" y="200"/>
                  </a:lnTo>
                  <a:lnTo>
                    <a:pt x="40" y="166"/>
                  </a:lnTo>
                  <a:lnTo>
                    <a:pt x="61" y="133"/>
                  </a:lnTo>
                  <a:lnTo>
                    <a:pt x="86" y="105"/>
                  </a:lnTo>
                  <a:lnTo>
                    <a:pt x="115" y="80"/>
                  </a:lnTo>
                  <a:lnTo>
                    <a:pt x="147" y="59"/>
                  </a:lnTo>
                  <a:lnTo>
                    <a:pt x="181" y="42"/>
                  </a:lnTo>
                  <a:lnTo>
                    <a:pt x="217" y="29"/>
                  </a:lnTo>
                  <a:lnTo>
                    <a:pt x="255" y="22"/>
                  </a:lnTo>
                  <a:lnTo>
                    <a:pt x="296" y="19"/>
                  </a:lnTo>
                  <a:lnTo>
                    <a:pt x="335" y="21"/>
                  </a:lnTo>
                  <a:lnTo>
                    <a:pt x="371" y="29"/>
                  </a:lnTo>
                  <a:lnTo>
                    <a:pt x="406" y="40"/>
                  </a:lnTo>
                  <a:lnTo>
                    <a:pt x="439" y="56"/>
                  </a:lnTo>
                  <a:lnTo>
                    <a:pt x="470" y="75"/>
                  </a:lnTo>
                  <a:lnTo>
                    <a:pt x="498" y="98"/>
                  </a:lnTo>
                  <a:lnTo>
                    <a:pt x="523" y="124"/>
                  </a:lnTo>
                  <a:lnTo>
                    <a:pt x="544" y="154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E849D230-829B-4DEA-9501-881E07E7D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1" y="4537075"/>
              <a:ext cx="230188" cy="230188"/>
            </a:xfrm>
            <a:custGeom>
              <a:avLst/>
              <a:gdLst>
                <a:gd name="T0" fmla="*/ 508 w 1017"/>
                <a:gd name="T1" fmla="*/ 0 h 1017"/>
                <a:gd name="T2" fmla="*/ 563 w 1017"/>
                <a:gd name="T3" fmla="*/ 3 h 1017"/>
                <a:gd name="T4" fmla="*/ 618 w 1017"/>
                <a:gd name="T5" fmla="*/ 12 h 1017"/>
                <a:gd name="T6" fmla="*/ 669 w 1017"/>
                <a:gd name="T7" fmla="*/ 26 h 1017"/>
                <a:gd name="T8" fmla="*/ 718 w 1017"/>
                <a:gd name="T9" fmla="*/ 45 h 1017"/>
                <a:gd name="T10" fmla="*/ 764 w 1017"/>
                <a:gd name="T11" fmla="*/ 70 h 1017"/>
                <a:gd name="T12" fmla="*/ 809 w 1017"/>
                <a:gd name="T13" fmla="*/ 99 h 1017"/>
                <a:gd name="T14" fmla="*/ 849 w 1017"/>
                <a:gd name="T15" fmla="*/ 132 h 1017"/>
                <a:gd name="T16" fmla="*/ 885 w 1017"/>
                <a:gd name="T17" fmla="*/ 168 h 1017"/>
                <a:gd name="T18" fmla="*/ 918 w 1017"/>
                <a:gd name="T19" fmla="*/ 208 h 1017"/>
                <a:gd name="T20" fmla="*/ 947 w 1017"/>
                <a:gd name="T21" fmla="*/ 253 h 1017"/>
                <a:gd name="T22" fmla="*/ 972 w 1017"/>
                <a:gd name="T23" fmla="*/ 299 h 1017"/>
                <a:gd name="T24" fmla="*/ 991 w 1017"/>
                <a:gd name="T25" fmla="*/ 348 h 1017"/>
                <a:gd name="T26" fmla="*/ 1005 w 1017"/>
                <a:gd name="T27" fmla="*/ 399 h 1017"/>
                <a:gd name="T28" fmla="*/ 1014 w 1017"/>
                <a:gd name="T29" fmla="*/ 453 h 1017"/>
                <a:gd name="T30" fmla="*/ 1017 w 1017"/>
                <a:gd name="T31" fmla="*/ 508 h 1017"/>
                <a:gd name="T32" fmla="*/ 1014 w 1017"/>
                <a:gd name="T33" fmla="*/ 563 h 1017"/>
                <a:gd name="T34" fmla="*/ 1005 w 1017"/>
                <a:gd name="T35" fmla="*/ 617 h 1017"/>
                <a:gd name="T36" fmla="*/ 991 w 1017"/>
                <a:gd name="T37" fmla="*/ 669 h 1017"/>
                <a:gd name="T38" fmla="*/ 972 w 1017"/>
                <a:gd name="T39" fmla="*/ 718 h 1017"/>
                <a:gd name="T40" fmla="*/ 947 w 1017"/>
                <a:gd name="T41" fmla="*/ 764 h 1017"/>
                <a:gd name="T42" fmla="*/ 918 w 1017"/>
                <a:gd name="T43" fmla="*/ 809 h 1017"/>
                <a:gd name="T44" fmla="*/ 885 w 1017"/>
                <a:gd name="T45" fmla="*/ 849 h 1017"/>
                <a:gd name="T46" fmla="*/ 849 w 1017"/>
                <a:gd name="T47" fmla="*/ 886 h 1017"/>
                <a:gd name="T48" fmla="*/ 809 w 1017"/>
                <a:gd name="T49" fmla="*/ 918 h 1017"/>
                <a:gd name="T50" fmla="*/ 764 w 1017"/>
                <a:gd name="T51" fmla="*/ 947 h 1017"/>
                <a:gd name="T52" fmla="*/ 718 w 1017"/>
                <a:gd name="T53" fmla="*/ 971 h 1017"/>
                <a:gd name="T54" fmla="*/ 669 w 1017"/>
                <a:gd name="T55" fmla="*/ 991 h 1017"/>
                <a:gd name="T56" fmla="*/ 618 w 1017"/>
                <a:gd name="T57" fmla="*/ 1005 h 1017"/>
                <a:gd name="T58" fmla="*/ 563 w 1017"/>
                <a:gd name="T59" fmla="*/ 1014 h 1017"/>
                <a:gd name="T60" fmla="*/ 508 w 1017"/>
                <a:gd name="T61" fmla="*/ 1017 h 1017"/>
                <a:gd name="T62" fmla="*/ 453 w 1017"/>
                <a:gd name="T63" fmla="*/ 1014 h 1017"/>
                <a:gd name="T64" fmla="*/ 399 w 1017"/>
                <a:gd name="T65" fmla="*/ 1005 h 1017"/>
                <a:gd name="T66" fmla="*/ 348 w 1017"/>
                <a:gd name="T67" fmla="*/ 991 h 1017"/>
                <a:gd name="T68" fmla="*/ 299 w 1017"/>
                <a:gd name="T69" fmla="*/ 971 h 1017"/>
                <a:gd name="T70" fmla="*/ 253 w 1017"/>
                <a:gd name="T71" fmla="*/ 947 h 1017"/>
                <a:gd name="T72" fmla="*/ 208 w 1017"/>
                <a:gd name="T73" fmla="*/ 918 h 1017"/>
                <a:gd name="T74" fmla="*/ 168 w 1017"/>
                <a:gd name="T75" fmla="*/ 886 h 1017"/>
                <a:gd name="T76" fmla="*/ 131 w 1017"/>
                <a:gd name="T77" fmla="*/ 849 h 1017"/>
                <a:gd name="T78" fmla="*/ 99 w 1017"/>
                <a:gd name="T79" fmla="*/ 809 h 1017"/>
                <a:gd name="T80" fmla="*/ 70 w 1017"/>
                <a:gd name="T81" fmla="*/ 764 h 1017"/>
                <a:gd name="T82" fmla="*/ 46 w 1017"/>
                <a:gd name="T83" fmla="*/ 718 h 1017"/>
                <a:gd name="T84" fmla="*/ 26 w 1017"/>
                <a:gd name="T85" fmla="*/ 669 h 1017"/>
                <a:gd name="T86" fmla="*/ 12 w 1017"/>
                <a:gd name="T87" fmla="*/ 617 h 1017"/>
                <a:gd name="T88" fmla="*/ 3 w 1017"/>
                <a:gd name="T89" fmla="*/ 563 h 1017"/>
                <a:gd name="T90" fmla="*/ 0 w 1017"/>
                <a:gd name="T91" fmla="*/ 508 h 1017"/>
                <a:gd name="T92" fmla="*/ 3 w 1017"/>
                <a:gd name="T93" fmla="*/ 453 h 1017"/>
                <a:gd name="T94" fmla="*/ 12 w 1017"/>
                <a:gd name="T95" fmla="*/ 399 h 1017"/>
                <a:gd name="T96" fmla="*/ 26 w 1017"/>
                <a:gd name="T97" fmla="*/ 348 h 1017"/>
                <a:gd name="T98" fmla="*/ 46 w 1017"/>
                <a:gd name="T99" fmla="*/ 299 h 1017"/>
                <a:gd name="T100" fmla="*/ 70 w 1017"/>
                <a:gd name="T101" fmla="*/ 253 h 1017"/>
                <a:gd name="T102" fmla="*/ 99 w 1017"/>
                <a:gd name="T103" fmla="*/ 208 h 1017"/>
                <a:gd name="T104" fmla="*/ 131 w 1017"/>
                <a:gd name="T105" fmla="*/ 168 h 1017"/>
                <a:gd name="T106" fmla="*/ 168 w 1017"/>
                <a:gd name="T107" fmla="*/ 132 h 1017"/>
                <a:gd name="T108" fmla="*/ 208 w 1017"/>
                <a:gd name="T109" fmla="*/ 99 h 1017"/>
                <a:gd name="T110" fmla="*/ 253 w 1017"/>
                <a:gd name="T111" fmla="*/ 70 h 1017"/>
                <a:gd name="T112" fmla="*/ 299 w 1017"/>
                <a:gd name="T113" fmla="*/ 45 h 1017"/>
                <a:gd name="T114" fmla="*/ 348 w 1017"/>
                <a:gd name="T115" fmla="*/ 26 h 1017"/>
                <a:gd name="T116" fmla="*/ 399 w 1017"/>
                <a:gd name="T117" fmla="*/ 12 h 1017"/>
                <a:gd name="T118" fmla="*/ 453 w 1017"/>
                <a:gd name="T119" fmla="*/ 3 h 1017"/>
                <a:gd name="T120" fmla="*/ 508 w 1017"/>
                <a:gd name="T121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7" h="1017">
                  <a:moveTo>
                    <a:pt x="508" y="0"/>
                  </a:moveTo>
                  <a:lnTo>
                    <a:pt x="563" y="3"/>
                  </a:lnTo>
                  <a:lnTo>
                    <a:pt x="618" y="12"/>
                  </a:lnTo>
                  <a:lnTo>
                    <a:pt x="669" y="26"/>
                  </a:lnTo>
                  <a:lnTo>
                    <a:pt x="718" y="45"/>
                  </a:lnTo>
                  <a:lnTo>
                    <a:pt x="764" y="70"/>
                  </a:lnTo>
                  <a:lnTo>
                    <a:pt x="809" y="99"/>
                  </a:lnTo>
                  <a:lnTo>
                    <a:pt x="849" y="132"/>
                  </a:lnTo>
                  <a:lnTo>
                    <a:pt x="885" y="168"/>
                  </a:lnTo>
                  <a:lnTo>
                    <a:pt x="918" y="208"/>
                  </a:lnTo>
                  <a:lnTo>
                    <a:pt x="947" y="253"/>
                  </a:lnTo>
                  <a:lnTo>
                    <a:pt x="972" y="299"/>
                  </a:lnTo>
                  <a:lnTo>
                    <a:pt x="991" y="348"/>
                  </a:lnTo>
                  <a:lnTo>
                    <a:pt x="1005" y="399"/>
                  </a:lnTo>
                  <a:lnTo>
                    <a:pt x="1014" y="453"/>
                  </a:lnTo>
                  <a:lnTo>
                    <a:pt x="1017" y="508"/>
                  </a:lnTo>
                  <a:lnTo>
                    <a:pt x="1014" y="563"/>
                  </a:lnTo>
                  <a:lnTo>
                    <a:pt x="1005" y="617"/>
                  </a:lnTo>
                  <a:lnTo>
                    <a:pt x="991" y="669"/>
                  </a:lnTo>
                  <a:lnTo>
                    <a:pt x="972" y="718"/>
                  </a:lnTo>
                  <a:lnTo>
                    <a:pt x="947" y="764"/>
                  </a:lnTo>
                  <a:lnTo>
                    <a:pt x="918" y="809"/>
                  </a:lnTo>
                  <a:lnTo>
                    <a:pt x="885" y="849"/>
                  </a:lnTo>
                  <a:lnTo>
                    <a:pt x="849" y="886"/>
                  </a:lnTo>
                  <a:lnTo>
                    <a:pt x="809" y="918"/>
                  </a:lnTo>
                  <a:lnTo>
                    <a:pt x="764" y="947"/>
                  </a:lnTo>
                  <a:lnTo>
                    <a:pt x="718" y="971"/>
                  </a:lnTo>
                  <a:lnTo>
                    <a:pt x="669" y="991"/>
                  </a:lnTo>
                  <a:lnTo>
                    <a:pt x="618" y="1005"/>
                  </a:lnTo>
                  <a:lnTo>
                    <a:pt x="563" y="1014"/>
                  </a:lnTo>
                  <a:lnTo>
                    <a:pt x="508" y="1017"/>
                  </a:lnTo>
                  <a:lnTo>
                    <a:pt x="453" y="1014"/>
                  </a:lnTo>
                  <a:lnTo>
                    <a:pt x="399" y="1005"/>
                  </a:lnTo>
                  <a:lnTo>
                    <a:pt x="348" y="991"/>
                  </a:lnTo>
                  <a:lnTo>
                    <a:pt x="299" y="971"/>
                  </a:lnTo>
                  <a:lnTo>
                    <a:pt x="253" y="947"/>
                  </a:lnTo>
                  <a:lnTo>
                    <a:pt x="208" y="918"/>
                  </a:lnTo>
                  <a:lnTo>
                    <a:pt x="168" y="886"/>
                  </a:lnTo>
                  <a:lnTo>
                    <a:pt x="131" y="849"/>
                  </a:lnTo>
                  <a:lnTo>
                    <a:pt x="99" y="809"/>
                  </a:lnTo>
                  <a:lnTo>
                    <a:pt x="70" y="764"/>
                  </a:lnTo>
                  <a:lnTo>
                    <a:pt x="46" y="718"/>
                  </a:lnTo>
                  <a:lnTo>
                    <a:pt x="26" y="669"/>
                  </a:lnTo>
                  <a:lnTo>
                    <a:pt x="12" y="617"/>
                  </a:lnTo>
                  <a:lnTo>
                    <a:pt x="3" y="563"/>
                  </a:lnTo>
                  <a:lnTo>
                    <a:pt x="0" y="508"/>
                  </a:lnTo>
                  <a:lnTo>
                    <a:pt x="3" y="453"/>
                  </a:lnTo>
                  <a:lnTo>
                    <a:pt x="12" y="399"/>
                  </a:lnTo>
                  <a:lnTo>
                    <a:pt x="26" y="348"/>
                  </a:lnTo>
                  <a:lnTo>
                    <a:pt x="46" y="299"/>
                  </a:lnTo>
                  <a:lnTo>
                    <a:pt x="70" y="253"/>
                  </a:lnTo>
                  <a:lnTo>
                    <a:pt x="99" y="208"/>
                  </a:lnTo>
                  <a:lnTo>
                    <a:pt x="131" y="168"/>
                  </a:lnTo>
                  <a:lnTo>
                    <a:pt x="168" y="132"/>
                  </a:lnTo>
                  <a:lnTo>
                    <a:pt x="208" y="99"/>
                  </a:lnTo>
                  <a:lnTo>
                    <a:pt x="253" y="70"/>
                  </a:lnTo>
                  <a:lnTo>
                    <a:pt x="299" y="45"/>
                  </a:lnTo>
                  <a:lnTo>
                    <a:pt x="348" y="26"/>
                  </a:lnTo>
                  <a:lnTo>
                    <a:pt x="399" y="12"/>
                  </a:lnTo>
                  <a:lnTo>
                    <a:pt x="453" y="3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33">
            <a:extLst>
              <a:ext uri="{FF2B5EF4-FFF2-40B4-BE49-F238E27FC236}">
                <a16:creationId xmlns:a16="http://schemas.microsoft.com/office/drawing/2014/main" id="{67FECE79-4F3E-4993-A829-62C4F3B84CD5}"/>
              </a:ext>
            </a:extLst>
          </p:cNvPr>
          <p:cNvGrpSpPr/>
          <p:nvPr/>
        </p:nvGrpSpPr>
        <p:grpSpPr>
          <a:xfrm>
            <a:off x="6790961" y="5403006"/>
            <a:ext cx="711792" cy="621141"/>
            <a:chOff x="8575675" y="4164013"/>
            <a:chExt cx="2106613" cy="1838324"/>
          </a:xfrm>
          <a:solidFill>
            <a:sysClr val="window" lastClr="FFFFFF"/>
          </a:solidFill>
        </p:grpSpPr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6787FA31-A82F-4423-B138-5D008F34B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613" y="4425950"/>
              <a:ext cx="288925" cy="590550"/>
            </a:xfrm>
            <a:custGeom>
              <a:avLst/>
              <a:gdLst>
                <a:gd name="T0" fmla="*/ 314 w 546"/>
                <a:gd name="T1" fmla="*/ 3 h 1115"/>
                <a:gd name="T2" fmla="*/ 340 w 546"/>
                <a:gd name="T3" fmla="*/ 43 h 1115"/>
                <a:gd name="T4" fmla="*/ 343 w 546"/>
                <a:gd name="T5" fmla="*/ 128 h 1115"/>
                <a:gd name="T6" fmla="*/ 346 w 546"/>
                <a:gd name="T7" fmla="*/ 131 h 1115"/>
                <a:gd name="T8" fmla="*/ 361 w 546"/>
                <a:gd name="T9" fmla="*/ 134 h 1115"/>
                <a:gd name="T10" fmla="*/ 413 w 546"/>
                <a:gd name="T11" fmla="*/ 144 h 1115"/>
                <a:gd name="T12" fmla="*/ 474 w 546"/>
                <a:gd name="T13" fmla="*/ 161 h 1115"/>
                <a:gd name="T14" fmla="*/ 509 w 546"/>
                <a:gd name="T15" fmla="*/ 185 h 1115"/>
                <a:gd name="T16" fmla="*/ 489 w 546"/>
                <a:gd name="T17" fmla="*/ 267 h 1115"/>
                <a:gd name="T18" fmla="*/ 462 w 546"/>
                <a:gd name="T19" fmla="*/ 293 h 1115"/>
                <a:gd name="T20" fmla="*/ 430 w 546"/>
                <a:gd name="T21" fmla="*/ 289 h 1115"/>
                <a:gd name="T22" fmla="*/ 406 w 546"/>
                <a:gd name="T23" fmla="*/ 278 h 1115"/>
                <a:gd name="T24" fmla="*/ 345 w 546"/>
                <a:gd name="T25" fmla="*/ 263 h 1115"/>
                <a:gd name="T26" fmla="*/ 262 w 546"/>
                <a:gd name="T27" fmla="*/ 259 h 1115"/>
                <a:gd name="T28" fmla="*/ 203 w 546"/>
                <a:gd name="T29" fmla="*/ 282 h 1115"/>
                <a:gd name="T30" fmla="*/ 175 w 546"/>
                <a:gd name="T31" fmla="*/ 319 h 1115"/>
                <a:gd name="T32" fmla="*/ 171 w 546"/>
                <a:gd name="T33" fmla="*/ 364 h 1115"/>
                <a:gd name="T34" fmla="*/ 194 w 546"/>
                <a:gd name="T35" fmla="*/ 407 h 1115"/>
                <a:gd name="T36" fmla="*/ 256 w 546"/>
                <a:gd name="T37" fmla="*/ 447 h 1115"/>
                <a:gd name="T38" fmla="*/ 372 w 546"/>
                <a:gd name="T39" fmla="*/ 498 h 1115"/>
                <a:gd name="T40" fmla="*/ 480 w 546"/>
                <a:gd name="T41" fmla="*/ 570 h 1115"/>
                <a:gd name="T42" fmla="*/ 536 w 546"/>
                <a:gd name="T43" fmla="*/ 662 h 1115"/>
                <a:gd name="T44" fmla="*/ 543 w 546"/>
                <a:gd name="T45" fmla="*/ 774 h 1115"/>
                <a:gd name="T46" fmla="*/ 502 w 546"/>
                <a:gd name="T47" fmla="*/ 874 h 1115"/>
                <a:gd name="T48" fmla="*/ 418 w 546"/>
                <a:gd name="T49" fmla="*/ 946 h 1115"/>
                <a:gd name="T50" fmla="*/ 339 w 546"/>
                <a:gd name="T51" fmla="*/ 974 h 1115"/>
                <a:gd name="T52" fmla="*/ 334 w 546"/>
                <a:gd name="T53" fmla="*/ 978 h 1115"/>
                <a:gd name="T54" fmla="*/ 333 w 546"/>
                <a:gd name="T55" fmla="*/ 1072 h 1115"/>
                <a:gd name="T56" fmla="*/ 305 w 546"/>
                <a:gd name="T57" fmla="*/ 1113 h 1115"/>
                <a:gd name="T58" fmla="*/ 231 w 546"/>
                <a:gd name="T59" fmla="*/ 1113 h 1115"/>
                <a:gd name="T60" fmla="*/ 203 w 546"/>
                <a:gd name="T61" fmla="*/ 1072 h 1115"/>
                <a:gd name="T62" fmla="*/ 202 w 546"/>
                <a:gd name="T63" fmla="*/ 983 h 1115"/>
                <a:gd name="T64" fmla="*/ 196 w 546"/>
                <a:gd name="T65" fmla="*/ 979 h 1115"/>
                <a:gd name="T66" fmla="*/ 177 w 546"/>
                <a:gd name="T67" fmla="*/ 977 h 1115"/>
                <a:gd name="T68" fmla="*/ 115 w 546"/>
                <a:gd name="T69" fmla="*/ 963 h 1115"/>
                <a:gd name="T70" fmla="*/ 41 w 546"/>
                <a:gd name="T71" fmla="*/ 940 h 1115"/>
                <a:gd name="T72" fmla="*/ 2 w 546"/>
                <a:gd name="T73" fmla="*/ 913 h 1115"/>
                <a:gd name="T74" fmla="*/ 23 w 546"/>
                <a:gd name="T75" fmla="*/ 829 h 1115"/>
                <a:gd name="T76" fmla="*/ 49 w 546"/>
                <a:gd name="T77" fmla="*/ 804 h 1115"/>
                <a:gd name="T78" fmla="*/ 75 w 546"/>
                <a:gd name="T79" fmla="*/ 804 h 1115"/>
                <a:gd name="T80" fmla="*/ 92 w 546"/>
                <a:gd name="T81" fmla="*/ 811 h 1115"/>
                <a:gd name="T82" fmla="*/ 138 w 546"/>
                <a:gd name="T83" fmla="*/ 828 h 1115"/>
                <a:gd name="T84" fmla="*/ 202 w 546"/>
                <a:gd name="T85" fmla="*/ 846 h 1115"/>
                <a:gd name="T86" fmla="*/ 279 w 546"/>
                <a:gd name="T87" fmla="*/ 849 h 1115"/>
                <a:gd name="T88" fmla="*/ 355 w 546"/>
                <a:gd name="T89" fmla="*/ 813 h 1115"/>
                <a:gd name="T90" fmla="*/ 384 w 546"/>
                <a:gd name="T91" fmla="*/ 745 h 1115"/>
                <a:gd name="T92" fmla="*/ 360 w 546"/>
                <a:gd name="T93" fmla="*/ 680 h 1115"/>
                <a:gd name="T94" fmla="*/ 284 w 546"/>
                <a:gd name="T95" fmla="*/ 627 h 1115"/>
                <a:gd name="T96" fmla="*/ 180 w 546"/>
                <a:gd name="T97" fmla="*/ 582 h 1115"/>
                <a:gd name="T98" fmla="*/ 93 w 546"/>
                <a:gd name="T99" fmla="*/ 532 h 1115"/>
                <a:gd name="T100" fmla="*/ 31 w 546"/>
                <a:gd name="T101" fmla="*/ 460 h 1115"/>
                <a:gd name="T102" fmla="*/ 8 w 546"/>
                <a:gd name="T103" fmla="*/ 364 h 1115"/>
                <a:gd name="T104" fmla="*/ 33 w 546"/>
                <a:gd name="T105" fmla="*/ 263 h 1115"/>
                <a:gd name="T106" fmla="*/ 99 w 546"/>
                <a:gd name="T107" fmla="*/ 184 h 1115"/>
                <a:gd name="T108" fmla="*/ 203 w 546"/>
                <a:gd name="T109" fmla="*/ 137 h 1115"/>
                <a:gd name="T110" fmla="*/ 209 w 546"/>
                <a:gd name="T111" fmla="*/ 135 h 1115"/>
                <a:gd name="T112" fmla="*/ 212 w 546"/>
                <a:gd name="T113" fmla="*/ 128 h 1115"/>
                <a:gd name="T114" fmla="*/ 226 w 546"/>
                <a:gd name="T115" fmla="*/ 12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6" h="1115">
                  <a:moveTo>
                    <a:pt x="257" y="0"/>
                  </a:moveTo>
                  <a:lnTo>
                    <a:pt x="296" y="0"/>
                  </a:lnTo>
                  <a:lnTo>
                    <a:pt x="314" y="3"/>
                  </a:lnTo>
                  <a:lnTo>
                    <a:pt x="328" y="12"/>
                  </a:lnTo>
                  <a:lnTo>
                    <a:pt x="338" y="26"/>
                  </a:lnTo>
                  <a:lnTo>
                    <a:pt x="340" y="43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43" y="128"/>
                  </a:lnTo>
                  <a:lnTo>
                    <a:pt x="344" y="129"/>
                  </a:lnTo>
                  <a:lnTo>
                    <a:pt x="345" y="130"/>
                  </a:lnTo>
                  <a:lnTo>
                    <a:pt x="346" y="131"/>
                  </a:lnTo>
                  <a:lnTo>
                    <a:pt x="348" y="131"/>
                  </a:lnTo>
                  <a:lnTo>
                    <a:pt x="351" y="131"/>
                  </a:lnTo>
                  <a:lnTo>
                    <a:pt x="361" y="134"/>
                  </a:lnTo>
                  <a:lnTo>
                    <a:pt x="375" y="136"/>
                  </a:lnTo>
                  <a:lnTo>
                    <a:pt x="392" y="140"/>
                  </a:lnTo>
                  <a:lnTo>
                    <a:pt x="413" y="144"/>
                  </a:lnTo>
                  <a:lnTo>
                    <a:pt x="433" y="149"/>
                  </a:lnTo>
                  <a:lnTo>
                    <a:pt x="455" y="155"/>
                  </a:lnTo>
                  <a:lnTo>
                    <a:pt x="474" y="161"/>
                  </a:lnTo>
                  <a:lnTo>
                    <a:pt x="493" y="169"/>
                  </a:lnTo>
                  <a:lnTo>
                    <a:pt x="502" y="175"/>
                  </a:lnTo>
                  <a:lnTo>
                    <a:pt x="509" y="185"/>
                  </a:lnTo>
                  <a:lnTo>
                    <a:pt x="513" y="197"/>
                  </a:lnTo>
                  <a:lnTo>
                    <a:pt x="511" y="212"/>
                  </a:lnTo>
                  <a:lnTo>
                    <a:pt x="489" y="267"/>
                  </a:lnTo>
                  <a:lnTo>
                    <a:pt x="483" y="278"/>
                  </a:lnTo>
                  <a:lnTo>
                    <a:pt x="473" y="287"/>
                  </a:lnTo>
                  <a:lnTo>
                    <a:pt x="462" y="293"/>
                  </a:lnTo>
                  <a:lnTo>
                    <a:pt x="450" y="294"/>
                  </a:lnTo>
                  <a:lnTo>
                    <a:pt x="439" y="293"/>
                  </a:lnTo>
                  <a:lnTo>
                    <a:pt x="430" y="289"/>
                  </a:lnTo>
                  <a:lnTo>
                    <a:pt x="427" y="288"/>
                  </a:lnTo>
                  <a:lnTo>
                    <a:pt x="419" y="284"/>
                  </a:lnTo>
                  <a:lnTo>
                    <a:pt x="406" y="278"/>
                  </a:lnTo>
                  <a:lnTo>
                    <a:pt x="389" y="273"/>
                  </a:lnTo>
                  <a:lnTo>
                    <a:pt x="368" y="267"/>
                  </a:lnTo>
                  <a:lnTo>
                    <a:pt x="345" y="263"/>
                  </a:lnTo>
                  <a:lnTo>
                    <a:pt x="319" y="259"/>
                  </a:lnTo>
                  <a:lnTo>
                    <a:pt x="290" y="258"/>
                  </a:lnTo>
                  <a:lnTo>
                    <a:pt x="262" y="259"/>
                  </a:lnTo>
                  <a:lnTo>
                    <a:pt x="239" y="264"/>
                  </a:lnTo>
                  <a:lnTo>
                    <a:pt x="220" y="272"/>
                  </a:lnTo>
                  <a:lnTo>
                    <a:pt x="203" y="282"/>
                  </a:lnTo>
                  <a:lnTo>
                    <a:pt x="191" y="293"/>
                  </a:lnTo>
                  <a:lnTo>
                    <a:pt x="181" y="306"/>
                  </a:lnTo>
                  <a:lnTo>
                    <a:pt x="175" y="319"/>
                  </a:lnTo>
                  <a:lnTo>
                    <a:pt x="170" y="334"/>
                  </a:lnTo>
                  <a:lnTo>
                    <a:pt x="169" y="348"/>
                  </a:lnTo>
                  <a:lnTo>
                    <a:pt x="171" y="364"/>
                  </a:lnTo>
                  <a:lnTo>
                    <a:pt x="175" y="380"/>
                  </a:lnTo>
                  <a:lnTo>
                    <a:pt x="182" y="394"/>
                  </a:lnTo>
                  <a:lnTo>
                    <a:pt x="194" y="407"/>
                  </a:lnTo>
                  <a:lnTo>
                    <a:pt x="210" y="421"/>
                  </a:lnTo>
                  <a:lnTo>
                    <a:pt x="231" y="434"/>
                  </a:lnTo>
                  <a:lnTo>
                    <a:pt x="256" y="447"/>
                  </a:lnTo>
                  <a:lnTo>
                    <a:pt x="286" y="462"/>
                  </a:lnTo>
                  <a:lnTo>
                    <a:pt x="324" y="476"/>
                  </a:lnTo>
                  <a:lnTo>
                    <a:pt x="372" y="498"/>
                  </a:lnTo>
                  <a:lnTo>
                    <a:pt x="414" y="521"/>
                  </a:lnTo>
                  <a:lnTo>
                    <a:pt x="450" y="545"/>
                  </a:lnTo>
                  <a:lnTo>
                    <a:pt x="480" y="570"/>
                  </a:lnTo>
                  <a:lnTo>
                    <a:pt x="505" y="599"/>
                  </a:lnTo>
                  <a:lnTo>
                    <a:pt x="523" y="629"/>
                  </a:lnTo>
                  <a:lnTo>
                    <a:pt x="536" y="662"/>
                  </a:lnTo>
                  <a:lnTo>
                    <a:pt x="543" y="697"/>
                  </a:lnTo>
                  <a:lnTo>
                    <a:pt x="546" y="735"/>
                  </a:lnTo>
                  <a:lnTo>
                    <a:pt x="543" y="774"/>
                  </a:lnTo>
                  <a:lnTo>
                    <a:pt x="535" y="810"/>
                  </a:lnTo>
                  <a:lnTo>
                    <a:pt x="522" y="843"/>
                  </a:lnTo>
                  <a:lnTo>
                    <a:pt x="502" y="874"/>
                  </a:lnTo>
                  <a:lnTo>
                    <a:pt x="478" y="902"/>
                  </a:lnTo>
                  <a:lnTo>
                    <a:pt x="450" y="926"/>
                  </a:lnTo>
                  <a:lnTo>
                    <a:pt x="418" y="946"/>
                  </a:lnTo>
                  <a:lnTo>
                    <a:pt x="380" y="962"/>
                  </a:lnTo>
                  <a:lnTo>
                    <a:pt x="340" y="974"/>
                  </a:lnTo>
                  <a:lnTo>
                    <a:pt x="339" y="974"/>
                  </a:lnTo>
                  <a:lnTo>
                    <a:pt x="338" y="975"/>
                  </a:lnTo>
                  <a:lnTo>
                    <a:pt x="336" y="977"/>
                  </a:lnTo>
                  <a:lnTo>
                    <a:pt x="334" y="978"/>
                  </a:lnTo>
                  <a:lnTo>
                    <a:pt x="333" y="980"/>
                  </a:lnTo>
                  <a:lnTo>
                    <a:pt x="333" y="984"/>
                  </a:lnTo>
                  <a:lnTo>
                    <a:pt x="333" y="1072"/>
                  </a:lnTo>
                  <a:lnTo>
                    <a:pt x="330" y="1089"/>
                  </a:lnTo>
                  <a:lnTo>
                    <a:pt x="320" y="1103"/>
                  </a:lnTo>
                  <a:lnTo>
                    <a:pt x="305" y="1113"/>
                  </a:lnTo>
                  <a:lnTo>
                    <a:pt x="289" y="1115"/>
                  </a:lnTo>
                  <a:lnTo>
                    <a:pt x="247" y="1115"/>
                  </a:lnTo>
                  <a:lnTo>
                    <a:pt x="231" y="1113"/>
                  </a:lnTo>
                  <a:lnTo>
                    <a:pt x="216" y="1103"/>
                  </a:lnTo>
                  <a:lnTo>
                    <a:pt x="206" y="1089"/>
                  </a:lnTo>
                  <a:lnTo>
                    <a:pt x="203" y="1072"/>
                  </a:lnTo>
                  <a:lnTo>
                    <a:pt x="203" y="989"/>
                  </a:lnTo>
                  <a:lnTo>
                    <a:pt x="203" y="985"/>
                  </a:lnTo>
                  <a:lnTo>
                    <a:pt x="202" y="983"/>
                  </a:lnTo>
                  <a:lnTo>
                    <a:pt x="199" y="981"/>
                  </a:lnTo>
                  <a:lnTo>
                    <a:pt x="198" y="980"/>
                  </a:lnTo>
                  <a:lnTo>
                    <a:pt x="196" y="979"/>
                  </a:lnTo>
                  <a:lnTo>
                    <a:pt x="194" y="979"/>
                  </a:lnTo>
                  <a:lnTo>
                    <a:pt x="190" y="979"/>
                  </a:lnTo>
                  <a:lnTo>
                    <a:pt x="177" y="977"/>
                  </a:lnTo>
                  <a:lnTo>
                    <a:pt x="161" y="973"/>
                  </a:lnTo>
                  <a:lnTo>
                    <a:pt x="139" y="968"/>
                  </a:lnTo>
                  <a:lnTo>
                    <a:pt x="115" y="963"/>
                  </a:lnTo>
                  <a:lnTo>
                    <a:pt x="91" y="956"/>
                  </a:lnTo>
                  <a:lnTo>
                    <a:pt x="65" y="949"/>
                  </a:lnTo>
                  <a:lnTo>
                    <a:pt x="41" y="940"/>
                  </a:lnTo>
                  <a:lnTo>
                    <a:pt x="21" y="931"/>
                  </a:lnTo>
                  <a:lnTo>
                    <a:pt x="11" y="923"/>
                  </a:lnTo>
                  <a:lnTo>
                    <a:pt x="2" y="913"/>
                  </a:lnTo>
                  <a:lnTo>
                    <a:pt x="0" y="901"/>
                  </a:lnTo>
                  <a:lnTo>
                    <a:pt x="2" y="886"/>
                  </a:lnTo>
                  <a:lnTo>
                    <a:pt x="23" y="829"/>
                  </a:lnTo>
                  <a:lnTo>
                    <a:pt x="29" y="819"/>
                  </a:lnTo>
                  <a:lnTo>
                    <a:pt x="39" y="810"/>
                  </a:lnTo>
                  <a:lnTo>
                    <a:pt x="49" y="804"/>
                  </a:lnTo>
                  <a:lnTo>
                    <a:pt x="63" y="802"/>
                  </a:lnTo>
                  <a:lnTo>
                    <a:pt x="69" y="803"/>
                  </a:lnTo>
                  <a:lnTo>
                    <a:pt x="75" y="804"/>
                  </a:lnTo>
                  <a:lnTo>
                    <a:pt x="81" y="806"/>
                  </a:lnTo>
                  <a:lnTo>
                    <a:pt x="85" y="808"/>
                  </a:lnTo>
                  <a:lnTo>
                    <a:pt x="92" y="811"/>
                  </a:lnTo>
                  <a:lnTo>
                    <a:pt x="104" y="816"/>
                  </a:lnTo>
                  <a:lnTo>
                    <a:pt x="120" y="822"/>
                  </a:lnTo>
                  <a:lnTo>
                    <a:pt x="138" y="828"/>
                  </a:lnTo>
                  <a:lnTo>
                    <a:pt x="158" y="835"/>
                  </a:lnTo>
                  <a:lnTo>
                    <a:pt x="180" y="841"/>
                  </a:lnTo>
                  <a:lnTo>
                    <a:pt x="202" y="846"/>
                  </a:lnTo>
                  <a:lnTo>
                    <a:pt x="225" y="850"/>
                  </a:lnTo>
                  <a:lnTo>
                    <a:pt x="245" y="851"/>
                  </a:lnTo>
                  <a:lnTo>
                    <a:pt x="279" y="849"/>
                  </a:lnTo>
                  <a:lnTo>
                    <a:pt x="309" y="840"/>
                  </a:lnTo>
                  <a:lnTo>
                    <a:pt x="334" y="828"/>
                  </a:lnTo>
                  <a:lnTo>
                    <a:pt x="355" y="813"/>
                  </a:lnTo>
                  <a:lnTo>
                    <a:pt x="371" y="793"/>
                  </a:lnTo>
                  <a:lnTo>
                    <a:pt x="380" y="770"/>
                  </a:lnTo>
                  <a:lnTo>
                    <a:pt x="384" y="745"/>
                  </a:lnTo>
                  <a:lnTo>
                    <a:pt x="381" y="721"/>
                  </a:lnTo>
                  <a:lnTo>
                    <a:pt x="373" y="700"/>
                  </a:lnTo>
                  <a:lnTo>
                    <a:pt x="360" y="680"/>
                  </a:lnTo>
                  <a:lnTo>
                    <a:pt x="342" y="662"/>
                  </a:lnTo>
                  <a:lnTo>
                    <a:pt x="316" y="644"/>
                  </a:lnTo>
                  <a:lnTo>
                    <a:pt x="284" y="627"/>
                  </a:lnTo>
                  <a:lnTo>
                    <a:pt x="245" y="610"/>
                  </a:lnTo>
                  <a:lnTo>
                    <a:pt x="212" y="597"/>
                  </a:lnTo>
                  <a:lnTo>
                    <a:pt x="180" y="582"/>
                  </a:lnTo>
                  <a:lnTo>
                    <a:pt x="148" y="566"/>
                  </a:lnTo>
                  <a:lnTo>
                    <a:pt x="120" y="550"/>
                  </a:lnTo>
                  <a:lnTo>
                    <a:pt x="93" y="532"/>
                  </a:lnTo>
                  <a:lnTo>
                    <a:pt x="69" y="510"/>
                  </a:lnTo>
                  <a:lnTo>
                    <a:pt x="48" y="487"/>
                  </a:lnTo>
                  <a:lnTo>
                    <a:pt x="31" y="460"/>
                  </a:lnTo>
                  <a:lnTo>
                    <a:pt x="19" y="431"/>
                  </a:lnTo>
                  <a:lnTo>
                    <a:pt x="11" y="399"/>
                  </a:lnTo>
                  <a:lnTo>
                    <a:pt x="8" y="364"/>
                  </a:lnTo>
                  <a:lnTo>
                    <a:pt x="11" y="328"/>
                  </a:lnTo>
                  <a:lnTo>
                    <a:pt x="19" y="294"/>
                  </a:lnTo>
                  <a:lnTo>
                    <a:pt x="33" y="263"/>
                  </a:lnTo>
                  <a:lnTo>
                    <a:pt x="51" y="234"/>
                  </a:lnTo>
                  <a:lnTo>
                    <a:pt x="72" y="207"/>
                  </a:lnTo>
                  <a:lnTo>
                    <a:pt x="99" y="184"/>
                  </a:lnTo>
                  <a:lnTo>
                    <a:pt x="130" y="165"/>
                  </a:lnTo>
                  <a:lnTo>
                    <a:pt x="164" y="149"/>
                  </a:lnTo>
                  <a:lnTo>
                    <a:pt x="203" y="137"/>
                  </a:lnTo>
                  <a:lnTo>
                    <a:pt x="204" y="137"/>
                  </a:lnTo>
                  <a:lnTo>
                    <a:pt x="206" y="136"/>
                  </a:lnTo>
                  <a:lnTo>
                    <a:pt x="209" y="135"/>
                  </a:lnTo>
                  <a:lnTo>
                    <a:pt x="210" y="132"/>
                  </a:lnTo>
                  <a:lnTo>
                    <a:pt x="212" y="130"/>
                  </a:lnTo>
                  <a:lnTo>
                    <a:pt x="212" y="128"/>
                  </a:lnTo>
                  <a:lnTo>
                    <a:pt x="212" y="43"/>
                  </a:lnTo>
                  <a:lnTo>
                    <a:pt x="216" y="26"/>
                  </a:lnTo>
                  <a:lnTo>
                    <a:pt x="226" y="12"/>
                  </a:lnTo>
                  <a:lnTo>
                    <a:pt x="240" y="3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F1268F6E-14FD-4EA8-8485-100574592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7863" y="4164013"/>
              <a:ext cx="1114425" cy="1114425"/>
            </a:xfrm>
            <a:custGeom>
              <a:avLst/>
              <a:gdLst>
                <a:gd name="T0" fmla="*/ 900 w 2106"/>
                <a:gd name="T1" fmla="*/ 259 h 2105"/>
                <a:gd name="T2" fmla="*/ 688 w 2106"/>
                <a:gd name="T3" fmla="*/ 332 h 2105"/>
                <a:gd name="T4" fmla="*/ 507 w 2106"/>
                <a:gd name="T5" fmla="*/ 456 h 2105"/>
                <a:gd name="T6" fmla="*/ 367 w 2106"/>
                <a:gd name="T7" fmla="*/ 624 h 2105"/>
                <a:gd name="T8" fmla="*/ 277 w 2106"/>
                <a:gd name="T9" fmla="*/ 825 h 2105"/>
                <a:gd name="T10" fmla="*/ 244 w 2106"/>
                <a:gd name="T11" fmla="*/ 1053 h 2105"/>
                <a:gd name="T12" fmla="*/ 277 w 2106"/>
                <a:gd name="T13" fmla="*/ 1280 h 2105"/>
                <a:gd name="T14" fmla="*/ 367 w 2106"/>
                <a:gd name="T15" fmla="*/ 1481 h 2105"/>
                <a:gd name="T16" fmla="*/ 507 w 2106"/>
                <a:gd name="T17" fmla="*/ 1649 h 2105"/>
                <a:gd name="T18" fmla="*/ 688 w 2106"/>
                <a:gd name="T19" fmla="*/ 1774 h 2105"/>
                <a:gd name="T20" fmla="*/ 900 w 2106"/>
                <a:gd name="T21" fmla="*/ 1845 h 2105"/>
                <a:gd name="T22" fmla="*/ 1131 w 2106"/>
                <a:gd name="T23" fmla="*/ 1856 h 2105"/>
                <a:gd name="T24" fmla="*/ 1351 w 2106"/>
                <a:gd name="T25" fmla="*/ 1804 h 2105"/>
                <a:gd name="T26" fmla="*/ 1542 w 2106"/>
                <a:gd name="T27" fmla="*/ 1696 h 2105"/>
                <a:gd name="T28" fmla="*/ 1696 w 2106"/>
                <a:gd name="T29" fmla="*/ 1541 h 2105"/>
                <a:gd name="T30" fmla="*/ 1805 w 2106"/>
                <a:gd name="T31" fmla="*/ 1350 h 2105"/>
                <a:gd name="T32" fmla="*/ 1858 w 2106"/>
                <a:gd name="T33" fmla="*/ 1130 h 2105"/>
                <a:gd name="T34" fmla="*/ 1847 w 2106"/>
                <a:gd name="T35" fmla="*/ 899 h 2105"/>
                <a:gd name="T36" fmla="*/ 1775 w 2106"/>
                <a:gd name="T37" fmla="*/ 688 h 2105"/>
                <a:gd name="T38" fmla="*/ 1650 w 2106"/>
                <a:gd name="T39" fmla="*/ 508 h 2105"/>
                <a:gd name="T40" fmla="*/ 1483 w 2106"/>
                <a:gd name="T41" fmla="*/ 368 h 2105"/>
                <a:gd name="T42" fmla="*/ 1280 w 2106"/>
                <a:gd name="T43" fmla="*/ 276 h 2105"/>
                <a:gd name="T44" fmla="*/ 1053 w 2106"/>
                <a:gd name="T45" fmla="*/ 245 h 2105"/>
                <a:gd name="T46" fmla="*/ 1223 w 2106"/>
                <a:gd name="T47" fmla="*/ 15 h 2105"/>
                <a:gd name="T48" fmla="*/ 1462 w 2106"/>
                <a:gd name="T49" fmla="*/ 83 h 2105"/>
                <a:gd name="T50" fmla="*/ 1675 w 2106"/>
                <a:gd name="T51" fmla="*/ 204 h 2105"/>
                <a:gd name="T52" fmla="*/ 1852 w 2106"/>
                <a:gd name="T53" fmla="*/ 368 h 2105"/>
                <a:gd name="T54" fmla="*/ 1988 w 2106"/>
                <a:gd name="T55" fmla="*/ 569 h 2105"/>
                <a:gd name="T56" fmla="*/ 2075 w 2106"/>
                <a:gd name="T57" fmla="*/ 800 h 2105"/>
                <a:gd name="T58" fmla="*/ 2106 w 2106"/>
                <a:gd name="T59" fmla="*/ 1053 h 2105"/>
                <a:gd name="T60" fmla="*/ 2075 w 2106"/>
                <a:gd name="T61" fmla="*/ 1305 h 2105"/>
                <a:gd name="T62" fmla="*/ 1988 w 2106"/>
                <a:gd name="T63" fmla="*/ 1535 h 2105"/>
                <a:gd name="T64" fmla="*/ 1852 w 2106"/>
                <a:gd name="T65" fmla="*/ 1737 h 2105"/>
                <a:gd name="T66" fmla="*/ 1675 w 2106"/>
                <a:gd name="T67" fmla="*/ 1901 h 2105"/>
                <a:gd name="T68" fmla="*/ 1462 w 2106"/>
                <a:gd name="T69" fmla="*/ 2021 h 2105"/>
                <a:gd name="T70" fmla="*/ 1223 w 2106"/>
                <a:gd name="T71" fmla="*/ 2090 h 2105"/>
                <a:gd name="T72" fmla="*/ 966 w 2106"/>
                <a:gd name="T73" fmla="*/ 2101 h 2105"/>
                <a:gd name="T74" fmla="*/ 720 w 2106"/>
                <a:gd name="T75" fmla="*/ 2050 h 2105"/>
                <a:gd name="T76" fmla="*/ 499 w 2106"/>
                <a:gd name="T77" fmla="*/ 1947 h 2105"/>
                <a:gd name="T78" fmla="*/ 308 w 2106"/>
                <a:gd name="T79" fmla="*/ 1796 h 2105"/>
                <a:gd name="T80" fmla="*/ 158 w 2106"/>
                <a:gd name="T81" fmla="*/ 1607 h 2105"/>
                <a:gd name="T82" fmla="*/ 53 w 2106"/>
                <a:gd name="T83" fmla="*/ 1385 h 2105"/>
                <a:gd name="T84" fmla="*/ 4 w 2106"/>
                <a:gd name="T85" fmla="*/ 1139 h 2105"/>
                <a:gd name="T86" fmla="*/ 13 w 2106"/>
                <a:gd name="T87" fmla="*/ 882 h 2105"/>
                <a:gd name="T88" fmla="*/ 82 w 2106"/>
                <a:gd name="T89" fmla="*/ 643 h 2105"/>
                <a:gd name="T90" fmla="*/ 203 w 2106"/>
                <a:gd name="T91" fmla="*/ 431 h 2105"/>
                <a:gd name="T92" fmla="*/ 367 w 2106"/>
                <a:gd name="T93" fmla="*/ 253 h 2105"/>
                <a:gd name="T94" fmla="*/ 569 w 2106"/>
                <a:gd name="T95" fmla="*/ 118 h 2105"/>
                <a:gd name="T96" fmla="*/ 799 w 2106"/>
                <a:gd name="T97" fmla="*/ 32 h 2105"/>
                <a:gd name="T98" fmla="*/ 1053 w 2106"/>
                <a:gd name="T99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6" h="2105">
                  <a:moveTo>
                    <a:pt x="1053" y="245"/>
                  </a:moveTo>
                  <a:lnTo>
                    <a:pt x="974" y="249"/>
                  </a:lnTo>
                  <a:lnTo>
                    <a:pt x="900" y="259"/>
                  </a:lnTo>
                  <a:lnTo>
                    <a:pt x="826" y="276"/>
                  </a:lnTo>
                  <a:lnTo>
                    <a:pt x="755" y="301"/>
                  </a:lnTo>
                  <a:lnTo>
                    <a:pt x="688" y="332"/>
                  </a:lnTo>
                  <a:lnTo>
                    <a:pt x="623" y="368"/>
                  </a:lnTo>
                  <a:lnTo>
                    <a:pt x="564" y="409"/>
                  </a:lnTo>
                  <a:lnTo>
                    <a:pt x="507" y="456"/>
                  </a:lnTo>
                  <a:lnTo>
                    <a:pt x="455" y="508"/>
                  </a:lnTo>
                  <a:lnTo>
                    <a:pt x="409" y="563"/>
                  </a:lnTo>
                  <a:lnTo>
                    <a:pt x="367" y="624"/>
                  </a:lnTo>
                  <a:lnTo>
                    <a:pt x="331" y="688"/>
                  </a:lnTo>
                  <a:lnTo>
                    <a:pt x="301" y="755"/>
                  </a:lnTo>
                  <a:lnTo>
                    <a:pt x="277" y="825"/>
                  </a:lnTo>
                  <a:lnTo>
                    <a:pt x="258" y="899"/>
                  </a:lnTo>
                  <a:lnTo>
                    <a:pt x="248" y="975"/>
                  </a:lnTo>
                  <a:lnTo>
                    <a:pt x="244" y="1053"/>
                  </a:lnTo>
                  <a:lnTo>
                    <a:pt x="248" y="1130"/>
                  </a:lnTo>
                  <a:lnTo>
                    <a:pt x="258" y="1206"/>
                  </a:lnTo>
                  <a:lnTo>
                    <a:pt x="277" y="1280"/>
                  </a:lnTo>
                  <a:lnTo>
                    <a:pt x="301" y="1350"/>
                  </a:lnTo>
                  <a:lnTo>
                    <a:pt x="331" y="1417"/>
                  </a:lnTo>
                  <a:lnTo>
                    <a:pt x="367" y="1481"/>
                  </a:lnTo>
                  <a:lnTo>
                    <a:pt x="409" y="1541"/>
                  </a:lnTo>
                  <a:lnTo>
                    <a:pt x="455" y="1597"/>
                  </a:lnTo>
                  <a:lnTo>
                    <a:pt x="507" y="1649"/>
                  </a:lnTo>
                  <a:lnTo>
                    <a:pt x="564" y="1696"/>
                  </a:lnTo>
                  <a:lnTo>
                    <a:pt x="623" y="1738"/>
                  </a:lnTo>
                  <a:lnTo>
                    <a:pt x="688" y="1774"/>
                  </a:lnTo>
                  <a:lnTo>
                    <a:pt x="755" y="1804"/>
                  </a:lnTo>
                  <a:lnTo>
                    <a:pt x="826" y="1829"/>
                  </a:lnTo>
                  <a:lnTo>
                    <a:pt x="900" y="1845"/>
                  </a:lnTo>
                  <a:lnTo>
                    <a:pt x="974" y="1856"/>
                  </a:lnTo>
                  <a:lnTo>
                    <a:pt x="1053" y="1861"/>
                  </a:lnTo>
                  <a:lnTo>
                    <a:pt x="1131" y="1856"/>
                  </a:lnTo>
                  <a:lnTo>
                    <a:pt x="1206" y="1845"/>
                  </a:lnTo>
                  <a:lnTo>
                    <a:pt x="1280" y="1829"/>
                  </a:lnTo>
                  <a:lnTo>
                    <a:pt x="1351" y="1804"/>
                  </a:lnTo>
                  <a:lnTo>
                    <a:pt x="1417" y="1774"/>
                  </a:lnTo>
                  <a:lnTo>
                    <a:pt x="1483" y="1738"/>
                  </a:lnTo>
                  <a:lnTo>
                    <a:pt x="1542" y="1696"/>
                  </a:lnTo>
                  <a:lnTo>
                    <a:pt x="1599" y="1649"/>
                  </a:lnTo>
                  <a:lnTo>
                    <a:pt x="1650" y="1597"/>
                  </a:lnTo>
                  <a:lnTo>
                    <a:pt x="1696" y="1541"/>
                  </a:lnTo>
                  <a:lnTo>
                    <a:pt x="1739" y="1481"/>
                  </a:lnTo>
                  <a:lnTo>
                    <a:pt x="1775" y="1417"/>
                  </a:lnTo>
                  <a:lnTo>
                    <a:pt x="1805" y="1350"/>
                  </a:lnTo>
                  <a:lnTo>
                    <a:pt x="1829" y="1280"/>
                  </a:lnTo>
                  <a:lnTo>
                    <a:pt x="1847" y="1206"/>
                  </a:lnTo>
                  <a:lnTo>
                    <a:pt x="1858" y="1130"/>
                  </a:lnTo>
                  <a:lnTo>
                    <a:pt x="1862" y="1053"/>
                  </a:lnTo>
                  <a:lnTo>
                    <a:pt x="1858" y="975"/>
                  </a:lnTo>
                  <a:lnTo>
                    <a:pt x="1847" y="899"/>
                  </a:lnTo>
                  <a:lnTo>
                    <a:pt x="1829" y="825"/>
                  </a:lnTo>
                  <a:lnTo>
                    <a:pt x="1805" y="755"/>
                  </a:lnTo>
                  <a:lnTo>
                    <a:pt x="1775" y="688"/>
                  </a:lnTo>
                  <a:lnTo>
                    <a:pt x="1739" y="624"/>
                  </a:lnTo>
                  <a:lnTo>
                    <a:pt x="1696" y="563"/>
                  </a:lnTo>
                  <a:lnTo>
                    <a:pt x="1650" y="508"/>
                  </a:lnTo>
                  <a:lnTo>
                    <a:pt x="1599" y="456"/>
                  </a:lnTo>
                  <a:lnTo>
                    <a:pt x="1542" y="409"/>
                  </a:lnTo>
                  <a:lnTo>
                    <a:pt x="1483" y="368"/>
                  </a:lnTo>
                  <a:lnTo>
                    <a:pt x="1417" y="332"/>
                  </a:lnTo>
                  <a:lnTo>
                    <a:pt x="1351" y="301"/>
                  </a:lnTo>
                  <a:lnTo>
                    <a:pt x="1280" y="276"/>
                  </a:lnTo>
                  <a:lnTo>
                    <a:pt x="1206" y="259"/>
                  </a:lnTo>
                  <a:lnTo>
                    <a:pt x="1131" y="249"/>
                  </a:lnTo>
                  <a:lnTo>
                    <a:pt x="1053" y="245"/>
                  </a:lnTo>
                  <a:close/>
                  <a:moveTo>
                    <a:pt x="1053" y="0"/>
                  </a:moveTo>
                  <a:lnTo>
                    <a:pt x="1140" y="4"/>
                  </a:lnTo>
                  <a:lnTo>
                    <a:pt x="1223" y="15"/>
                  </a:lnTo>
                  <a:lnTo>
                    <a:pt x="1306" y="32"/>
                  </a:lnTo>
                  <a:lnTo>
                    <a:pt x="1386" y="54"/>
                  </a:lnTo>
                  <a:lnTo>
                    <a:pt x="1462" y="83"/>
                  </a:lnTo>
                  <a:lnTo>
                    <a:pt x="1537" y="118"/>
                  </a:lnTo>
                  <a:lnTo>
                    <a:pt x="1607" y="158"/>
                  </a:lnTo>
                  <a:lnTo>
                    <a:pt x="1675" y="204"/>
                  </a:lnTo>
                  <a:lnTo>
                    <a:pt x="1739" y="253"/>
                  </a:lnTo>
                  <a:lnTo>
                    <a:pt x="1798" y="309"/>
                  </a:lnTo>
                  <a:lnTo>
                    <a:pt x="1852" y="368"/>
                  </a:lnTo>
                  <a:lnTo>
                    <a:pt x="1903" y="431"/>
                  </a:lnTo>
                  <a:lnTo>
                    <a:pt x="1947" y="498"/>
                  </a:lnTo>
                  <a:lnTo>
                    <a:pt x="1988" y="569"/>
                  </a:lnTo>
                  <a:lnTo>
                    <a:pt x="2023" y="643"/>
                  </a:lnTo>
                  <a:lnTo>
                    <a:pt x="2052" y="720"/>
                  </a:lnTo>
                  <a:lnTo>
                    <a:pt x="2075" y="800"/>
                  </a:lnTo>
                  <a:lnTo>
                    <a:pt x="2092" y="882"/>
                  </a:lnTo>
                  <a:lnTo>
                    <a:pt x="2102" y="966"/>
                  </a:lnTo>
                  <a:lnTo>
                    <a:pt x="2106" y="1053"/>
                  </a:lnTo>
                  <a:lnTo>
                    <a:pt x="2102" y="1139"/>
                  </a:lnTo>
                  <a:lnTo>
                    <a:pt x="2092" y="1223"/>
                  </a:lnTo>
                  <a:lnTo>
                    <a:pt x="2075" y="1305"/>
                  </a:lnTo>
                  <a:lnTo>
                    <a:pt x="2052" y="1385"/>
                  </a:lnTo>
                  <a:lnTo>
                    <a:pt x="2023" y="1462"/>
                  </a:lnTo>
                  <a:lnTo>
                    <a:pt x="1988" y="1535"/>
                  </a:lnTo>
                  <a:lnTo>
                    <a:pt x="1947" y="1607"/>
                  </a:lnTo>
                  <a:lnTo>
                    <a:pt x="1903" y="1674"/>
                  </a:lnTo>
                  <a:lnTo>
                    <a:pt x="1852" y="1737"/>
                  </a:lnTo>
                  <a:lnTo>
                    <a:pt x="1798" y="1796"/>
                  </a:lnTo>
                  <a:lnTo>
                    <a:pt x="1739" y="1851"/>
                  </a:lnTo>
                  <a:lnTo>
                    <a:pt x="1675" y="1901"/>
                  </a:lnTo>
                  <a:lnTo>
                    <a:pt x="1607" y="1947"/>
                  </a:lnTo>
                  <a:lnTo>
                    <a:pt x="1537" y="1987"/>
                  </a:lnTo>
                  <a:lnTo>
                    <a:pt x="1462" y="2021"/>
                  </a:lnTo>
                  <a:lnTo>
                    <a:pt x="1386" y="2050"/>
                  </a:lnTo>
                  <a:lnTo>
                    <a:pt x="1306" y="2073"/>
                  </a:lnTo>
                  <a:lnTo>
                    <a:pt x="1223" y="2090"/>
                  </a:lnTo>
                  <a:lnTo>
                    <a:pt x="1140" y="2101"/>
                  </a:lnTo>
                  <a:lnTo>
                    <a:pt x="1053" y="2105"/>
                  </a:lnTo>
                  <a:lnTo>
                    <a:pt x="966" y="2101"/>
                  </a:lnTo>
                  <a:lnTo>
                    <a:pt x="883" y="2090"/>
                  </a:lnTo>
                  <a:lnTo>
                    <a:pt x="799" y="2073"/>
                  </a:lnTo>
                  <a:lnTo>
                    <a:pt x="720" y="2050"/>
                  </a:lnTo>
                  <a:lnTo>
                    <a:pt x="644" y="2021"/>
                  </a:lnTo>
                  <a:lnTo>
                    <a:pt x="569" y="1987"/>
                  </a:lnTo>
                  <a:lnTo>
                    <a:pt x="499" y="1947"/>
                  </a:lnTo>
                  <a:lnTo>
                    <a:pt x="431" y="1901"/>
                  </a:lnTo>
                  <a:lnTo>
                    <a:pt x="367" y="1851"/>
                  </a:lnTo>
                  <a:lnTo>
                    <a:pt x="308" y="1796"/>
                  </a:lnTo>
                  <a:lnTo>
                    <a:pt x="254" y="1737"/>
                  </a:lnTo>
                  <a:lnTo>
                    <a:pt x="203" y="1674"/>
                  </a:lnTo>
                  <a:lnTo>
                    <a:pt x="158" y="1607"/>
                  </a:lnTo>
                  <a:lnTo>
                    <a:pt x="117" y="1535"/>
                  </a:lnTo>
                  <a:lnTo>
                    <a:pt x="82" y="1462"/>
                  </a:lnTo>
                  <a:lnTo>
                    <a:pt x="53" y="1385"/>
                  </a:lnTo>
                  <a:lnTo>
                    <a:pt x="30" y="1305"/>
                  </a:lnTo>
                  <a:lnTo>
                    <a:pt x="13" y="1223"/>
                  </a:lnTo>
                  <a:lnTo>
                    <a:pt x="4" y="1139"/>
                  </a:lnTo>
                  <a:lnTo>
                    <a:pt x="0" y="1053"/>
                  </a:lnTo>
                  <a:lnTo>
                    <a:pt x="4" y="966"/>
                  </a:lnTo>
                  <a:lnTo>
                    <a:pt x="13" y="882"/>
                  </a:lnTo>
                  <a:lnTo>
                    <a:pt x="30" y="800"/>
                  </a:lnTo>
                  <a:lnTo>
                    <a:pt x="53" y="720"/>
                  </a:lnTo>
                  <a:lnTo>
                    <a:pt x="82" y="643"/>
                  </a:lnTo>
                  <a:lnTo>
                    <a:pt x="117" y="569"/>
                  </a:lnTo>
                  <a:lnTo>
                    <a:pt x="158" y="498"/>
                  </a:lnTo>
                  <a:lnTo>
                    <a:pt x="203" y="431"/>
                  </a:lnTo>
                  <a:lnTo>
                    <a:pt x="254" y="368"/>
                  </a:lnTo>
                  <a:lnTo>
                    <a:pt x="308" y="309"/>
                  </a:lnTo>
                  <a:lnTo>
                    <a:pt x="367" y="253"/>
                  </a:lnTo>
                  <a:lnTo>
                    <a:pt x="431" y="204"/>
                  </a:lnTo>
                  <a:lnTo>
                    <a:pt x="499" y="158"/>
                  </a:lnTo>
                  <a:lnTo>
                    <a:pt x="569" y="118"/>
                  </a:lnTo>
                  <a:lnTo>
                    <a:pt x="644" y="83"/>
                  </a:lnTo>
                  <a:lnTo>
                    <a:pt x="720" y="54"/>
                  </a:lnTo>
                  <a:lnTo>
                    <a:pt x="799" y="32"/>
                  </a:lnTo>
                  <a:lnTo>
                    <a:pt x="883" y="15"/>
                  </a:lnTo>
                  <a:lnTo>
                    <a:pt x="966" y="4"/>
                  </a:lnTo>
                  <a:lnTo>
                    <a:pt x="10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FC7B8C73-01E2-47A0-AC13-6E61E3655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5330825"/>
              <a:ext cx="1525588" cy="671512"/>
            </a:xfrm>
            <a:custGeom>
              <a:avLst/>
              <a:gdLst>
                <a:gd name="T0" fmla="*/ 912 w 2885"/>
                <a:gd name="T1" fmla="*/ 15 h 1269"/>
                <a:gd name="T2" fmla="*/ 1133 w 2885"/>
                <a:gd name="T3" fmla="*/ 65 h 1269"/>
                <a:gd name="T4" fmla="*/ 1371 w 2885"/>
                <a:gd name="T5" fmla="*/ 131 h 1269"/>
                <a:gd name="T6" fmla="*/ 1592 w 2885"/>
                <a:gd name="T7" fmla="*/ 201 h 1269"/>
                <a:gd name="T8" fmla="*/ 1762 w 2885"/>
                <a:gd name="T9" fmla="*/ 255 h 1269"/>
                <a:gd name="T10" fmla="*/ 1857 w 2885"/>
                <a:gd name="T11" fmla="*/ 283 h 1269"/>
                <a:gd name="T12" fmla="*/ 1915 w 2885"/>
                <a:gd name="T13" fmla="*/ 341 h 1269"/>
                <a:gd name="T14" fmla="*/ 1922 w 2885"/>
                <a:gd name="T15" fmla="*/ 426 h 1269"/>
                <a:gd name="T16" fmla="*/ 1865 w 2885"/>
                <a:gd name="T17" fmla="*/ 510 h 1269"/>
                <a:gd name="T18" fmla="*/ 1731 w 2885"/>
                <a:gd name="T19" fmla="*/ 562 h 1269"/>
                <a:gd name="T20" fmla="*/ 1555 w 2885"/>
                <a:gd name="T21" fmla="*/ 571 h 1269"/>
                <a:gd name="T22" fmla="*/ 1372 w 2885"/>
                <a:gd name="T23" fmla="*/ 553 h 1269"/>
                <a:gd name="T24" fmla="*/ 1209 w 2885"/>
                <a:gd name="T25" fmla="*/ 526 h 1269"/>
                <a:gd name="T26" fmla="*/ 1092 w 2885"/>
                <a:gd name="T27" fmla="*/ 505 h 1269"/>
                <a:gd name="T28" fmla="*/ 1048 w 2885"/>
                <a:gd name="T29" fmla="*/ 512 h 1269"/>
                <a:gd name="T30" fmla="*/ 1109 w 2885"/>
                <a:gd name="T31" fmla="*/ 586 h 1269"/>
                <a:gd name="T32" fmla="*/ 1265 w 2885"/>
                <a:gd name="T33" fmla="*/ 647 h 1269"/>
                <a:gd name="T34" fmla="*/ 1473 w 2885"/>
                <a:gd name="T35" fmla="*/ 688 h 1269"/>
                <a:gd name="T36" fmla="*/ 1690 w 2885"/>
                <a:gd name="T37" fmla="*/ 704 h 1269"/>
                <a:gd name="T38" fmla="*/ 1950 w 2885"/>
                <a:gd name="T39" fmla="*/ 674 h 1269"/>
                <a:gd name="T40" fmla="*/ 2391 w 2885"/>
                <a:gd name="T41" fmla="*/ 541 h 1269"/>
                <a:gd name="T42" fmla="*/ 2706 w 2885"/>
                <a:gd name="T43" fmla="*/ 394 h 1269"/>
                <a:gd name="T44" fmla="*/ 2820 w 2885"/>
                <a:gd name="T45" fmla="*/ 404 h 1269"/>
                <a:gd name="T46" fmla="*/ 2882 w 2885"/>
                <a:gd name="T47" fmla="*/ 493 h 1269"/>
                <a:gd name="T48" fmla="*/ 2854 w 2885"/>
                <a:gd name="T49" fmla="*/ 628 h 1269"/>
                <a:gd name="T50" fmla="*/ 2749 w 2885"/>
                <a:gd name="T51" fmla="*/ 740 h 1269"/>
                <a:gd name="T52" fmla="*/ 2604 w 2885"/>
                <a:gd name="T53" fmla="*/ 840 h 1269"/>
                <a:gd name="T54" fmla="*/ 2408 w 2885"/>
                <a:gd name="T55" fmla="*/ 962 h 1269"/>
                <a:gd name="T56" fmla="*/ 2191 w 2885"/>
                <a:gd name="T57" fmla="*/ 1084 h 1269"/>
                <a:gd name="T58" fmla="*/ 1983 w 2885"/>
                <a:gd name="T59" fmla="*/ 1188 h 1269"/>
                <a:gd name="T60" fmla="*/ 1816 w 2885"/>
                <a:gd name="T61" fmla="*/ 1255 h 1269"/>
                <a:gd name="T62" fmla="*/ 1698 w 2885"/>
                <a:gd name="T63" fmla="*/ 1269 h 1269"/>
                <a:gd name="T64" fmla="*/ 1504 w 2885"/>
                <a:gd name="T65" fmla="*/ 1252 h 1269"/>
                <a:gd name="T66" fmla="*/ 1249 w 2885"/>
                <a:gd name="T67" fmla="*/ 1218 h 1269"/>
                <a:gd name="T68" fmla="*/ 968 w 2885"/>
                <a:gd name="T69" fmla="*/ 1174 h 1269"/>
                <a:gd name="T70" fmla="*/ 698 w 2885"/>
                <a:gd name="T71" fmla="*/ 1129 h 1269"/>
                <a:gd name="T72" fmla="*/ 474 w 2885"/>
                <a:gd name="T73" fmla="*/ 1088 h 1269"/>
                <a:gd name="T74" fmla="*/ 333 w 2885"/>
                <a:gd name="T75" fmla="*/ 1061 h 1269"/>
                <a:gd name="T76" fmla="*/ 216 w 2885"/>
                <a:gd name="T77" fmla="*/ 1065 h 1269"/>
                <a:gd name="T78" fmla="*/ 94 w 2885"/>
                <a:gd name="T79" fmla="*/ 1135 h 1269"/>
                <a:gd name="T80" fmla="*/ 30 w 2885"/>
                <a:gd name="T81" fmla="*/ 1174 h 1269"/>
                <a:gd name="T82" fmla="*/ 6 w 2885"/>
                <a:gd name="T83" fmla="*/ 1153 h 1269"/>
                <a:gd name="T84" fmla="*/ 0 w 2885"/>
                <a:gd name="T85" fmla="*/ 1130 h 1269"/>
                <a:gd name="T86" fmla="*/ 19 w 2885"/>
                <a:gd name="T87" fmla="*/ 837 h 1269"/>
                <a:gd name="T88" fmla="*/ 41 w 2885"/>
                <a:gd name="T89" fmla="*/ 497 h 1269"/>
                <a:gd name="T90" fmla="*/ 60 w 2885"/>
                <a:gd name="T91" fmla="*/ 193 h 1269"/>
                <a:gd name="T92" fmla="*/ 81 w 2885"/>
                <a:gd name="T93" fmla="*/ 93 h 1269"/>
                <a:gd name="T94" fmla="*/ 137 w 2885"/>
                <a:gd name="T95" fmla="*/ 76 h 1269"/>
                <a:gd name="T96" fmla="*/ 290 w 2885"/>
                <a:gd name="T97" fmla="*/ 52 h 1269"/>
                <a:gd name="T98" fmla="*/ 504 w 2885"/>
                <a:gd name="T99" fmla="*/ 22 h 1269"/>
                <a:gd name="T100" fmla="*/ 704 w 2885"/>
                <a:gd name="T101" fmla="*/ 2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85" h="1269">
                  <a:moveTo>
                    <a:pt x="778" y="0"/>
                  </a:moveTo>
                  <a:lnTo>
                    <a:pt x="820" y="2"/>
                  </a:lnTo>
                  <a:lnTo>
                    <a:pt x="864" y="8"/>
                  </a:lnTo>
                  <a:lnTo>
                    <a:pt x="912" y="15"/>
                  </a:lnTo>
                  <a:lnTo>
                    <a:pt x="964" y="25"/>
                  </a:lnTo>
                  <a:lnTo>
                    <a:pt x="1019" y="37"/>
                  </a:lnTo>
                  <a:lnTo>
                    <a:pt x="1075" y="50"/>
                  </a:lnTo>
                  <a:lnTo>
                    <a:pt x="1133" y="65"/>
                  </a:lnTo>
                  <a:lnTo>
                    <a:pt x="1193" y="81"/>
                  </a:lnTo>
                  <a:lnTo>
                    <a:pt x="1253" y="97"/>
                  </a:lnTo>
                  <a:lnTo>
                    <a:pt x="1312" y="114"/>
                  </a:lnTo>
                  <a:lnTo>
                    <a:pt x="1371" y="131"/>
                  </a:lnTo>
                  <a:lnTo>
                    <a:pt x="1429" y="149"/>
                  </a:lnTo>
                  <a:lnTo>
                    <a:pt x="1486" y="167"/>
                  </a:lnTo>
                  <a:lnTo>
                    <a:pt x="1540" y="184"/>
                  </a:lnTo>
                  <a:lnTo>
                    <a:pt x="1592" y="201"/>
                  </a:lnTo>
                  <a:lnTo>
                    <a:pt x="1640" y="217"/>
                  </a:lnTo>
                  <a:lnTo>
                    <a:pt x="1685" y="231"/>
                  </a:lnTo>
                  <a:lnTo>
                    <a:pt x="1726" y="243"/>
                  </a:lnTo>
                  <a:lnTo>
                    <a:pt x="1762" y="255"/>
                  </a:lnTo>
                  <a:lnTo>
                    <a:pt x="1793" y="264"/>
                  </a:lnTo>
                  <a:lnTo>
                    <a:pt x="1818" y="271"/>
                  </a:lnTo>
                  <a:lnTo>
                    <a:pt x="1837" y="276"/>
                  </a:lnTo>
                  <a:lnTo>
                    <a:pt x="1857" y="283"/>
                  </a:lnTo>
                  <a:lnTo>
                    <a:pt x="1875" y="294"/>
                  </a:lnTo>
                  <a:lnTo>
                    <a:pt x="1890" y="307"/>
                  </a:lnTo>
                  <a:lnTo>
                    <a:pt x="1904" y="323"/>
                  </a:lnTo>
                  <a:lnTo>
                    <a:pt x="1915" y="341"/>
                  </a:lnTo>
                  <a:lnTo>
                    <a:pt x="1921" y="360"/>
                  </a:lnTo>
                  <a:lnTo>
                    <a:pt x="1925" y="382"/>
                  </a:lnTo>
                  <a:lnTo>
                    <a:pt x="1925" y="404"/>
                  </a:lnTo>
                  <a:lnTo>
                    <a:pt x="1922" y="426"/>
                  </a:lnTo>
                  <a:lnTo>
                    <a:pt x="1913" y="448"/>
                  </a:lnTo>
                  <a:lnTo>
                    <a:pt x="1902" y="470"/>
                  </a:lnTo>
                  <a:lnTo>
                    <a:pt x="1886" y="491"/>
                  </a:lnTo>
                  <a:lnTo>
                    <a:pt x="1865" y="510"/>
                  </a:lnTo>
                  <a:lnTo>
                    <a:pt x="1838" y="527"/>
                  </a:lnTo>
                  <a:lnTo>
                    <a:pt x="1807" y="541"/>
                  </a:lnTo>
                  <a:lnTo>
                    <a:pt x="1771" y="553"/>
                  </a:lnTo>
                  <a:lnTo>
                    <a:pt x="1731" y="562"/>
                  </a:lnTo>
                  <a:lnTo>
                    <a:pt x="1689" y="568"/>
                  </a:lnTo>
                  <a:lnTo>
                    <a:pt x="1645" y="571"/>
                  </a:lnTo>
                  <a:lnTo>
                    <a:pt x="1601" y="573"/>
                  </a:lnTo>
                  <a:lnTo>
                    <a:pt x="1555" y="571"/>
                  </a:lnTo>
                  <a:lnTo>
                    <a:pt x="1509" y="569"/>
                  </a:lnTo>
                  <a:lnTo>
                    <a:pt x="1462" y="565"/>
                  </a:lnTo>
                  <a:lnTo>
                    <a:pt x="1417" y="559"/>
                  </a:lnTo>
                  <a:lnTo>
                    <a:pt x="1372" y="553"/>
                  </a:lnTo>
                  <a:lnTo>
                    <a:pt x="1328" y="546"/>
                  </a:lnTo>
                  <a:lnTo>
                    <a:pt x="1287" y="539"/>
                  </a:lnTo>
                  <a:lnTo>
                    <a:pt x="1247" y="532"/>
                  </a:lnTo>
                  <a:lnTo>
                    <a:pt x="1209" y="526"/>
                  </a:lnTo>
                  <a:lnTo>
                    <a:pt x="1174" y="518"/>
                  </a:lnTo>
                  <a:lnTo>
                    <a:pt x="1143" y="514"/>
                  </a:lnTo>
                  <a:lnTo>
                    <a:pt x="1115" y="509"/>
                  </a:lnTo>
                  <a:lnTo>
                    <a:pt x="1092" y="505"/>
                  </a:lnTo>
                  <a:lnTo>
                    <a:pt x="1073" y="504"/>
                  </a:lnTo>
                  <a:lnTo>
                    <a:pt x="1060" y="504"/>
                  </a:lnTo>
                  <a:lnTo>
                    <a:pt x="1050" y="508"/>
                  </a:lnTo>
                  <a:lnTo>
                    <a:pt x="1048" y="512"/>
                  </a:lnTo>
                  <a:lnTo>
                    <a:pt x="1051" y="532"/>
                  </a:lnTo>
                  <a:lnTo>
                    <a:pt x="1063" y="550"/>
                  </a:lnTo>
                  <a:lnTo>
                    <a:pt x="1083" y="568"/>
                  </a:lnTo>
                  <a:lnTo>
                    <a:pt x="1109" y="586"/>
                  </a:lnTo>
                  <a:lnTo>
                    <a:pt x="1141" y="603"/>
                  </a:lnTo>
                  <a:lnTo>
                    <a:pt x="1178" y="618"/>
                  </a:lnTo>
                  <a:lnTo>
                    <a:pt x="1219" y="633"/>
                  </a:lnTo>
                  <a:lnTo>
                    <a:pt x="1265" y="647"/>
                  </a:lnTo>
                  <a:lnTo>
                    <a:pt x="1313" y="659"/>
                  </a:lnTo>
                  <a:lnTo>
                    <a:pt x="1365" y="670"/>
                  </a:lnTo>
                  <a:lnTo>
                    <a:pt x="1418" y="680"/>
                  </a:lnTo>
                  <a:lnTo>
                    <a:pt x="1473" y="688"/>
                  </a:lnTo>
                  <a:lnTo>
                    <a:pt x="1528" y="696"/>
                  </a:lnTo>
                  <a:lnTo>
                    <a:pt x="1583" y="700"/>
                  </a:lnTo>
                  <a:lnTo>
                    <a:pt x="1637" y="703"/>
                  </a:lnTo>
                  <a:lnTo>
                    <a:pt x="1690" y="704"/>
                  </a:lnTo>
                  <a:lnTo>
                    <a:pt x="1742" y="703"/>
                  </a:lnTo>
                  <a:lnTo>
                    <a:pt x="1790" y="700"/>
                  </a:lnTo>
                  <a:lnTo>
                    <a:pt x="1835" y="694"/>
                  </a:lnTo>
                  <a:lnTo>
                    <a:pt x="1950" y="674"/>
                  </a:lnTo>
                  <a:lnTo>
                    <a:pt x="2064" y="647"/>
                  </a:lnTo>
                  <a:lnTo>
                    <a:pt x="2177" y="616"/>
                  </a:lnTo>
                  <a:lnTo>
                    <a:pt x="2285" y="580"/>
                  </a:lnTo>
                  <a:lnTo>
                    <a:pt x="2391" y="541"/>
                  </a:lnTo>
                  <a:lnTo>
                    <a:pt x="2492" y="499"/>
                  </a:lnTo>
                  <a:lnTo>
                    <a:pt x="2586" y="454"/>
                  </a:lnTo>
                  <a:lnTo>
                    <a:pt x="2674" y="409"/>
                  </a:lnTo>
                  <a:lnTo>
                    <a:pt x="2706" y="394"/>
                  </a:lnTo>
                  <a:lnTo>
                    <a:pt x="2738" y="388"/>
                  </a:lnTo>
                  <a:lnTo>
                    <a:pt x="2767" y="387"/>
                  </a:lnTo>
                  <a:lnTo>
                    <a:pt x="2795" y="393"/>
                  </a:lnTo>
                  <a:lnTo>
                    <a:pt x="2820" y="404"/>
                  </a:lnTo>
                  <a:lnTo>
                    <a:pt x="2842" y="419"/>
                  </a:lnTo>
                  <a:lnTo>
                    <a:pt x="2860" y="440"/>
                  </a:lnTo>
                  <a:lnTo>
                    <a:pt x="2873" y="465"/>
                  </a:lnTo>
                  <a:lnTo>
                    <a:pt x="2882" y="493"/>
                  </a:lnTo>
                  <a:lnTo>
                    <a:pt x="2885" y="523"/>
                  </a:lnTo>
                  <a:lnTo>
                    <a:pt x="2882" y="557"/>
                  </a:lnTo>
                  <a:lnTo>
                    <a:pt x="2871" y="592"/>
                  </a:lnTo>
                  <a:lnTo>
                    <a:pt x="2854" y="628"/>
                  </a:lnTo>
                  <a:lnTo>
                    <a:pt x="2827" y="666"/>
                  </a:lnTo>
                  <a:lnTo>
                    <a:pt x="2793" y="703"/>
                  </a:lnTo>
                  <a:lnTo>
                    <a:pt x="2774" y="720"/>
                  </a:lnTo>
                  <a:lnTo>
                    <a:pt x="2749" y="740"/>
                  </a:lnTo>
                  <a:lnTo>
                    <a:pt x="2720" y="762"/>
                  </a:lnTo>
                  <a:lnTo>
                    <a:pt x="2685" y="786"/>
                  </a:lnTo>
                  <a:lnTo>
                    <a:pt x="2646" y="813"/>
                  </a:lnTo>
                  <a:lnTo>
                    <a:pt x="2604" y="840"/>
                  </a:lnTo>
                  <a:lnTo>
                    <a:pt x="2559" y="871"/>
                  </a:lnTo>
                  <a:lnTo>
                    <a:pt x="2511" y="899"/>
                  </a:lnTo>
                  <a:lnTo>
                    <a:pt x="2460" y="931"/>
                  </a:lnTo>
                  <a:lnTo>
                    <a:pt x="2408" y="962"/>
                  </a:lnTo>
                  <a:lnTo>
                    <a:pt x="2355" y="994"/>
                  </a:lnTo>
                  <a:lnTo>
                    <a:pt x="2301" y="1024"/>
                  </a:lnTo>
                  <a:lnTo>
                    <a:pt x="2245" y="1054"/>
                  </a:lnTo>
                  <a:lnTo>
                    <a:pt x="2191" y="1084"/>
                  </a:lnTo>
                  <a:lnTo>
                    <a:pt x="2137" y="1113"/>
                  </a:lnTo>
                  <a:lnTo>
                    <a:pt x="2085" y="1139"/>
                  </a:lnTo>
                  <a:lnTo>
                    <a:pt x="2033" y="1165"/>
                  </a:lnTo>
                  <a:lnTo>
                    <a:pt x="1983" y="1188"/>
                  </a:lnTo>
                  <a:lnTo>
                    <a:pt x="1936" y="1209"/>
                  </a:lnTo>
                  <a:lnTo>
                    <a:pt x="1893" y="1228"/>
                  </a:lnTo>
                  <a:lnTo>
                    <a:pt x="1852" y="1243"/>
                  </a:lnTo>
                  <a:lnTo>
                    <a:pt x="1816" y="1255"/>
                  </a:lnTo>
                  <a:lnTo>
                    <a:pt x="1783" y="1264"/>
                  </a:lnTo>
                  <a:lnTo>
                    <a:pt x="1761" y="1267"/>
                  </a:lnTo>
                  <a:lnTo>
                    <a:pt x="1733" y="1269"/>
                  </a:lnTo>
                  <a:lnTo>
                    <a:pt x="1698" y="1269"/>
                  </a:lnTo>
                  <a:lnTo>
                    <a:pt x="1657" y="1266"/>
                  </a:lnTo>
                  <a:lnTo>
                    <a:pt x="1611" y="1262"/>
                  </a:lnTo>
                  <a:lnTo>
                    <a:pt x="1560" y="1258"/>
                  </a:lnTo>
                  <a:lnTo>
                    <a:pt x="1504" y="1252"/>
                  </a:lnTo>
                  <a:lnTo>
                    <a:pt x="1445" y="1244"/>
                  </a:lnTo>
                  <a:lnTo>
                    <a:pt x="1382" y="1237"/>
                  </a:lnTo>
                  <a:lnTo>
                    <a:pt x="1317" y="1228"/>
                  </a:lnTo>
                  <a:lnTo>
                    <a:pt x="1249" y="1218"/>
                  </a:lnTo>
                  <a:lnTo>
                    <a:pt x="1179" y="1208"/>
                  </a:lnTo>
                  <a:lnTo>
                    <a:pt x="1109" y="1197"/>
                  </a:lnTo>
                  <a:lnTo>
                    <a:pt x="1039" y="1187"/>
                  </a:lnTo>
                  <a:lnTo>
                    <a:pt x="968" y="1174"/>
                  </a:lnTo>
                  <a:lnTo>
                    <a:pt x="898" y="1164"/>
                  </a:lnTo>
                  <a:lnTo>
                    <a:pt x="829" y="1152"/>
                  </a:lnTo>
                  <a:lnTo>
                    <a:pt x="763" y="1139"/>
                  </a:lnTo>
                  <a:lnTo>
                    <a:pt x="698" y="1129"/>
                  </a:lnTo>
                  <a:lnTo>
                    <a:pt x="636" y="1118"/>
                  </a:lnTo>
                  <a:lnTo>
                    <a:pt x="578" y="1107"/>
                  </a:lnTo>
                  <a:lnTo>
                    <a:pt x="524" y="1097"/>
                  </a:lnTo>
                  <a:lnTo>
                    <a:pt x="474" y="1088"/>
                  </a:lnTo>
                  <a:lnTo>
                    <a:pt x="430" y="1079"/>
                  </a:lnTo>
                  <a:lnTo>
                    <a:pt x="391" y="1072"/>
                  </a:lnTo>
                  <a:lnTo>
                    <a:pt x="358" y="1066"/>
                  </a:lnTo>
                  <a:lnTo>
                    <a:pt x="333" y="1061"/>
                  </a:lnTo>
                  <a:lnTo>
                    <a:pt x="315" y="1056"/>
                  </a:lnTo>
                  <a:lnTo>
                    <a:pt x="282" y="1053"/>
                  </a:lnTo>
                  <a:lnTo>
                    <a:pt x="248" y="1056"/>
                  </a:lnTo>
                  <a:lnTo>
                    <a:pt x="216" y="1065"/>
                  </a:lnTo>
                  <a:lnTo>
                    <a:pt x="185" y="1078"/>
                  </a:lnTo>
                  <a:lnTo>
                    <a:pt x="153" y="1095"/>
                  </a:lnTo>
                  <a:lnTo>
                    <a:pt x="123" y="1114"/>
                  </a:lnTo>
                  <a:lnTo>
                    <a:pt x="94" y="1135"/>
                  </a:lnTo>
                  <a:lnTo>
                    <a:pt x="69" y="1156"/>
                  </a:lnTo>
                  <a:lnTo>
                    <a:pt x="53" y="1167"/>
                  </a:lnTo>
                  <a:lnTo>
                    <a:pt x="40" y="1173"/>
                  </a:lnTo>
                  <a:lnTo>
                    <a:pt x="30" y="1174"/>
                  </a:lnTo>
                  <a:lnTo>
                    <a:pt x="22" y="1172"/>
                  </a:lnTo>
                  <a:lnTo>
                    <a:pt x="14" y="1167"/>
                  </a:lnTo>
                  <a:lnTo>
                    <a:pt x="9" y="1161"/>
                  </a:lnTo>
                  <a:lnTo>
                    <a:pt x="6" y="1153"/>
                  </a:lnTo>
                  <a:lnTo>
                    <a:pt x="2" y="1146"/>
                  </a:lnTo>
                  <a:lnTo>
                    <a:pt x="1" y="1138"/>
                  </a:lnTo>
                  <a:lnTo>
                    <a:pt x="1" y="1132"/>
                  </a:lnTo>
                  <a:lnTo>
                    <a:pt x="0" y="1130"/>
                  </a:lnTo>
                  <a:lnTo>
                    <a:pt x="5" y="1066"/>
                  </a:lnTo>
                  <a:lnTo>
                    <a:pt x="9" y="995"/>
                  </a:lnTo>
                  <a:lnTo>
                    <a:pt x="14" y="919"/>
                  </a:lnTo>
                  <a:lnTo>
                    <a:pt x="19" y="837"/>
                  </a:lnTo>
                  <a:lnTo>
                    <a:pt x="25" y="754"/>
                  </a:lnTo>
                  <a:lnTo>
                    <a:pt x="30" y="668"/>
                  </a:lnTo>
                  <a:lnTo>
                    <a:pt x="36" y="581"/>
                  </a:lnTo>
                  <a:lnTo>
                    <a:pt x="41" y="497"/>
                  </a:lnTo>
                  <a:lnTo>
                    <a:pt x="47" y="413"/>
                  </a:lnTo>
                  <a:lnTo>
                    <a:pt x="52" y="335"/>
                  </a:lnTo>
                  <a:lnTo>
                    <a:pt x="57" y="260"/>
                  </a:lnTo>
                  <a:lnTo>
                    <a:pt x="60" y="193"/>
                  </a:lnTo>
                  <a:lnTo>
                    <a:pt x="65" y="132"/>
                  </a:lnTo>
                  <a:lnTo>
                    <a:pt x="67" y="116"/>
                  </a:lnTo>
                  <a:lnTo>
                    <a:pt x="72" y="102"/>
                  </a:lnTo>
                  <a:lnTo>
                    <a:pt x="81" y="93"/>
                  </a:lnTo>
                  <a:lnTo>
                    <a:pt x="92" y="87"/>
                  </a:lnTo>
                  <a:lnTo>
                    <a:pt x="105" y="82"/>
                  </a:lnTo>
                  <a:lnTo>
                    <a:pt x="119" y="78"/>
                  </a:lnTo>
                  <a:lnTo>
                    <a:pt x="137" y="76"/>
                  </a:lnTo>
                  <a:lnTo>
                    <a:pt x="157" y="72"/>
                  </a:lnTo>
                  <a:lnTo>
                    <a:pt x="197" y="66"/>
                  </a:lnTo>
                  <a:lnTo>
                    <a:pt x="241" y="59"/>
                  </a:lnTo>
                  <a:lnTo>
                    <a:pt x="290" y="52"/>
                  </a:lnTo>
                  <a:lnTo>
                    <a:pt x="341" y="43"/>
                  </a:lnTo>
                  <a:lnTo>
                    <a:pt x="395" y="36"/>
                  </a:lnTo>
                  <a:lnTo>
                    <a:pt x="450" y="29"/>
                  </a:lnTo>
                  <a:lnTo>
                    <a:pt x="504" y="22"/>
                  </a:lnTo>
                  <a:lnTo>
                    <a:pt x="559" y="15"/>
                  </a:lnTo>
                  <a:lnTo>
                    <a:pt x="611" y="9"/>
                  </a:lnTo>
                  <a:lnTo>
                    <a:pt x="659" y="5"/>
                  </a:lnTo>
                  <a:lnTo>
                    <a:pt x="704" y="2"/>
                  </a:lnTo>
                  <a:lnTo>
                    <a:pt x="745" y="0"/>
                  </a:lnTo>
                  <a:lnTo>
                    <a:pt x="7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B06533C6-0314-43D1-8F5A-1A2965D74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5675" y="5348288"/>
              <a:ext cx="484188" cy="623887"/>
            </a:xfrm>
            <a:custGeom>
              <a:avLst/>
              <a:gdLst>
                <a:gd name="T0" fmla="*/ 474 w 915"/>
                <a:gd name="T1" fmla="*/ 706 h 1179"/>
                <a:gd name="T2" fmla="*/ 439 w 915"/>
                <a:gd name="T3" fmla="*/ 709 h 1179"/>
                <a:gd name="T4" fmla="*/ 408 w 915"/>
                <a:gd name="T5" fmla="*/ 719 h 1179"/>
                <a:gd name="T6" fmla="*/ 379 w 915"/>
                <a:gd name="T7" fmla="*/ 735 h 1179"/>
                <a:gd name="T8" fmla="*/ 354 w 915"/>
                <a:gd name="T9" fmla="*/ 755 h 1179"/>
                <a:gd name="T10" fmla="*/ 333 w 915"/>
                <a:gd name="T11" fmla="*/ 781 h 1179"/>
                <a:gd name="T12" fmla="*/ 318 w 915"/>
                <a:gd name="T13" fmla="*/ 808 h 1179"/>
                <a:gd name="T14" fmla="*/ 308 w 915"/>
                <a:gd name="T15" fmla="*/ 841 h 1179"/>
                <a:gd name="T16" fmla="*/ 304 w 915"/>
                <a:gd name="T17" fmla="*/ 875 h 1179"/>
                <a:gd name="T18" fmla="*/ 308 w 915"/>
                <a:gd name="T19" fmla="*/ 908 h 1179"/>
                <a:gd name="T20" fmla="*/ 318 w 915"/>
                <a:gd name="T21" fmla="*/ 941 h 1179"/>
                <a:gd name="T22" fmla="*/ 333 w 915"/>
                <a:gd name="T23" fmla="*/ 970 h 1179"/>
                <a:gd name="T24" fmla="*/ 354 w 915"/>
                <a:gd name="T25" fmla="*/ 995 h 1179"/>
                <a:gd name="T26" fmla="*/ 379 w 915"/>
                <a:gd name="T27" fmla="*/ 1016 h 1179"/>
                <a:gd name="T28" fmla="*/ 408 w 915"/>
                <a:gd name="T29" fmla="*/ 1032 h 1179"/>
                <a:gd name="T30" fmla="*/ 439 w 915"/>
                <a:gd name="T31" fmla="*/ 1041 h 1179"/>
                <a:gd name="T32" fmla="*/ 474 w 915"/>
                <a:gd name="T33" fmla="*/ 1045 h 1179"/>
                <a:gd name="T34" fmla="*/ 508 w 915"/>
                <a:gd name="T35" fmla="*/ 1041 h 1179"/>
                <a:gd name="T36" fmla="*/ 540 w 915"/>
                <a:gd name="T37" fmla="*/ 1032 h 1179"/>
                <a:gd name="T38" fmla="*/ 569 w 915"/>
                <a:gd name="T39" fmla="*/ 1016 h 1179"/>
                <a:gd name="T40" fmla="*/ 594 w 915"/>
                <a:gd name="T41" fmla="*/ 995 h 1179"/>
                <a:gd name="T42" fmla="*/ 615 w 915"/>
                <a:gd name="T43" fmla="*/ 970 h 1179"/>
                <a:gd name="T44" fmla="*/ 630 w 915"/>
                <a:gd name="T45" fmla="*/ 941 h 1179"/>
                <a:gd name="T46" fmla="*/ 640 w 915"/>
                <a:gd name="T47" fmla="*/ 908 h 1179"/>
                <a:gd name="T48" fmla="*/ 643 w 915"/>
                <a:gd name="T49" fmla="*/ 875 h 1179"/>
                <a:gd name="T50" fmla="*/ 640 w 915"/>
                <a:gd name="T51" fmla="*/ 841 h 1179"/>
                <a:gd name="T52" fmla="*/ 630 w 915"/>
                <a:gd name="T53" fmla="*/ 808 h 1179"/>
                <a:gd name="T54" fmla="*/ 615 w 915"/>
                <a:gd name="T55" fmla="*/ 781 h 1179"/>
                <a:gd name="T56" fmla="*/ 594 w 915"/>
                <a:gd name="T57" fmla="*/ 755 h 1179"/>
                <a:gd name="T58" fmla="*/ 569 w 915"/>
                <a:gd name="T59" fmla="*/ 735 h 1179"/>
                <a:gd name="T60" fmla="*/ 540 w 915"/>
                <a:gd name="T61" fmla="*/ 719 h 1179"/>
                <a:gd name="T62" fmla="*/ 508 w 915"/>
                <a:gd name="T63" fmla="*/ 709 h 1179"/>
                <a:gd name="T64" fmla="*/ 474 w 915"/>
                <a:gd name="T65" fmla="*/ 706 h 1179"/>
                <a:gd name="T66" fmla="*/ 222 w 915"/>
                <a:gd name="T67" fmla="*/ 0 h 1179"/>
                <a:gd name="T68" fmla="*/ 835 w 915"/>
                <a:gd name="T69" fmla="*/ 31 h 1179"/>
                <a:gd name="T70" fmla="*/ 858 w 915"/>
                <a:gd name="T71" fmla="*/ 35 h 1179"/>
                <a:gd name="T72" fmla="*/ 878 w 915"/>
                <a:gd name="T73" fmla="*/ 45 h 1179"/>
                <a:gd name="T74" fmla="*/ 895 w 915"/>
                <a:gd name="T75" fmla="*/ 59 h 1179"/>
                <a:gd name="T76" fmla="*/ 907 w 915"/>
                <a:gd name="T77" fmla="*/ 78 h 1179"/>
                <a:gd name="T78" fmla="*/ 914 w 915"/>
                <a:gd name="T79" fmla="*/ 98 h 1179"/>
                <a:gd name="T80" fmla="*/ 915 w 915"/>
                <a:gd name="T81" fmla="*/ 121 h 1179"/>
                <a:gd name="T82" fmla="*/ 840 w 915"/>
                <a:gd name="T83" fmla="*/ 1095 h 1179"/>
                <a:gd name="T84" fmla="*/ 835 w 915"/>
                <a:gd name="T85" fmla="*/ 1118 h 1179"/>
                <a:gd name="T86" fmla="*/ 825 w 915"/>
                <a:gd name="T87" fmla="*/ 1139 h 1179"/>
                <a:gd name="T88" fmla="*/ 810 w 915"/>
                <a:gd name="T89" fmla="*/ 1156 h 1179"/>
                <a:gd name="T90" fmla="*/ 792 w 915"/>
                <a:gd name="T91" fmla="*/ 1168 h 1179"/>
                <a:gd name="T92" fmla="*/ 770 w 915"/>
                <a:gd name="T93" fmla="*/ 1176 h 1179"/>
                <a:gd name="T94" fmla="*/ 747 w 915"/>
                <a:gd name="T95" fmla="*/ 1179 h 1179"/>
                <a:gd name="T96" fmla="*/ 68 w 915"/>
                <a:gd name="T97" fmla="*/ 1179 h 1179"/>
                <a:gd name="T98" fmla="*/ 46 w 915"/>
                <a:gd name="T99" fmla="*/ 1175 h 1179"/>
                <a:gd name="T100" fmla="*/ 27 w 915"/>
                <a:gd name="T101" fmla="*/ 1165 h 1179"/>
                <a:gd name="T102" fmla="*/ 13 w 915"/>
                <a:gd name="T103" fmla="*/ 1152 h 1179"/>
                <a:gd name="T104" fmla="*/ 4 w 915"/>
                <a:gd name="T105" fmla="*/ 1134 h 1179"/>
                <a:gd name="T106" fmla="*/ 0 w 915"/>
                <a:gd name="T107" fmla="*/ 1114 h 1179"/>
                <a:gd name="T108" fmla="*/ 2 w 915"/>
                <a:gd name="T109" fmla="*/ 1092 h 1179"/>
                <a:gd name="T110" fmla="*/ 115 w 915"/>
                <a:gd name="T111" fmla="*/ 80 h 1179"/>
                <a:gd name="T112" fmla="*/ 123 w 915"/>
                <a:gd name="T113" fmla="*/ 58 h 1179"/>
                <a:gd name="T114" fmla="*/ 136 w 915"/>
                <a:gd name="T115" fmla="*/ 39 h 1179"/>
                <a:gd name="T116" fmla="*/ 155 w 915"/>
                <a:gd name="T117" fmla="*/ 22 h 1179"/>
                <a:gd name="T118" fmla="*/ 175 w 915"/>
                <a:gd name="T119" fmla="*/ 10 h 1179"/>
                <a:gd name="T120" fmla="*/ 198 w 915"/>
                <a:gd name="T121" fmla="*/ 3 h 1179"/>
                <a:gd name="T122" fmla="*/ 222 w 915"/>
                <a:gd name="T123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5" h="1179">
                  <a:moveTo>
                    <a:pt x="474" y="706"/>
                  </a:moveTo>
                  <a:lnTo>
                    <a:pt x="439" y="709"/>
                  </a:lnTo>
                  <a:lnTo>
                    <a:pt x="408" y="719"/>
                  </a:lnTo>
                  <a:lnTo>
                    <a:pt x="379" y="735"/>
                  </a:lnTo>
                  <a:lnTo>
                    <a:pt x="354" y="755"/>
                  </a:lnTo>
                  <a:lnTo>
                    <a:pt x="333" y="781"/>
                  </a:lnTo>
                  <a:lnTo>
                    <a:pt x="318" y="808"/>
                  </a:lnTo>
                  <a:lnTo>
                    <a:pt x="308" y="841"/>
                  </a:lnTo>
                  <a:lnTo>
                    <a:pt x="304" y="875"/>
                  </a:lnTo>
                  <a:lnTo>
                    <a:pt x="308" y="908"/>
                  </a:lnTo>
                  <a:lnTo>
                    <a:pt x="318" y="941"/>
                  </a:lnTo>
                  <a:lnTo>
                    <a:pt x="333" y="970"/>
                  </a:lnTo>
                  <a:lnTo>
                    <a:pt x="354" y="995"/>
                  </a:lnTo>
                  <a:lnTo>
                    <a:pt x="379" y="1016"/>
                  </a:lnTo>
                  <a:lnTo>
                    <a:pt x="408" y="1032"/>
                  </a:lnTo>
                  <a:lnTo>
                    <a:pt x="439" y="1041"/>
                  </a:lnTo>
                  <a:lnTo>
                    <a:pt x="474" y="1045"/>
                  </a:lnTo>
                  <a:lnTo>
                    <a:pt x="508" y="1041"/>
                  </a:lnTo>
                  <a:lnTo>
                    <a:pt x="540" y="1032"/>
                  </a:lnTo>
                  <a:lnTo>
                    <a:pt x="569" y="1016"/>
                  </a:lnTo>
                  <a:lnTo>
                    <a:pt x="594" y="995"/>
                  </a:lnTo>
                  <a:lnTo>
                    <a:pt x="615" y="970"/>
                  </a:lnTo>
                  <a:lnTo>
                    <a:pt x="630" y="941"/>
                  </a:lnTo>
                  <a:lnTo>
                    <a:pt x="640" y="908"/>
                  </a:lnTo>
                  <a:lnTo>
                    <a:pt x="643" y="875"/>
                  </a:lnTo>
                  <a:lnTo>
                    <a:pt x="640" y="841"/>
                  </a:lnTo>
                  <a:lnTo>
                    <a:pt x="630" y="808"/>
                  </a:lnTo>
                  <a:lnTo>
                    <a:pt x="615" y="781"/>
                  </a:lnTo>
                  <a:lnTo>
                    <a:pt x="594" y="755"/>
                  </a:lnTo>
                  <a:lnTo>
                    <a:pt x="569" y="735"/>
                  </a:lnTo>
                  <a:lnTo>
                    <a:pt x="540" y="719"/>
                  </a:lnTo>
                  <a:lnTo>
                    <a:pt x="508" y="709"/>
                  </a:lnTo>
                  <a:lnTo>
                    <a:pt x="474" y="706"/>
                  </a:lnTo>
                  <a:close/>
                  <a:moveTo>
                    <a:pt x="222" y="0"/>
                  </a:moveTo>
                  <a:lnTo>
                    <a:pt x="835" y="31"/>
                  </a:lnTo>
                  <a:lnTo>
                    <a:pt x="858" y="35"/>
                  </a:lnTo>
                  <a:lnTo>
                    <a:pt x="878" y="45"/>
                  </a:lnTo>
                  <a:lnTo>
                    <a:pt x="895" y="59"/>
                  </a:lnTo>
                  <a:lnTo>
                    <a:pt x="907" y="78"/>
                  </a:lnTo>
                  <a:lnTo>
                    <a:pt x="914" y="98"/>
                  </a:lnTo>
                  <a:lnTo>
                    <a:pt x="915" y="121"/>
                  </a:lnTo>
                  <a:lnTo>
                    <a:pt x="840" y="1095"/>
                  </a:lnTo>
                  <a:lnTo>
                    <a:pt x="835" y="1118"/>
                  </a:lnTo>
                  <a:lnTo>
                    <a:pt x="825" y="1139"/>
                  </a:lnTo>
                  <a:lnTo>
                    <a:pt x="810" y="1156"/>
                  </a:lnTo>
                  <a:lnTo>
                    <a:pt x="792" y="1168"/>
                  </a:lnTo>
                  <a:lnTo>
                    <a:pt x="770" y="1176"/>
                  </a:lnTo>
                  <a:lnTo>
                    <a:pt x="747" y="1179"/>
                  </a:lnTo>
                  <a:lnTo>
                    <a:pt x="68" y="1179"/>
                  </a:lnTo>
                  <a:lnTo>
                    <a:pt x="46" y="1175"/>
                  </a:lnTo>
                  <a:lnTo>
                    <a:pt x="27" y="1165"/>
                  </a:lnTo>
                  <a:lnTo>
                    <a:pt x="13" y="1152"/>
                  </a:lnTo>
                  <a:lnTo>
                    <a:pt x="4" y="1134"/>
                  </a:lnTo>
                  <a:lnTo>
                    <a:pt x="0" y="1114"/>
                  </a:lnTo>
                  <a:lnTo>
                    <a:pt x="2" y="1092"/>
                  </a:lnTo>
                  <a:lnTo>
                    <a:pt x="115" y="80"/>
                  </a:lnTo>
                  <a:lnTo>
                    <a:pt x="123" y="58"/>
                  </a:lnTo>
                  <a:lnTo>
                    <a:pt x="136" y="39"/>
                  </a:lnTo>
                  <a:lnTo>
                    <a:pt x="155" y="22"/>
                  </a:lnTo>
                  <a:lnTo>
                    <a:pt x="175" y="10"/>
                  </a:lnTo>
                  <a:lnTo>
                    <a:pt x="198" y="3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40">
            <a:extLst>
              <a:ext uri="{FF2B5EF4-FFF2-40B4-BE49-F238E27FC236}">
                <a16:creationId xmlns:a16="http://schemas.microsoft.com/office/drawing/2014/main" id="{5EFD577E-D042-4422-9AF1-A9FB66880036}"/>
              </a:ext>
            </a:extLst>
          </p:cNvPr>
          <p:cNvGrpSpPr/>
          <p:nvPr/>
        </p:nvGrpSpPr>
        <p:grpSpPr>
          <a:xfrm>
            <a:off x="4653838" y="4784922"/>
            <a:ext cx="2332749" cy="1481644"/>
            <a:chOff x="4269664" y="4918272"/>
            <a:chExt cx="2332749" cy="1481644"/>
          </a:xfrm>
        </p:grpSpPr>
        <p:sp>
          <p:nvSpPr>
            <p:cNvPr id="84" name="TextBox 38">
              <a:extLst>
                <a:ext uri="{FF2B5EF4-FFF2-40B4-BE49-F238E27FC236}">
                  <a16:creationId xmlns:a16="http://schemas.microsoft.com/office/drawing/2014/main" id="{3CB795C5-DFD7-49CE-88CC-8603DE5855B6}"/>
                </a:ext>
              </a:extLst>
            </p:cNvPr>
            <p:cNvSpPr txBox="1"/>
            <p:nvPr/>
          </p:nvSpPr>
          <p:spPr>
            <a:xfrm>
              <a:off x="4269664" y="5322698"/>
              <a:ext cx="23327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87"/>
              <a:r>
                <a:rPr lang="en-US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La </a:t>
              </a:r>
              <a:r>
                <a:rPr lang="en-US" sz="1600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consecuencia</a:t>
              </a:r>
              <a:r>
                <a:rPr lang="en-US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de la </a:t>
              </a:r>
              <a:r>
                <a:rPr lang="en-US" sz="1600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racionalidad</a:t>
              </a:r>
              <a:r>
                <a:rPr lang="en-US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administrativa</a:t>
              </a:r>
              <a:r>
                <a:rPr lang="en-US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hace</a:t>
              </a:r>
              <a:r>
                <a:rPr lang="en-US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a la </a:t>
              </a:r>
              <a:r>
                <a:rPr lang="en-US" sz="1600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información</a:t>
              </a:r>
              <a:r>
                <a:rPr lang="en-US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pública</a:t>
              </a:r>
              <a:r>
                <a:rPr lang="en-US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transparentable</a:t>
              </a:r>
              <a:endPara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39">
              <a:extLst>
                <a:ext uri="{FF2B5EF4-FFF2-40B4-BE49-F238E27FC236}">
                  <a16:creationId xmlns:a16="http://schemas.microsoft.com/office/drawing/2014/main" id="{D83EF315-C93E-449C-9C07-1E546427F6B0}"/>
                </a:ext>
              </a:extLst>
            </p:cNvPr>
            <p:cNvSpPr txBox="1"/>
            <p:nvPr/>
          </p:nvSpPr>
          <p:spPr>
            <a:xfrm>
              <a:off x="4761623" y="4918272"/>
              <a:ext cx="1635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87"/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Ayllón</a:t>
              </a:r>
              <a:endPara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42">
            <a:extLst>
              <a:ext uri="{FF2B5EF4-FFF2-40B4-BE49-F238E27FC236}">
                <a16:creationId xmlns:a16="http://schemas.microsoft.com/office/drawing/2014/main" id="{D67072B2-BAAF-42BD-9F45-FF02AFEF50F9}"/>
              </a:ext>
            </a:extLst>
          </p:cNvPr>
          <p:cNvSpPr txBox="1"/>
          <p:nvPr/>
        </p:nvSpPr>
        <p:spPr>
          <a:xfrm rot="18254636">
            <a:off x="3565943" y="2062518"/>
            <a:ext cx="2099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Ejercicio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16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facultades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competencias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 </a:t>
            </a:r>
            <a:r>
              <a:rPr lang="en-US" sz="16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funciones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legalmente</a:t>
            </a:r>
            <a:r>
              <a:rPr lang="en-US" sz="1600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establecidas</a:t>
            </a:r>
            <a:endParaRPr lang="en-US" sz="16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43">
            <a:extLst>
              <a:ext uri="{FF2B5EF4-FFF2-40B4-BE49-F238E27FC236}">
                <a16:creationId xmlns:a16="http://schemas.microsoft.com/office/drawing/2014/main" id="{EAAAEA4F-67A9-4A2B-B642-545A2F882918}"/>
              </a:ext>
            </a:extLst>
          </p:cNvPr>
          <p:cNvSpPr txBox="1"/>
          <p:nvPr/>
        </p:nvSpPr>
        <p:spPr>
          <a:xfrm rot="18254636">
            <a:off x="3360610" y="3066323"/>
            <a:ext cx="334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¿</a:t>
            </a:r>
            <a:r>
              <a:rPr lang="en-US" sz="16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Qué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son las </a:t>
            </a:r>
            <a:r>
              <a:rPr lang="en-US" sz="16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decisiones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acciones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gubernamentales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TextBox 44">
            <a:extLst>
              <a:ext uri="{FF2B5EF4-FFF2-40B4-BE49-F238E27FC236}">
                <a16:creationId xmlns:a16="http://schemas.microsoft.com/office/drawing/2014/main" id="{2B63AAD4-E399-4DBA-9EB2-B7B620BB952E}"/>
              </a:ext>
            </a:extLst>
          </p:cNvPr>
          <p:cNvSpPr txBox="1"/>
          <p:nvPr/>
        </p:nvSpPr>
        <p:spPr>
          <a:xfrm rot="3758624">
            <a:off x="6858270" y="2451735"/>
            <a:ext cx="223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Según</a:t>
            </a:r>
            <a:r>
              <a:rPr lang="en-US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un </a:t>
            </a:r>
            <a:r>
              <a:rPr lang="en-US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procedimiento</a:t>
            </a:r>
            <a:r>
              <a:rPr lang="en-US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administrativo</a:t>
            </a:r>
            <a:r>
              <a:rPr lang="en-US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regulado</a:t>
            </a:r>
            <a:endParaRPr lang="en-US" b="1" kern="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45">
            <a:extLst>
              <a:ext uri="{FF2B5EF4-FFF2-40B4-BE49-F238E27FC236}">
                <a16:creationId xmlns:a16="http://schemas.microsoft.com/office/drawing/2014/main" id="{49CEBA1F-A156-4F8A-B5D2-0B5AFCB5BC9C}"/>
              </a:ext>
            </a:extLst>
          </p:cNvPr>
          <p:cNvSpPr txBox="1"/>
          <p:nvPr/>
        </p:nvSpPr>
        <p:spPr>
          <a:xfrm rot="3758624">
            <a:off x="5622421" y="3080661"/>
            <a:ext cx="2966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¿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Cómo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se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adoptan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las decisions?</a:t>
            </a:r>
          </a:p>
        </p:txBody>
      </p:sp>
      <p:sp>
        <p:nvSpPr>
          <p:cNvPr id="95" name="TextBox 49">
            <a:extLst>
              <a:ext uri="{FF2B5EF4-FFF2-40B4-BE49-F238E27FC236}">
                <a16:creationId xmlns:a16="http://schemas.microsoft.com/office/drawing/2014/main" id="{FC4774D5-DAF2-4DF5-9191-015B40FA983F}"/>
              </a:ext>
            </a:extLst>
          </p:cNvPr>
          <p:cNvSpPr txBox="1"/>
          <p:nvPr/>
        </p:nvSpPr>
        <p:spPr>
          <a:xfrm>
            <a:off x="746922" y="1475323"/>
            <a:ext cx="340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 de Desarrollo,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presupuesto</a:t>
            </a:r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cuenta</a:t>
            </a:r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pública</a:t>
            </a:r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pavimentar</a:t>
            </a:r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expedir</a:t>
            </a:r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licencias</a:t>
            </a:r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programas</a:t>
            </a:r>
            <a:r>
              <a:rPr lang="en-US" sz="1600" b="1" kern="0" dirty="0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rgbClr val="3D82B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sociales</a:t>
            </a:r>
            <a:endParaRPr lang="en-US" sz="1600" b="1" dirty="0">
              <a:solidFill>
                <a:srgbClr val="3D82B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59">
            <a:extLst>
              <a:ext uri="{FF2B5EF4-FFF2-40B4-BE49-F238E27FC236}">
                <a16:creationId xmlns:a16="http://schemas.microsoft.com/office/drawing/2014/main" id="{DFCDBE4B-FE18-4DD5-9187-3CCBB4481619}"/>
              </a:ext>
            </a:extLst>
          </p:cNvPr>
          <p:cNvSpPr txBox="1"/>
          <p:nvPr/>
        </p:nvSpPr>
        <p:spPr>
          <a:xfrm>
            <a:off x="8834437" y="5239697"/>
            <a:ext cx="301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la </a:t>
            </a:r>
            <a:r>
              <a:rPr lang="en-US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posesión</a:t>
            </a:r>
            <a:r>
              <a:rPr 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sujetos</a:t>
            </a:r>
            <a:r>
              <a:rPr 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obligados</a:t>
            </a:r>
            <a:r>
              <a:rPr 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61">
            <a:extLst>
              <a:ext uri="{FF2B5EF4-FFF2-40B4-BE49-F238E27FC236}">
                <a16:creationId xmlns:a16="http://schemas.microsoft.com/office/drawing/2014/main" id="{1F05C4C6-2F46-441B-9223-148F28B96B56}"/>
              </a:ext>
            </a:extLst>
          </p:cNvPr>
          <p:cNvSpPr txBox="1"/>
          <p:nvPr/>
        </p:nvSpPr>
        <p:spPr>
          <a:xfrm>
            <a:off x="5403143" y="3065803"/>
            <a:ext cx="1503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b="1" kern="0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Transparencia</a:t>
            </a:r>
            <a:r>
              <a:rPr lang="en-US" sz="16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es una </a:t>
            </a:r>
            <a:r>
              <a:rPr lang="en-US" sz="1600" b="1" kern="0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función</a:t>
            </a:r>
            <a:r>
              <a:rPr lang="en-US" sz="16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accesoria</a:t>
            </a:r>
            <a:r>
              <a:rPr lang="en-US" sz="16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1600" b="1" kern="0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derivada</a:t>
            </a:r>
            <a:r>
              <a:rPr lang="en-US" sz="16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1600" b="1" kern="0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</a:t>
            </a:r>
            <a:r>
              <a:rPr lang="en-US" sz="16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condición</a:t>
            </a:r>
            <a:r>
              <a:rPr lang="en-US" sz="1600" b="1" kern="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1600" b="1" kern="0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publicidad</a:t>
            </a:r>
            <a:endParaRPr lang="en-US" sz="1600" b="1" kern="0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Picture 2" descr="Desigual Matemáticas No Es Igual A - Gráficos vectoriales gratis en Pixabay">
            <a:extLst>
              <a:ext uri="{FF2B5EF4-FFF2-40B4-BE49-F238E27FC236}">
                <a16:creationId xmlns:a16="http://schemas.microsoft.com/office/drawing/2014/main" id="{E7AE7D50-BD53-4D99-BDDD-2161A72F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79" y="5376498"/>
            <a:ext cx="491621" cy="5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98F2-C4AC-4537-BB5E-9D84C61BBEEC}"/>
              </a:ext>
            </a:extLst>
          </p:cNvPr>
          <p:cNvSpPr txBox="1">
            <a:spLocks/>
          </p:cNvSpPr>
          <p:nvPr/>
        </p:nvSpPr>
        <p:spPr>
          <a:xfrm>
            <a:off x="478579" y="26566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sujeto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 del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deber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transparentar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9419E93F-2D43-4D7F-87C8-DC2C6CAB45F1}"/>
              </a:ext>
            </a:extLst>
          </p:cNvPr>
          <p:cNvSpPr>
            <a:spLocks/>
          </p:cNvSpPr>
          <p:nvPr/>
        </p:nvSpPr>
        <p:spPr bwMode="auto">
          <a:xfrm>
            <a:off x="6545202" y="3581221"/>
            <a:ext cx="2564978" cy="2176506"/>
          </a:xfrm>
          <a:custGeom>
            <a:avLst/>
            <a:gdLst>
              <a:gd name="T0" fmla="*/ 573 w 573"/>
              <a:gd name="T1" fmla="*/ 561 h 602"/>
              <a:gd name="T2" fmla="*/ 297 w 573"/>
              <a:gd name="T3" fmla="*/ 267 h 602"/>
              <a:gd name="T4" fmla="*/ 0 w 573"/>
              <a:gd name="T5" fmla="*/ 2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" h="602">
                <a:moveTo>
                  <a:pt x="573" y="561"/>
                </a:moveTo>
                <a:cubicBezTo>
                  <a:pt x="573" y="561"/>
                  <a:pt x="418" y="602"/>
                  <a:pt x="297" y="267"/>
                </a:cubicBezTo>
                <a:cubicBezTo>
                  <a:pt x="201" y="0"/>
                  <a:pt x="0" y="24"/>
                  <a:pt x="0" y="24"/>
                </a:cubicBezTo>
              </a:path>
            </a:pathLst>
          </a:custGeom>
          <a:noFill/>
          <a:ln w="152400" cap="rnd">
            <a:gradFill flip="none" rotWithShape="1">
              <a:gsLst>
                <a:gs pos="15000">
                  <a:srgbClr val="10BC9F">
                    <a:alpha val="30000"/>
                  </a:srgbClr>
                </a:gs>
                <a:gs pos="100000">
                  <a:sysClr val="window" lastClr="FFFFFF">
                    <a:alpha val="30000"/>
                  </a:sysClr>
                </a:gs>
              </a:gsLst>
              <a:lin ang="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8ADAEC42-31B8-49D2-849B-DCBCCD7D9EE1}"/>
              </a:ext>
            </a:extLst>
          </p:cNvPr>
          <p:cNvSpPr>
            <a:spLocks/>
          </p:cNvSpPr>
          <p:nvPr/>
        </p:nvSpPr>
        <p:spPr bwMode="auto">
          <a:xfrm>
            <a:off x="6545202" y="1593546"/>
            <a:ext cx="2564978" cy="2174004"/>
          </a:xfrm>
          <a:custGeom>
            <a:avLst/>
            <a:gdLst>
              <a:gd name="T0" fmla="*/ 573 w 573"/>
              <a:gd name="T1" fmla="*/ 42 h 603"/>
              <a:gd name="T2" fmla="*/ 297 w 573"/>
              <a:gd name="T3" fmla="*/ 336 h 603"/>
              <a:gd name="T4" fmla="*/ 0 w 573"/>
              <a:gd name="T5" fmla="*/ 57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" h="603">
                <a:moveTo>
                  <a:pt x="573" y="42"/>
                </a:moveTo>
                <a:cubicBezTo>
                  <a:pt x="573" y="42"/>
                  <a:pt x="418" y="0"/>
                  <a:pt x="297" y="336"/>
                </a:cubicBezTo>
                <a:cubicBezTo>
                  <a:pt x="201" y="603"/>
                  <a:pt x="0" y="578"/>
                  <a:pt x="0" y="578"/>
                </a:cubicBezTo>
              </a:path>
            </a:pathLst>
          </a:custGeom>
          <a:noFill/>
          <a:ln w="152400" cap="rnd">
            <a:gradFill flip="none" rotWithShape="1">
              <a:gsLst>
                <a:gs pos="15000">
                  <a:srgbClr val="10BC9F">
                    <a:alpha val="30000"/>
                  </a:srgbClr>
                </a:gs>
                <a:gs pos="100000">
                  <a:sysClr val="window" lastClr="FFFFFF">
                    <a:alpha val="30000"/>
                  </a:sysClr>
                </a:gs>
              </a:gsLst>
              <a:lin ang="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7AF610AC-882C-46A9-B60E-1A5555504C2B}"/>
              </a:ext>
            </a:extLst>
          </p:cNvPr>
          <p:cNvSpPr>
            <a:spLocks/>
          </p:cNvSpPr>
          <p:nvPr/>
        </p:nvSpPr>
        <p:spPr bwMode="auto">
          <a:xfrm>
            <a:off x="2760872" y="1825236"/>
            <a:ext cx="2566861" cy="1929909"/>
          </a:xfrm>
          <a:custGeom>
            <a:avLst/>
            <a:gdLst>
              <a:gd name="T0" fmla="*/ 0 w 573"/>
              <a:gd name="T1" fmla="*/ 42 h 603"/>
              <a:gd name="T2" fmla="*/ 276 w 573"/>
              <a:gd name="T3" fmla="*/ 336 h 603"/>
              <a:gd name="T4" fmla="*/ 573 w 573"/>
              <a:gd name="T5" fmla="*/ 578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" h="603">
                <a:moveTo>
                  <a:pt x="0" y="42"/>
                </a:moveTo>
                <a:cubicBezTo>
                  <a:pt x="0" y="42"/>
                  <a:pt x="156" y="0"/>
                  <a:pt x="276" y="336"/>
                </a:cubicBezTo>
                <a:cubicBezTo>
                  <a:pt x="372" y="603"/>
                  <a:pt x="573" y="578"/>
                  <a:pt x="573" y="578"/>
                </a:cubicBezTo>
              </a:path>
            </a:pathLst>
          </a:custGeom>
          <a:noFill/>
          <a:ln w="152400" cap="rnd">
            <a:gradFill flip="none" rotWithShape="1">
              <a:gsLst>
                <a:gs pos="100000">
                  <a:srgbClr val="0D72ED">
                    <a:alpha val="30000"/>
                  </a:srgbClr>
                </a:gs>
                <a:gs pos="0">
                  <a:srgbClr val="10BC9F">
                    <a:alpha val="30000"/>
                  </a:srgbClr>
                </a:gs>
              </a:gsLst>
              <a:lin ang="1080000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4149093F-69AB-4D01-930F-361C7FE6ABE5}"/>
              </a:ext>
            </a:extLst>
          </p:cNvPr>
          <p:cNvSpPr>
            <a:spLocks/>
          </p:cNvSpPr>
          <p:nvPr/>
        </p:nvSpPr>
        <p:spPr bwMode="auto">
          <a:xfrm>
            <a:off x="2760872" y="3601721"/>
            <a:ext cx="2566861" cy="1925871"/>
          </a:xfrm>
          <a:custGeom>
            <a:avLst/>
            <a:gdLst>
              <a:gd name="T0" fmla="*/ 0 w 573"/>
              <a:gd name="T1" fmla="*/ 561 h 602"/>
              <a:gd name="T2" fmla="*/ 276 w 573"/>
              <a:gd name="T3" fmla="*/ 267 h 602"/>
              <a:gd name="T4" fmla="*/ 573 w 573"/>
              <a:gd name="T5" fmla="*/ 2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3" h="602">
                <a:moveTo>
                  <a:pt x="0" y="561"/>
                </a:moveTo>
                <a:cubicBezTo>
                  <a:pt x="0" y="561"/>
                  <a:pt x="156" y="602"/>
                  <a:pt x="276" y="267"/>
                </a:cubicBezTo>
                <a:cubicBezTo>
                  <a:pt x="372" y="0"/>
                  <a:pt x="573" y="24"/>
                  <a:pt x="573" y="24"/>
                </a:cubicBezTo>
              </a:path>
            </a:pathLst>
          </a:custGeom>
          <a:noFill/>
          <a:ln w="152400" cap="rnd">
            <a:gradFill flip="none" rotWithShape="1">
              <a:gsLst>
                <a:gs pos="100000">
                  <a:srgbClr val="0D72ED">
                    <a:alpha val="30000"/>
                  </a:srgbClr>
                </a:gs>
                <a:gs pos="0">
                  <a:srgbClr val="10BC9F">
                    <a:alpha val="30000"/>
                  </a:srgbClr>
                </a:gs>
              </a:gsLst>
              <a:lin ang="1080000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E654D32D-5299-48D8-84CC-45DCE77E7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0871" y="3678433"/>
            <a:ext cx="3085400" cy="0"/>
          </a:xfrm>
          <a:prstGeom prst="line">
            <a:avLst/>
          </a:prstGeom>
          <a:noFill/>
          <a:ln w="152400" cap="rnd">
            <a:gradFill flip="none" rotWithShape="1">
              <a:gsLst>
                <a:gs pos="100000">
                  <a:srgbClr val="0D72ED">
                    <a:alpha val="30000"/>
                  </a:srgbClr>
                </a:gs>
                <a:gs pos="0">
                  <a:srgbClr val="10BC9F">
                    <a:alpha val="30000"/>
                  </a:srgbClr>
                </a:gs>
              </a:gsLst>
              <a:lin ang="1080000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8" name="Oval 35">
            <a:extLst>
              <a:ext uri="{FF2B5EF4-FFF2-40B4-BE49-F238E27FC236}">
                <a16:creationId xmlns:a16="http://schemas.microsoft.com/office/drawing/2014/main" id="{3A883E68-4B83-4F86-8275-A01DAD3B4598}"/>
              </a:ext>
            </a:extLst>
          </p:cNvPr>
          <p:cNvSpPr/>
          <p:nvPr/>
        </p:nvSpPr>
        <p:spPr>
          <a:xfrm>
            <a:off x="2001941" y="1518448"/>
            <a:ext cx="858382" cy="905514"/>
          </a:xfrm>
          <a:prstGeom prst="ellipse">
            <a:avLst/>
          </a:prstGeom>
          <a:solidFill>
            <a:srgbClr val="0D72ED"/>
          </a:solidFill>
          <a:ln w="25400" cap="flat" cmpd="sng" algn="ctr">
            <a:noFill/>
            <a:prstDash val="solid"/>
          </a:ln>
          <a:effectLst>
            <a:outerShdw blurRad="571500" dist="444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Oval 37">
            <a:extLst>
              <a:ext uri="{FF2B5EF4-FFF2-40B4-BE49-F238E27FC236}">
                <a16:creationId xmlns:a16="http://schemas.microsoft.com/office/drawing/2014/main" id="{235B022E-6DFC-45DC-8AB4-72FBA5BF19DE}"/>
              </a:ext>
            </a:extLst>
          </p:cNvPr>
          <p:cNvSpPr/>
          <p:nvPr/>
        </p:nvSpPr>
        <p:spPr>
          <a:xfrm>
            <a:off x="2001941" y="4947188"/>
            <a:ext cx="858382" cy="905514"/>
          </a:xfrm>
          <a:prstGeom prst="ellipse">
            <a:avLst/>
          </a:prstGeom>
          <a:solidFill>
            <a:srgbClr val="0D72ED"/>
          </a:solidFill>
          <a:ln w="25400" cap="flat" cmpd="sng" algn="ctr">
            <a:noFill/>
            <a:prstDash val="solid"/>
          </a:ln>
          <a:effectLst>
            <a:outerShdw blurRad="571500" dist="444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Oval 48">
            <a:extLst>
              <a:ext uri="{FF2B5EF4-FFF2-40B4-BE49-F238E27FC236}">
                <a16:creationId xmlns:a16="http://schemas.microsoft.com/office/drawing/2014/main" id="{115EAF51-F624-47A0-BA83-B534D735E630}"/>
              </a:ext>
            </a:extLst>
          </p:cNvPr>
          <p:cNvSpPr/>
          <p:nvPr/>
        </p:nvSpPr>
        <p:spPr>
          <a:xfrm>
            <a:off x="3747714" y="1395266"/>
            <a:ext cx="4324828" cy="4562297"/>
          </a:xfrm>
          <a:prstGeom prst="ellipse">
            <a:avLst/>
          </a:prstGeom>
          <a:solidFill>
            <a:sysClr val="window" lastClr="FFFFFF"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Oval 47">
            <a:extLst>
              <a:ext uri="{FF2B5EF4-FFF2-40B4-BE49-F238E27FC236}">
                <a16:creationId xmlns:a16="http://schemas.microsoft.com/office/drawing/2014/main" id="{C52D574A-AACF-46C1-980C-34BA17F3A3E4}"/>
              </a:ext>
            </a:extLst>
          </p:cNvPr>
          <p:cNvSpPr/>
          <p:nvPr/>
        </p:nvSpPr>
        <p:spPr>
          <a:xfrm>
            <a:off x="4480642" y="2168438"/>
            <a:ext cx="2858971" cy="3015951"/>
          </a:xfrm>
          <a:prstGeom prst="ellipse">
            <a:avLst/>
          </a:prstGeom>
          <a:solidFill>
            <a:sysClr val="window" lastClr="FFFFFF"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Oval 39">
            <a:extLst>
              <a:ext uri="{FF2B5EF4-FFF2-40B4-BE49-F238E27FC236}">
                <a16:creationId xmlns:a16="http://schemas.microsoft.com/office/drawing/2014/main" id="{13DBE4ED-AEF8-451D-BA26-6554A41F43A2}"/>
              </a:ext>
            </a:extLst>
          </p:cNvPr>
          <p:cNvSpPr/>
          <p:nvPr/>
        </p:nvSpPr>
        <p:spPr>
          <a:xfrm>
            <a:off x="8832218" y="1262743"/>
            <a:ext cx="858382" cy="905514"/>
          </a:xfrm>
          <a:prstGeom prst="ellipse">
            <a:avLst/>
          </a:prstGeom>
          <a:solidFill>
            <a:srgbClr val="0D72ED"/>
          </a:solidFill>
          <a:ln w="25400" cap="flat" cmpd="sng" algn="ctr">
            <a:noFill/>
            <a:prstDash val="solid"/>
          </a:ln>
          <a:effectLst>
            <a:outerShdw blurRad="571500" dist="444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793FDCE2-FCE1-4A42-B224-75B2F4EEC00D}"/>
              </a:ext>
            </a:extLst>
          </p:cNvPr>
          <p:cNvSpPr/>
          <p:nvPr/>
        </p:nvSpPr>
        <p:spPr>
          <a:xfrm>
            <a:off x="8832218" y="5164702"/>
            <a:ext cx="858382" cy="905514"/>
          </a:xfrm>
          <a:prstGeom prst="ellipse">
            <a:avLst/>
          </a:prstGeom>
          <a:solidFill>
            <a:srgbClr val="0D72ED"/>
          </a:solidFill>
          <a:ln w="25400" cap="flat" cmpd="sng" algn="ctr">
            <a:noFill/>
            <a:prstDash val="solid"/>
          </a:ln>
          <a:effectLst>
            <a:outerShdw blurRad="571500" dist="444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D35AF6DE-E532-41DB-95D4-C1D9771C2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6513" y="3678433"/>
            <a:ext cx="3085400" cy="0"/>
          </a:xfrm>
          <a:prstGeom prst="line">
            <a:avLst/>
          </a:prstGeom>
          <a:noFill/>
          <a:ln w="152400" cap="rnd">
            <a:gradFill flip="none" rotWithShape="1">
              <a:gsLst>
                <a:gs pos="15000">
                  <a:srgbClr val="10BC9F">
                    <a:alpha val="30000"/>
                  </a:srgbClr>
                </a:gs>
                <a:gs pos="100000">
                  <a:sysClr val="window" lastClr="FFFFFF">
                    <a:alpha val="30000"/>
                  </a:sysClr>
                </a:gs>
              </a:gsLst>
              <a:lin ang="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86FE04D3-2078-487E-A4B2-8637831F7C35}"/>
              </a:ext>
            </a:extLst>
          </p:cNvPr>
          <p:cNvSpPr/>
          <p:nvPr/>
        </p:nvSpPr>
        <p:spPr>
          <a:xfrm>
            <a:off x="5194950" y="2905249"/>
            <a:ext cx="1462050" cy="1542329"/>
          </a:xfrm>
          <a:prstGeom prst="ellipse">
            <a:avLst/>
          </a:prstGeom>
          <a:solidFill>
            <a:srgbClr val="10BC9F"/>
          </a:solidFill>
          <a:ln w="25400" cap="flat" cmpd="sng" algn="ctr">
            <a:noFill/>
            <a:prstDash val="solid"/>
          </a:ln>
          <a:effectLst>
            <a:outerShdw blurRad="571500" dist="444500" dir="8100000" algn="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Oval 54">
            <a:extLst>
              <a:ext uri="{FF2B5EF4-FFF2-40B4-BE49-F238E27FC236}">
                <a16:creationId xmlns:a16="http://schemas.microsoft.com/office/drawing/2014/main" id="{BA6D68E0-2CCC-4693-A938-D4E1BE5088E4}"/>
              </a:ext>
            </a:extLst>
          </p:cNvPr>
          <p:cNvSpPr/>
          <p:nvPr/>
        </p:nvSpPr>
        <p:spPr>
          <a:xfrm>
            <a:off x="3458565" y="2183204"/>
            <a:ext cx="77934" cy="822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55">
            <a:extLst>
              <a:ext uri="{FF2B5EF4-FFF2-40B4-BE49-F238E27FC236}">
                <a16:creationId xmlns:a16="http://schemas.microsoft.com/office/drawing/2014/main" id="{23E555BC-C060-4BAF-BE5F-9A90279C0E79}"/>
              </a:ext>
            </a:extLst>
          </p:cNvPr>
          <p:cNvSpPr/>
          <p:nvPr/>
        </p:nvSpPr>
        <p:spPr>
          <a:xfrm>
            <a:off x="3458565" y="3638294"/>
            <a:ext cx="77934" cy="822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Oval 56">
            <a:extLst>
              <a:ext uri="{FF2B5EF4-FFF2-40B4-BE49-F238E27FC236}">
                <a16:creationId xmlns:a16="http://schemas.microsoft.com/office/drawing/2014/main" id="{E7500C78-1473-41AC-80A6-55A9B57D7CE9}"/>
              </a:ext>
            </a:extLst>
          </p:cNvPr>
          <p:cNvSpPr/>
          <p:nvPr/>
        </p:nvSpPr>
        <p:spPr>
          <a:xfrm>
            <a:off x="3458565" y="5083936"/>
            <a:ext cx="77934" cy="822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57">
            <a:extLst>
              <a:ext uri="{FF2B5EF4-FFF2-40B4-BE49-F238E27FC236}">
                <a16:creationId xmlns:a16="http://schemas.microsoft.com/office/drawing/2014/main" id="{D0281DA5-D928-4DA3-ACC1-9839C7BF9542}"/>
              </a:ext>
            </a:extLst>
          </p:cNvPr>
          <p:cNvSpPr/>
          <p:nvPr/>
        </p:nvSpPr>
        <p:spPr>
          <a:xfrm>
            <a:off x="8162964" y="2199004"/>
            <a:ext cx="77934" cy="822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59">
            <a:extLst>
              <a:ext uri="{FF2B5EF4-FFF2-40B4-BE49-F238E27FC236}">
                <a16:creationId xmlns:a16="http://schemas.microsoft.com/office/drawing/2014/main" id="{0488309B-2B5B-4FD2-A4D1-44272C0BC7C5}"/>
              </a:ext>
            </a:extLst>
          </p:cNvPr>
          <p:cNvSpPr/>
          <p:nvPr/>
        </p:nvSpPr>
        <p:spPr>
          <a:xfrm>
            <a:off x="8162964" y="5078816"/>
            <a:ext cx="77934" cy="822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Oval 60">
            <a:extLst>
              <a:ext uri="{FF2B5EF4-FFF2-40B4-BE49-F238E27FC236}">
                <a16:creationId xmlns:a16="http://schemas.microsoft.com/office/drawing/2014/main" id="{928D820F-ACE7-4E7B-AEDC-070EBE1DEBE5}"/>
              </a:ext>
            </a:extLst>
          </p:cNvPr>
          <p:cNvSpPr/>
          <p:nvPr/>
        </p:nvSpPr>
        <p:spPr>
          <a:xfrm>
            <a:off x="8162964" y="3638293"/>
            <a:ext cx="77934" cy="8221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id="{5955F654-912C-4DA5-AC2A-4E4905F3EFDE}"/>
              </a:ext>
            </a:extLst>
          </p:cNvPr>
          <p:cNvSpPr/>
          <p:nvPr/>
        </p:nvSpPr>
        <p:spPr>
          <a:xfrm>
            <a:off x="361300" y="1730764"/>
            <a:ext cx="1361935" cy="480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 defTabSz="1218987"/>
            <a:r>
              <a:rPr lang="en-IN" sz="1400" dirty="0">
                <a:solidFill>
                  <a:prstClr val="white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Insert your desired text here. </a:t>
            </a:r>
          </a:p>
        </p:txBody>
      </p:sp>
      <p:sp>
        <p:nvSpPr>
          <p:cNvPr id="25" name="Rectangle 64">
            <a:extLst>
              <a:ext uri="{FF2B5EF4-FFF2-40B4-BE49-F238E27FC236}">
                <a16:creationId xmlns:a16="http://schemas.microsoft.com/office/drawing/2014/main" id="{22B66D30-64FE-4437-AD35-4E35E8C8995A}"/>
              </a:ext>
            </a:extLst>
          </p:cNvPr>
          <p:cNvSpPr/>
          <p:nvPr/>
        </p:nvSpPr>
        <p:spPr>
          <a:xfrm>
            <a:off x="361300" y="3445136"/>
            <a:ext cx="1361935" cy="480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 defTabSz="1218987"/>
            <a:r>
              <a:rPr lang="en-IN" sz="1400" dirty="0">
                <a:solidFill>
                  <a:prstClr val="white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Insert your desired text here. </a:t>
            </a:r>
          </a:p>
        </p:txBody>
      </p:sp>
      <p:sp>
        <p:nvSpPr>
          <p:cNvPr id="26" name="Rectangle 65">
            <a:extLst>
              <a:ext uri="{FF2B5EF4-FFF2-40B4-BE49-F238E27FC236}">
                <a16:creationId xmlns:a16="http://schemas.microsoft.com/office/drawing/2014/main" id="{82A8AE83-6761-4AF4-BFF3-F39A187E0CFF}"/>
              </a:ext>
            </a:extLst>
          </p:cNvPr>
          <p:cNvSpPr/>
          <p:nvPr/>
        </p:nvSpPr>
        <p:spPr>
          <a:xfrm>
            <a:off x="361300" y="5159504"/>
            <a:ext cx="1361935" cy="480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 defTabSz="1218987"/>
            <a:r>
              <a:rPr lang="en-IN" sz="1400" dirty="0">
                <a:solidFill>
                  <a:prstClr val="white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Insert your desired text here. </a:t>
            </a:r>
          </a:p>
        </p:txBody>
      </p:sp>
      <p:sp>
        <p:nvSpPr>
          <p:cNvPr id="27" name="Rectangle 66">
            <a:extLst>
              <a:ext uri="{FF2B5EF4-FFF2-40B4-BE49-F238E27FC236}">
                <a16:creationId xmlns:a16="http://schemas.microsoft.com/office/drawing/2014/main" id="{D4BAFC3B-BAC1-4CCE-AA9B-F08FD2241713}"/>
              </a:ext>
            </a:extLst>
          </p:cNvPr>
          <p:cNvSpPr/>
          <p:nvPr/>
        </p:nvSpPr>
        <p:spPr>
          <a:xfrm>
            <a:off x="9969307" y="1475059"/>
            <a:ext cx="1361935" cy="480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8987"/>
            <a:r>
              <a:rPr lang="en-IN" sz="1400" dirty="0">
                <a:solidFill>
                  <a:prstClr val="white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Insert your desired text here. </a:t>
            </a:r>
          </a:p>
        </p:txBody>
      </p:sp>
      <p:sp>
        <p:nvSpPr>
          <p:cNvPr id="28" name="Rectangle 68">
            <a:extLst>
              <a:ext uri="{FF2B5EF4-FFF2-40B4-BE49-F238E27FC236}">
                <a16:creationId xmlns:a16="http://schemas.microsoft.com/office/drawing/2014/main" id="{FA1649D2-1212-4E01-8521-C64DF6F2FDAE}"/>
              </a:ext>
            </a:extLst>
          </p:cNvPr>
          <p:cNvSpPr/>
          <p:nvPr/>
        </p:nvSpPr>
        <p:spPr>
          <a:xfrm>
            <a:off x="9969307" y="3426038"/>
            <a:ext cx="1361935" cy="480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8987"/>
            <a:r>
              <a:rPr lang="en-IN" sz="1400" dirty="0">
                <a:solidFill>
                  <a:prstClr val="white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Insert your desired text here. </a:t>
            </a:r>
          </a:p>
        </p:txBody>
      </p:sp>
      <p:sp>
        <p:nvSpPr>
          <p:cNvPr id="29" name="Rectangle 70">
            <a:extLst>
              <a:ext uri="{FF2B5EF4-FFF2-40B4-BE49-F238E27FC236}">
                <a16:creationId xmlns:a16="http://schemas.microsoft.com/office/drawing/2014/main" id="{A7054F47-FF57-459C-957A-6A158F5C378C}"/>
              </a:ext>
            </a:extLst>
          </p:cNvPr>
          <p:cNvSpPr/>
          <p:nvPr/>
        </p:nvSpPr>
        <p:spPr>
          <a:xfrm>
            <a:off x="9969307" y="5377018"/>
            <a:ext cx="1361935" cy="4808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8987"/>
            <a:r>
              <a:rPr lang="en-IN" sz="1400" dirty="0">
                <a:solidFill>
                  <a:prstClr val="white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Insert your desired text here. </a:t>
            </a:r>
          </a:p>
        </p:txBody>
      </p:sp>
      <p:grpSp>
        <p:nvGrpSpPr>
          <p:cNvPr id="30" name="Group 77">
            <a:extLst>
              <a:ext uri="{FF2B5EF4-FFF2-40B4-BE49-F238E27FC236}">
                <a16:creationId xmlns:a16="http://schemas.microsoft.com/office/drawing/2014/main" id="{7B734018-5B19-40F6-8A78-02B39D4662C9}"/>
              </a:ext>
            </a:extLst>
          </p:cNvPr>
          <p:cNvGrpSpPr/>
          <p:nvPr/>
        </p:nvGrpSpPr>
        <p:grpSpPr>
          <a:xfrm>
            <a:off x="2278203" y="3775819"/>
            <a:ext cx="339142" cy="1763961"/>
            <a:chOff x="5471732" y="6964363"/>
            <a:chExt cx="2127252" cy="10488440"/>
          </a:xfrm>
          <a:solidFill>
            <a:sysClr val="window" lastClr="FFFFFF"/>
          </a:solidFill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6F2529A-9A6A-46C2-9E36-8662E921A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1732" y="15325553"/>
              <a:ext cx="2127252" cy="2127250"/>
            </a:xfrm>
            <a:custGeom>
              <a:avLst/>
              <a:gdLst>
                <a:gd name="T0" fmla="*/ 1988 w 2048"/>
                <a:gd name="T1" fmla="*/ 1928 h 2048"/>
                <a:gd name="T2" fmla="*/ 1724 w 2048"/>
                <a:gd name="T3" fmla="*/ 1928 h 2048"/>
                <a:gd name="T4" fmla="*/ 1724 w 2048"/>
                <a:gd name="T5" fmla="*/ 1340 h 2048"/>
                <a:gd name="T6" fmla="*/ 1604 w 2048"/>
                <a:gd name="T7" fmla="*/ 1220 h 2048"/>
                <a:gd name="T8" fmla="*/ 1515 w 2048"/>
                <a:gd name="T9" fmla="*/ 1220 h 2048"/>
                <a:gd name="T10" fmla="*/ 1378 w 2048"/>
                <a:gd name="T11" fmla="*/ 963 h 2048"/>
                <a:gd name="T12" fmla="*/ 1233 w 2048"/>
                <a:gd name="T13" fmla="*/ 868 h 2048"/>
                <a:gd name="T14" fmla="*/ 1425 w 2048"/>
                <a:gd name="T15" fmla="*/ 439 h 2048"/>
                <a:gd name="T16" fmla="*/ 1307 w 2048"/>
                <a:gd name="T17" fmla="*/ 108 h 2048"/>
                <a:gd name="T18" fmla="*/ 1024 w 2048"/>
                <a:gd name="T19" fmla="*/ 0 h 2048"/>
                <a:gd name="T20" fmla="*/ 741 w 2048"/>
                <a:gd name="T21" fmla="*/ 108 h 2048"/>
                <a:gd name="T22" fmla="*/ 623 w 2048"/>
                <a:gd name="T23" fmla="*/ 439 h 2048"/>
                <a:gd name="T24" fmla="*/ 815 w 2048"/>
                <a:gd name="T25" fmla="*/ 868 h 2048"/>
                <a:gd name="T26" fmla="*/ 670 w 2048"/>
                <a:gd name="T27" fmla="*/ 963 h 2048"/>
                <a:gd name="T28" fmla="*/ 533 w 2048"/>
                <a:gd name="T29" fmla="*/ 1220 h 2048"/>
                <a:gd name="T30" fmla="*/ 444 w 2048"/>
                <a:gd name="T31" fmla="*/ 1220 h 2048"/>
                <a:gd name="T32" fmla="*/ 324 w 2048"/>
                <a:gd name="T33" fmla="*/ 1340 h 2048"/>
                <a:gd name="T34" fmla="*/ 324 w 2048"/>
                <a:gd name="T35" fmla="*/ 1928 h 2048"/>
                <a:gd name="T36" fmla="*/ 60 w 2048"/>
                <a:gd name="T37" fmla="*/ 1928 h 2048"/>
                <a:gd name="T38" fmla="*/ 0 w 2048"/>
                <a:gd name="T39" fmla="*/ 1988 h 2048"/>
                <a:gd name="T40" fmla="*/ 60 w 2048"/>
                <a:gd name="T41" fmla="*/ 2048 h 2048"/>
                <a:gd name="T42" fmla="*/ 1988 w 2048"/>
                <a:gd name="T43" fmla="*/ 2048 h 2048"/>
                <a:gd name="T44" fmla="*/ 2048 w 2048"/>
                <a:gd name="T45" fmla="*/ 1988 h 2048"/>
                <a:gd name="T46" fmla="*/ 1988 w 2048"/>
                <a:gd name="T47" fmla="*/ 1928 h 2048"/>
                <a:gd name="T48" fmla="*/ 1024 w 2048"/>
                <a:gd name="T49" fmla="*/ 120 h 2048"/>
                <a:gd name="T50" fmla="*/ 1292 w 2048"/>
                <a:gd name="T51" fmla="*/ 323 h 2048"/>
                <a:gd name="T52" fmla="*/ 1169 w 2048"/>
                <a:gd name="T53" fmla="*/ 285 h 2048"/>
                <a:gd name="T54" fmla="*/ 1075 w 2048"/>
                <a:gd name="T55" fmla="*/ 265 h 2048"/>
                <a:gd name="T56" fmla="*/ 1002 w 2048"/>
                <a:gd name="T57" fmla="*/ 305 h 2048"/>
                <a:gd name="T58" fmla="*/ 746 w 2048"/>
                <a:gd name="T59" fmla="*/ 388 h 2048"/>
                <a:gd name="T60" fmla="*/ 1024 w 2048"/>
                <a:gd name="T61" fmla="*/ 120 h 2048"/>
                <a:gd name="T62" fmla="*/ 749 w 2048"/>
                <a:gd name="T63" fmla="*/ 508 h 2048"/>
                <a:gd name="T64" fmla="*/ 1077 w 2048"/>
                <a:gd name="T65" fmla="*/ 400 h 2048"/>
                <a:gd name="T66" fmla="*/ 1098 w 2048"/>
                <a:gd name="T67" fmla="*/ 384 h 2048"/>
                <a:gd name="T68" fmla="*/ 1116 w 2048"/>
                <a:gd name="T69" fmla="*/ 392 h 2048"/>
                <a:gd name="T70" fmla="*/ 1304 w 2048"/>
                <a:gd name="T71" fmla="*/ 445 h 2048"/>
                <a:gd name="T72" fmla="*/ 1216 w 2048"/>
                <a:gd name="T73" fmla="*/ 709 h 2048"/>
                <a:gd name="T74" fmla="*/ 1024 w 2048"/>
                <a:gd name="T75" fmla="*/ 833 h 2048"/>
                <a:gd name="T76" fmla="*/ 832 w 2048"/>
                <a:gd name="T77" fmla="*/ 709 h 2048"/>
                <a:gd name="T78" fmla="*/ 749 w 2048"/>
                <a:gd name="T79" fmla="*/ 508 h 2048"/>
                <a:gd name="T80" fmla="*/ 992 w 2048"/>
                <a:gd name="T81" fmla="*/ 956 h 2048"/>
                <a:gd name="T82" fmla="*/ 1056 w 2048"/>
                <a:gd name="T83" fmla="*/ 956 h 2048"/>
                <a:gd name="T84" fmla="*/ 1391 w 2048"/>
                <a:gd name="T85" fmla="*/ 1220 h 2048"/>
                <a:gd name="T86" fmla="*/ 657 w 2048"/>
                <a:gd name="T87" fmla="*/ 1220 h 2048"/>
                <a:gd name="T88" fmla="*/ 992 w 2048"/>
                <a:gd name="T89" fmla="*/ 956 h 2048"/>
                <a:gd name="T90" fmla="*/ 444 w 2048"/>
                <a:gd name="T91" fmla="*/ 1928 h 2048"/>
                <a:gd name="T92" fmla="*/ 444 w 2048"/>
                <a:gd name="T93" fmla="*/ 1340 h 2048"/>
                <a:gd name="T94" fmla="*/ 1604 w 2048"/>
                <a:gd name="T95" fmla="*/ 1340 h 2048"/>
                <a:gd name="T96" fmla="*/ 1604 w 2048"/>
                <a:gd name="T97" fmla="*/ 1928 h 2048"/>
                <a:gd name="T98" fmla="*/ 444 w 2048"/>
                <a:gd name="T99" fmla="*/ 192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8" h="2048">
                  <a:moveTo>
                    <a:pt x="1988" y="1928"/>
                  </a:moveTo>
                  <a:cubicBezTo>
                    <a:pt x="1724" y="1928"/>
                    <a:pt x="1724" y="1928"/>
                    <a:pt x="1724" y="1928"/>
                  </a:cubicBezTo>
                  <a:cubicBezTo>
                    <a:pt x="1724" y="1340"/>
                    <a:pt x="1724" y="1340"/>
                    <a:pt x="1724" y="1340"/>
                  </a:cubicBezTo>
                  <a:cubicBezTo>
                    <a:pt x="1724" y="1274"/>
                    <a:pt x="1670" y="1220"/>
                    <a:pt x="1604" y="1220"/>
                  </a:cubicBezTo>
                  <a:cubicBezTo>
                    <a:pt x="1515" y="1220"/>
                    <a:pt x="1515" y="1220"/>
                    <a:pt x="1515" y="1220"/>
                  </a:cubicBezTo>
                  <a:cubicBezTo>
                    <a:pt x="1491" y="1117"/>
                    <a:pt x="1444" y="1029"/>
                    <a:pt x="1378" y="963"/>
                  </a:cubicBezTo>
                  <a:cubicBezTo>
                    <a:pt x="1336" y="922"/>
                    <a:pt x="1287" y="890"/>
                    <a:pt x="1233" y="868"/>
                  </a:cubicBezTo>
                  <a:cubicBezTo>
                    <a:pt x="1349" y="768"/>
                    <a:pt x="1425" y="595"/>
                    <a:pt x="1425" y="439"/>
                  </a:cubicBezTo>
                  <a:cubicBezTo>
                    <a:pt x="1425" y="297"/>
                    <a:pt x="1385" y="185"/>
                    <a:pt x="1307" y="108"/>
                  </a:cubicBezTo>
                  <a:cubicBezTo>
                    <a:pt x="1237" y="37"/>
                    <a:pt x="1139" y="0"/>
                    <a:pt x="1024" y="0"/>
                  </a:cubicBezTo>
                  <a:cubicBezTo>
                    <a:pt x="909" y="0"/>
                    <a:pt x="811" y="37"/>
                    <a:pt x="741" y="108"/>
                  </a:cubicBezTo>
                  <a:cubicBezTo>
                    <a:pt x="663" y="185"/>
                    <a:pt x="623" y="297"/>
                    <a:pt x="623" y="439"/>
                  </a:cubicBezTo>
                  <a:cubicBezTo>
                    <a:pt x="623" y="595"/>
                    <a:pt x="699" y="768"/>
                    <a:pt x="815" y="868"/>
                  </a:cubicBezTo>
                  <a:cubicBezTo>
                    <a:pt x="761" y="890"/>
                    <a:pt x="712" y="922"/>
                    <a:pt x="670" y="963"/>
                  </a:cubicBezTo>
                  <a:cubicBezTo>
                    <a:pt x="604" y="1029"/>
                    <a:pt x="557" y="1117"/>
                    <a:pt x="533" y="1220"/>
                  </a:cubicBezTo>
                  <a:cubicBezTo>
                    <a:pt x="444" y="1220"/>
                    <a:pt x="444" y="1220"/>
                    <a:pt x="444" y="1220"/>
                  </a:cubicBezTo>
                  <a:cubicBezTo>
                    <a:pt x="378" y="1220"/>
                    <a:pt x="324" y="1274"/>
                    <a:pt x="324" y="1340"/>
                  </a:cubicBezTo>
                  <a:cubicBezTo>
                    <a:pt x="324" y="1928"/>
                    <a:pt x="324" y="1928"/>
                    <a:pt x="324" y="1928"/>
                  </a:cubicBezTo>
                  <a:cubicBezTo>
                    <a:pt x="60" y="1928"/>
                    <a:pt x="60" y="1928"/>
                    <a:pt x="60" y="1928"/>
                  </a:cubicBezTo>
                  <a:cubicBezTo>
                    <a:pt x="27" y="1928"/>
                    <a:pt x="0" y="1955"/>
                    <a:pt x="0" y="1988"/>
                  </a:cubicBezTo>
                  <a:cubicBezTo>
                    <a:pt x="0" y="2021"/>
                    <a:pt x="27" y="2048"/>
                    <a:pt x="60" y="2048"/>
                  </a:cubicBezTo>
                  <a:cubicBezTo>
                    <a:pt x="1988" y="2048"/>
                    <a:pt x="1988" y="2048"/>
                    <a:pt x="1988" y="2048"/>
                  </a:cubicBezTo>
                  <a:cubicBezTo>
                    <a:pt x="2021" y="2048"/>
                    <a:pt x="2048" y="2021"/>
                    <a:pt x="2048" y="1988"/>
                  </a:cubicBezTo>
                  <a:cubicBezTo>
                    <a:pt x="2048" y="1955"/>
                    <a:pt x="2021" y="1928"/>
                    <a:pt x="1988" y="1928"/>
                  </a:cubicBezTo>
                  <a:close/>
                  <a:moveTo>
                    <a:pt x="1024" y="120"/>
                  </a:moveTo>
                  <a:cubicBezTo>
                    <a:pt x="1112" y="120"/>
                    <a:pt x="1250" y="149"/>
                    <a:pt x="1292" y="323"/>
                  </a:cubicBezTo>
                  <a:cubicBezTo>
                    <a:pt x="1231" y="316"/>
                    <a:pt x="1196" y="298"/>
                    <a:pt x="1169" y="285"/>
                  </a:cubicBezTo>
                  <a:cubicBezTo>
                    <a:pt x="1142" y="272"/>
                    <a:pt x="1112" y="257"/>
                    <a:pt x="1075" y="265"/>
                  </a:cubicBezTo>
                  <a:cubicBezTo>
                    <a:pt x="1045" y="272"/>
                    <a:pt x="1023" y="289"/>
                    <a:pt x="1002" y="305"/>
                  </a:cubicBezTo>
                  <a:cubicBezTo>
                    <a:pt x="964" y="335"/>
                    <a:pt x="909" y="379"/>
                    <a:pt x="746" y="388"/>
                  </a:cubicBezTo>
                  <a:cubicBezTo>
                    <a:pt x="766" y="156"/>
                    <a:pt x="926" y="120"/>
                    <a:pt x="1024" y="120"/>
                  </a:cubicBezTo>
                  <a:close/>
                  <a:moveTo>
                    <a:pt x="749" y="508"/>
                  </a:moveTo>
                  <a:cubicBezTo>
                    <a:pt x="953" y="497"/>
                    <a:pt x="1029" y="437"/>
                    <a:pt x="1077" y="400"/>
                  </a:cubicBezTo>
                  <a:cubicBezTo>
                    <a:pt x="1083" y="394"/>
                    <a:pt x="1092" y="387"/>
                    <a:pt x="1098" y="384"/>
                  </a:cubicBezTo>
                  <a:cubicBezTo>
                    <a:pt x="1102" y="386"/>
                    <a:pt x="1110" y="389"/>
                    <a:pt x="1116" y="392"/>
                  </a:cubicBezTo>
                  <a:cubicBezTo>
                    <a:pt x="1151" y="410"/>
                    <a:pt x="1206" y="437"/>
                    <a:pt x="1304" y="445"/>
                  </a:cubicBezTo>
                  <a:cubicBezTo>
                    <a:pt x="1303" y="534"/>
                    <a:pt x="1270" y="632"/>
                    <a:pt x="1216" y="709"/>
                  </a:cubicBezTo>
                  <a:cubicBezTo>
                    <a:pt x="1160" y="788"/>
                    <a:pt x="1090" y="833"/>
                    <a:pt x="1024" y="833"/>
                  </a:cubicBezTo>
                  <a:cubicBezTo>
                    <a:pt x="958" y="833"/>
                    <a:pt x="888" y="788"/>
                    <a:pt x="832" y="709"/>
                  </a:cubicBezTo>
                  <a:cubicBezTo>
                    <a:pt x="791" y="649"/>
                    <a:pt x="761" y="578"/>
                    <a:pt x="749" y="508"/>
                  </a:cubicBezTo>
                  <a:close/>
                  <a:moveTo>
                    <a:pt x="992" y="956"/>
                  </a:moveTo>
                  <a:cubicBezTo>
                    <a:pt x="1056" y="956"/>
                    <a:pt x="1056" y="956"/>
                    <a:pt x="1056" y="956"/>
                  </a:cubicBezTo>
                  <a:cubicBezTo>
                    <a:pt x="1223" y="956"/>
                    <a:pt x="1344" y="1053"/>
                    <a:pt x="1391" y="1220"/>
                  </a:cubicBezTo>
                  <a:cubicBezTo>
                    <a:pt x="657" y="1220"/>
                    <a:pt x="657" y="1220"/>
                    <a:pt x="657" y="1220"/>
                  </a:cubicBezTo>
                  <a:cubicBezTo>
                    <a:pt x="704" y="1053"/>
                    <a:pt x="825" y="956"/>
                    <a:pt x="992" y="956"/>
                  </a:cubicBezTo>
                  <a:close/>
                  <a:moveTo>
                    <a:pt x="444" y="1928"/>
                  </a:moveTo>
                  <a:cubicBezTo>
                    <a:pt x="444" y="1340"/>
                    <a:pt x="444" y="1340"/>
                    <a:pt x="444" y="1340"/>
                  </a:cubicBezTo>
                  <a:cubicBezTo>
                    <a:pt x="1604" y="1340"/>
                    <a:pt x="1604" y="1340"/>
                    <a:pt x="1604" y="1340"/>
                  </a:cubicBezTo>
                  <a:cubicBezTo>
                    <a:pt x="1604" y="1928"/>
                    <a:pt x="1604" y="1928"/>
                    <a:pt x="1604" y="1928"/>
                  </a:cubicBezTo>
                  <a:lnTo>
                    <a:pt x="444" y="19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9579FEC7-40DB-44E4-945E-5F1F9B496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6964363"/>
              <a:ext cx="123825" cy="1238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33" name="Freeform 30">
            <a:extLst>
              <a:ext uri="{FF2B5EF4-FFF2-40B4-BE49-F238E27FC236}">
                <a16:creationId xmlns:a16="http://schemas.microsoft.com/office/drawing/2014/main" id="{7C2631FE-2863-4630-A805-8C022A93966E}"/>
              </a:ext>
            </a:extLst>
          </p:cNvPr>
          <p:cNvSpPr>
            <a:spLocks noEditPoints="1"/>
          </p:cNvSpPr>
          <p:nvPr/>
        </p:nvSpPr>
        <p:spPr bwMode="auto">
          <a:xfrm>
            <a:off x="2272190" y="1803537"/>
            <a:ext cx="317882" cy="335337"/>
          </a:xfrm>
          <a:custGeom>
            <a:avLst/>
            <a:gdLst>
              <a:gd name="T0" fmla="*/ 784 w 2048"/>
              <a:gd name="T1" fmla="*/ 232 h 2048"/>
              <a:gd name="T2" fmla="*/ 320 w 2048"/>
              <a:gd name="T3" fmla="*/ 232 h 2048"/>
              <a:gd name="T4" fmla="*/ 552 w 2048"/>
              <a:gd name="T5" fmla="*/ 160 h 2048"/>
              <a:gd name="T6" fmla="*/ 552 w 2048"/>
              <a:gd name="T7" fmla="*/ 304 h 2048"/>
              <a:gd name="T8" fmla="*/ 552 w 2048"/>
              <a:gd name="T9" fmla="*/ 160 h 2048"/>
              <a:gd name="T10" fmla="*/ 1737 w 2048"/>
              <a:gd name="T11" fmla="*/ 944 h 2048"/>
              <a:gd name="T12" fmla="*/ 1816 w 2048"/>
              <a:gd name="T13" fmla="*/ 800 h 2048"/>
              <a:gd name="T14" fmla="*/ 1896 w 2048"/>
              <a:gd name="T15" fmla="*/ 80 h 2048"/>
              <a:gd name="T16" fmla="*/ 1024 w 2048"/>
              <a:gd name="T17" fmla="*/ 0 h 2048"/>
              <a:gd name="T18" fmla="*/ 944 w 2048"/>
              <a:gd name="T19" fmla="*/ 720 h 2048"/>
              <a:gd name="T20" fmla="*/ 1155 w 2048"/>
              <a:gd name="T21" fmla="*/ 800 h 2048"/>
              <a:gd name="T22" fmla="*/ 935 w 2048"/>
              <a:gd name="T23" fmla="*/ 944 h 2048"/>
              <a:gd name="T24" fmla="*/ 775 w 2048"/>
              <a:gd name="T25" fmla="*/ 535 h 2048"/>
              <a:gd name="T26" fmla="*/ 251 w 2048"/>
              <a:gd name="T27" fmla="*/ 597 h 2048"/>
              <a:gd name="T28" fmla="*/ 80 w 2048"/>
              <a:gd name="T29" fmla="*/ 944 h 2048"/>
              <a:gd name="T30" fmla="*/ 80 w 2048"/>
              <a:gd name="T31" fmla="*/ 1104 h 2048"/>
              <a:gd name="T32" fmla="*/ 152 w 2048"/>
              <a:gd name="T33" fmla="*/ 1968 h 2048"/>
              <a:gd name="T34" fmla="*/ 312 w 2048"/>
              <a:gd name="T35" fmla="*/ 1968 h 2048"/>
              <a:gd name="T36" fmla="*/ 1736 w 2048"/>
              <a:gd name="T37" fmla="*/ 1896 h 2048"/>
              <a:gd name="T38" fmla="*/ 1816 w 2048"/>
              <a:gd name="T39" fmla="*/ 2048 h 2048"/>
              <a:gd name="T40" fmla="*/ 1896 w 2048"/>
              <a:gd name="T41" fmla="*/ 1104 h 2048"/>
              <a:gd name="T42" fmla="*/ 2048 w 2048"/>
              <a:gd name="T43" fmla="*/ 1024 h 2048"/>
              <a:gd name="T44" fmla="*/ 1104 w 2048"/>
              <a:gd name="T45" fmla="*/ 160 h 2048"/>
              <a:gd name="T46" fmla="*/ 1736 w 2048"/>
              <a:gd name="T47" fmla="*/ 640 h 2048"/>
              <a:gd name="T48" fmla="*/ 1104 w 2048"/>
              <a:gd name="T49" fmla="*/ 160 h 2048"/>
              <a:gd name="T50" fmla="*/ 1516 w 2048"/>
              <a:gd name="T51" fmla="*/ 800 h 2048"/>
              <a:gd name="T52" fmla="*/ 1273 w 2048"/>
              <a:gd name="T53" fmla="*/ 944 h 2048"/>
              <a:gd name="T54" fmla="*/ 392 w 2048"/>
              <a:gd name="T55" fmla="*/ 695 h 2048"/>
              <a:gd name="T56" fmla="*/ 771 w 2048"/>
              <a:gd name="T57" fmla="*/ 944 h 2048"/>
              <a:gd name="T58" fmla="*/ 392 w 2048"/>
              <a:gd name="T59" fmla="*/ 695 h 2048"/>
              <a:gd name="T60" fmla="*/ 312 w 2048"/>
              <a:gd name="T61" fmla="*/ 1736 h 2048"/>
              <a:gd name="T62" fmla="*/ 1736 w 2048"/>
              <a:gd name="T63" fmla="*/ 110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48" h="2048">
                <a:moveTo>
                  <a:pt x="552" y="464"/>
                </a:moveTo>
                <a:cubicBezTo>
                  <a:pt x="680" y="464"/>
                  <a:pt x="784" y="360"/>
                  <a:pt x="784" y="232"/>
                </a:cubicBezTo>
                <a:cubicBezTo>
                  <a:pt x="784" y="104"/>
                  <a:pt x="680" y="0"/>
                  <a:pt x="552" y="0"/>
                </a:cubicBezTo>
                <a:cubicBezTo>
                  <a:pt x="424" y="0"/>
                  <a:pt x="320" y="104"/>
                  <a:pt x="320" y="232"/>
                </a:cubicBezTo>
                <a:cubicBezTo>
                  <a:pt x="320" y="360"/>
                  <a:pt x="424" y="464"/>
                  <a:pt x="552" y="464"/>
                </a:cubicBezTo>
                <a:close/>
                <a:moveTo>
                  <a:pt x="552" y="160"/>
                </a:moveTo>
                <a:cubicBezTo>
                  <a:pt x="592" y="160"/>
                  <a:pt x="624" y="192"/>
                  <a:pt x="624" y="232"/>
                </a:cubicBezTo>
                <a:cubicBezTo>
                  <a:pt x="624" y="272"/>
                  <a:pt x="592" y="304"/>
                  <a:pt x="552" y="304"/>
                </a:cubicBezTo>
                <a:cubicBezTo>
                  <a:pt x="512" y="304"/>
                  <a:pt x="480" y="272"/>
                  <a:pt x="480" y="232"/>
                </a:cubicBezTo>
                <a:cubicBezTo>
                  <a:pt x="480" y="192"/>
                  <a:pt x="512" y="160"/>
                  <a:pt x="552" y="160"/>
                </a:cubicBezTo>
                <a:close/>
                <a:moveTo>
                  <a:pt x="1968" y="944"/>
                </a:moveTo>
                <a:cubicBezTo>
                  <a:pt x="1923" y="944"/>
                  <a:pt x="1780" y="944"/>
                  <a:pt x="1737" y="944"/>
                </a:cubicBezTo>
                <a:cubicBezTo>
                  <a:pt x="1685" y="800"/>
                  <a:pt x="1685" y="800"/>
                  <a:pt x="1685" y="800"/>
                </a:cubicBezTo>
                <a:cubicBezTo>
                  <a:pt x="1816" y="800"/>
                  <a:pt x="1816" y="800"/>
                  <a:pt x="1816" y="800"/>
                </a:cubicBezTo>
                <a:cubicBezTo>
                  <a:pt x="1860" y="800"/>
                  <a:pt x="1896" y="764"/>
                  <a:pt x="1896" y="720"/>
                </a:cubicBezTo>
                <a:cubicBezTo>
                  <a:pt x="1896" y="80"/>
                  <a:pt x="1896" y="80"/>
                  <a:pt x="1896" y="80"/>
                </a:cubicBezTo>
                <a:cubicBezTo>
                  <a:pt x="1896" y="36"/>
                  <a:pt x="1860" y="0"/>
                  <a:pt x="1816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980" y="0"/>
                  <a:pt x="944" y="36"/>
                  <a:pt x="944" y="80"/>
                </a:cubicBezTo>
                <a:cubicBezTo>
                  <a:pt x="944" y="720"/>
                  <a:pt x="944" y="720"/>
                  <a:pt x="944" y="720"/>
                </a:cubicBezTo>
                <a:cubicBezTo>
                  <a:pt x="944" y="764"/>
                  <a:pt x="980" y="800"/>
                  <a:pt x="1024" y="800"/>
                </a:cubicBezTo>
                <a:cubicBezTo>
                  <a:pt x="1155" y="800"/>
                  <a:pt x="1155" y="800"/>
                  <a:pt x="1155" y="800"/>
                </a:cubicBezTo>
                <a:cubicBezTo>
                  <a:pt x="1103" y="944"/>
                  <a:pt x="1103" y="944"/>
                  <a:pt x="1103" y="944"/>
                </a:cubicBezTo>
                <a:cubicBezTo>
                  <a:pt x="935" y="944"/>
                  <a:pt x="935" y="944"/>
                  <a:pt x="935" y="944"/>
                </a:cubicBezTo>
                <a:cubicBezTo>
                  <a:pt x="853" y="597"/>
                  <a:pt x="853" y="597"/>
                  <a:pt x="853" y="597"/>
                </a:cubicBezTo>
                <a:cubicBezTo>
                  <a:pt x="844" y="561"/>
                  <a:pt x="812" y="535"/>
                  <a:pt x="775" y="535"/>
                </a:cubicBezTo>
                <a:cubicBezTo>
                  <a:pt x="329" y="535"/>
                  <a:pt x="329" y="535"/>
                  <a:pt x="329" y="535"/>
                </a:cubicBezTo>
                <a:cubicBezTo>
                  <a:pt x="292" y="535"/>
                  <a:pt x="260" y="561"/>
                  <a:pt x="251" y="597"/>
                </a:cubicBezTo>
                <a:cubicBezTo>
                  <a:pt x="169" y="944"/>
                  <a:pt x="169" y="944"/>
                  <a:pt x="169" y="944"/>
                </a:cubicBezTo>
                <a:cubicBezTo>
                  <a:pt x="80" y="944"/>
                  <a:pt x="80" y="944"/>
                  <a:pt x="80" y="944"/>
                </a:cubicBezTo>
                <a:cubicBezTo>
                  <a:pt x="36" y="944"/>
                  <a:pt x="0" y="980"/>
                  <a:pt x="0" y="1024"/>
                </a:cubicBezTo>
                <a:cubicBezTo>
                  <a:pt x="0" y="1068"/>
                  <a:pt x="36" y="1104"/>
                  <a:pt x="80" y="1104"/>
                </a:cubicBezTo>
                <a:cubicBezTo>
                  <a:pt x="152" y="1104"/>
                  <a:pt x="152" y="1104"/>
                  <a:pt x="152" y="1104"/>
                </a:cubicBezTo>
                <a:cubicBezTo>
                  <a:pt x="152" y="1968"/>
                  <a:pt x="152" y="1968"/>
                  <a:pt x="152" y="1968"/>
                </a:cubicBezTo>
                <a:cubicBezTo>
                  <a:pt x="152" y="2012"/>
                  <a:pt x="188" y="2048"/>
                  <a:pt x="232" y="2048"/>
                </a:cubicBezTo>
                <a:cubicBezTo>
                  <a:pt x="276" y="2048"/>
                  <a:pt x="312" y="2012"/>
                  <a:pt x="312" y="1968"/>
                </a:cubicBezTo>
                <a:cubicBezTo>
                  <a:pt x="312" y="1896"/>
                  <a:pt x="312" y="1896"/>
                  <a:pt x="312" y="1896"/>
                </a:cubicBezTo>
                <a:cubicBezTo>
                  <a:pt x="1736" y="1896"/>
                  <a:pt x="1736" y="1896"/>
                  <a:pt x="1736" y="1896"/>
                </a:cubicBezTo>
                <a:cubicBezTo>
                  <a:pt x="1736" y="1968"/>
                  <a:pt x="1736" y="1968"/>
                  <a:pt x="1736" y="1968"/>
                </a:cubicBezTo>
                <a:cubicBezTo>
                  <a:pt x="1736" y="2012"/>
                  <a:pt x="1772" y="2048"/>
                  <a:pt x="1816" y="2048"/>
                </a:cubicBezTo>
                <a:cubicBezTo>
                  <a:pt x="1860" y="2048"/>
                  <a:pt x="1896" y="2012"/>
                  <a:pt x="1896" y="1968"/>
                </a:cubicBezTo>
                <a:cubicBezTo>
                  <a:pt x="1896" y="1909"/>
                  <a:pt x="1896" y="1144"/>
                  <a:pt x="1896" y="1104"/>
                </a:cubicBezTo>
                <a:cubicBezTo>
                  <a:pt x="1968" y="1104"/>
                  <a:pt x="1968" y="1104"/>
                  <a:pt x="1968" y="1104"/>
                </a:cubicBezTo>
                <a:cubicBezTo>
                  <a:pt x="2012" y="1104"/>
                  <a:pt x="2048" y="1068"/>
                  <a:pt x="2048" y="1024"/>
                </a:cubicBezTo>
                <a:cubicBezTo>
                  <a:pt x="2048" y="980"/>
                  <a:pt x="2012" y="944"/>
                  <a:pt x="1968" y="944"/>
                </a:cubicBezTo>
                <a:close/>
                <a:moveTo>
                  <a:pt x="1104" y="160"/>
                </a:moveTo>
                <a:cubicBezTo>
                  <a:pt x="1736" y="160"/>
                  <a:pt x="1736" y="160"/>
                  <a:pt x="1736" y="160"/>
                </a:cubicBezTo>
                <a:cubicBezTo>
                  <a:pt x="1736" y="640"/>
                  <a:pt x="1736" y="640"/>
                  <a:pt x="1736" y="640"/>
                </a:cubicBezTo>
                <a:cubicBezTo>
                  <a:pt x="1599" y="640"/>
                  <a:pt x="1239" y="640"/>
                  <a:pt x="1104" y="640"/>
                </a:cubicBezTo>
                <a:lnTo>
                  <a:pt x="1104" y="160"/>
                </a:lnTo>
                <a:close/>
                <a:moveTo>
                  <a:pt x="1324" y="800"/>
                </a:moveTo>
                <a:cubicBezTo>
                  <a:pt x="1516" y="800"/>
                  <a:pt x="1516" y="800"/>
                  <a:pt x="1516" y="800"/>
                </a:cubicBezTo>
                <a:cubicBezTo>
                  <a:pt x="1567" y="944"/>
                  <a:pt x="1567" y="944"/>
                  <a:pt x="1567" y="944"/>
                </a:cubicBezTo>
                <a:cubicBezTo>
                  <a:pt x="1273" y="944"/>
                  <a:pt x="1273" y="944"/>
                  <a:pt x="1273" y="944"/>
                </a:cubicBezTo>
                <a:lnTo>
                  <a:pt x="1324" y="800"/>
                </a:lnTo>
                <a:close/>
                <a:moveTo>
                  <a:pt x="392" y="695"/>
                </a:moveTo>
                <a:cubicBezTo>
                  <a:pt x="712" y="695"/>
                  <a:pt x="712" y="695"/>
                  <a:pt x="712" y="695"/>
                </a:cubicBezTo>
                <a:cubicBezTo>
                  <a:pt x="771" y="944"/>
                  <a:pt x="771" y="944"/>
                  <a:pt x="771" y="944"/>
                </a:cubicBezTo>
                <a:cubicBezTo>
                  <a:pt x="333" y="944"/>
                  <a:pt x="333" y="944"/>
                  <a:pt x="333" y="944"/>
                </a:cubicBezTo>
                <a:lnTo>
                  <a:pt x="392" y="695"/>
                </a:lnTo>
                <a:close/>
                <a:moveTo>
                  <a:pt x="1736" y="1736"/>
                </a:moveTo>
                <a:cubicBezTo>
                  <a:pt x="312" y="1736"/>
                  <a:pt x="312" y="1736"/>
                  <a:pt x="312" y="1736"/>
                </a:cubicBezTo>
                <a:cubicBezTo>
                  <a:pt x="312" y="1104"/>
                  <a:pt x="312" y="1104"/>
                  <a:pt x="312" y="1104"/>
                </a:cubicBezTo>
                <a:cubicBezTo>
                  <a:pt x="1736" y="1104"/>
                  <a:pt x="1736" y="1104"/>
                  <a:pt x="1736" y="1104"/>
                </a:cubicBezTo>
                <a:lnTo>
                  <a:pt x="1736" y="173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45" name="Group 117">
            <a:extLst>
              <a:ext uri="{FF2B5EF4-FFF2-40B4-BE49-F238E27FC236}">
                <a16:creationId xmlns:a16="http://schemas.microsoft.com/office/drawing/2014/main" id="{963F529E-5422-481E-A8D4-236D2BD6B853}"/>
              </a:ext>
            </a:extLst>
          </p:cNvPr>
          <p:cNvGrpSpPr/>
          <p:nvPr/>
        </p:nvGrpSpPr>
        <p:grpSpPr>
          <a:xfrm>
            <a:off x="9096866" y="1527081"/>
            <a:ext cx="285487" cy="357231"/>
            <a:chOff x="13655675" y="5364163"/>
            <a:chExt cx="1790701" cy="2124075"/>
          </a:xfrm>
          <a:solidFill>
            <a:sysClr val="window" lastClr="FFFFFF"/>
          </a:solidFill>
        </p:grpSpPr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94CD22E1-04B6-4469-A55D-FBA6AB166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5675" y="5364163"/>
              <a:ext cx="1790701" cy="2124075"/>
            </a:xfrm>
            <a:custGeom>
              <a:avLst/>
              <a:gdLst>
                <a:gd name="T0" fmla="*/ 1606 w 1726"/>
                <a:gd name="T1" fmla="*/ 0 h 2048"/>
                <a:gd name="T2" fmla="*/ 441 w 1726"/>
                <a:gd name="T3" fmla="*/ 0 h 2048"/>
                <a:gd name="T4" fmla="*/ 321 w 1726"/>
                <a:gd name="T5" fmla="*/ 120 h 2048"/>
                <a:gd name="T6" fmla="*/ 321 w 1726"/>
                <a:gd name="T7" fmla="*/ 1510 h 2048"/>
                <a:gd name="T8" fmla="*/ 120 w 1726"/>
                <a:gd name="T9" fmla="*/ 1510 h 2048"/>
                <a:gd name="T10" fmla="*/ 0 w 1726"/>
                <a:gd name="T11" fmla="*/ 1630 h 2048"/>
                <a:gd name="T12" fmla="*/ 0 w 1726"/>
                <a:gd name="T13" fmla="*/ 1827 h 2048"/>
                <a:gd name="T14" fmla="*/ 220 w 1726"/>
                <a:gd name="T15" fmla="*/ 2048 h 2048"/>
                <a:gd name="T16" fmla="*/ 1506 w 1726"/>
                <a:gd name="T17" fmla="*/ 2048 h 2048"/>
                <a:gd name="T18" fmla="*/ 1726 w 1726"/>
                <a:gd name="T19" fmla="*/ 1827 h 2048"/>
                <a:gd name="T20" fmla="*/ 1726 w 1726"/>
                <a:gd name="T21" fmla="*/ 120 h 2048"/>
                <a:gd name="T22" fmla="*/ 1606 w 1726"/>
                <a:gd name="T23" fmla="*/ 0 h 2048"/>
                <a:gd name="T24" fmla="*/ 321 w 1726"/>
                <a:gd name="T25" fmla="*/ 1827 h 2048"/>
                <a:gd name="T26" fmla="*/ 220 w 1726"/>
                <a:gd name="T27" fmla="*/ 1928 h 2048"/>
                <a:gd name="T28" fmla="*/ 120 w 1726"/>
                <a:gd name="T29" fmla="*/ 1827 h 2048"/>
                <a:gd name="T30" fmla="*/ 120 w 1726"/>
                <a:gd name="T31" fmla="*/ 1630 h 2048"/>
                <a:gd name="T32" fmla="*/ 321 w 1726"/>
                <a:gd name="T33" fmla="*/ 1630 h 2048"/>
                <a:gd name="T34" fmla="*/ 321 w 1726"/>
                <a:gd name="T35" fmla="*/ 1827 h 2048"/>
                <a:gd name="T36" fmla="*/ 1606 w 1726"/>
                <a:gd name="T37" fmla="*/ 1827 h 2048"/>
                <a:gd name="T38" fmla="*/ 1506 w 1726"/>
                <a:gd name="T39" fmla="*/ 1928 h 2048"/>
                <a:gd name="T40" fmla="*/ 417 w 1726"/>
                <a:gd name="T41" fmla="*/ 1928 h 2048"/>
                <a:gd name="T42" fmla="*/ 441 w 1726"/>
                <a:gd name="T43" fmla="*/ 1795 h 2048"/>
                <a:gd name="T44" fmla="*/ 441 w 1726"/>
                <a:gd name="T45" fmla="*/ 120 h 2048"/>
                <a:gd name="T46" fmla="*/ 1606 w 1726"/>
                <a:gd name="T47" fmla="*/ 120 h 2048"/>
                <a:gd name="T48" fmla="*/ 1606 w 1726"/>
                <a:gd name="T49" fmla="*/ 1827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26" h="2048">
                  <a:moveTo>
                    <a:pt x="1606" y="0"/>
                  </a:moveTo>
                  <a:cubicBezTo>
                    <a:pt x="441" y="0"/>
                    <a:pt x="441" y="0"/>
                    <a:pt x="441" y="0"/>
                  </a:cubicBezTo>
                  <a:cubicBezTo>
                    <a:pt x="375" y="0"/>
                    <a:pt x="321" y="54"/>
                    <a:pt x="321" y="120"/>
                  </a:cubicBezTo>
                  <a:cubicBezTo>
                    <a:pt x="321" y="1510"/>
                    <a:pt x="321" y="1510"/>
                    <a:pt x="321" y="1510"/>
                  </a:cubicBezTo>
                  <a:cubicBezTo>
                    <a:pt x="120" y="1510"/>
                    <a:pt x="120" y="1510"/>
                    <a:pt x="120" y="1510"/>
                  </a:cubicBezTo>
                  <a:cubicBezTo>
                    <a:pt x="54" y="1510"/>
                    <a:pt x="0" y="1564"/>
                    <a:pt x="0" y="1630"/>
                  </a:cubicBezTo>
                  <a:cubicBezTo>
                    <a:pt x="0" y="1827"/>
                    <a:pt x="0" y="1827"/>
                    <a:pt x="0" y="1827"/>
                  </a:cubicBezTo>
                  <a:cubicBezTo>
                    <a:pt x="0" y="1949"/>
                    <a:pt x="99" y="2048"/>
                    <a:pt x="220" y="2048"/>
                  </a:cubicBezTo>
                  <a:cubicBezTo>
                    <a:pt x="1506" y="2048"/>
                    <a:pt x="1506" y="2048"/>
                    <a:pt x="1506" y="2048"/>
                  </a:cubicBezTo>
                  <a:cubicBezTo>
                    <a:pt x="1627" y="2048"/>
                    <a:pt x="1726" y="1949"/>
                    <a:pt x="1726" y="1827"/>
                  </a:cubicBezTo>
                  <a:cubicBezTo>
                    <a:pt x="1726" y="120"/>
                    <a:pt x="1726" y="120"/>
                    <a:pt x="1726" y="120"/>
                  </a:cubicBezTo>
                  <a:cubicBezTo>
                    <a:pt x="1726" y="54"/>
                    <a:pt x="1672" y="0"/>
                    <a:pt x="1606" y="0"/>
                  </a:cubicBezTo>
                  <a:close/>
                  <a:moveTo>
                    <a:pt x="321" y="1827"/>
                  </a:moveTo>
                  <a:cubicBezTo>
                    <a:pt x="321" y="1882"/>
                    <a:pt x="276" y="1928"/>
                    <a:pt x="220" y="1928"/>
                  </a:cubicBezTo>
                  <a:cubicBezTo>
                    <a:pt x="165" y="1928"/>
                    <a:pt x="120" y="1882"/>
                    <a:pt x="120" y="1827"/>
                  </a:cubicBezTo>
                  <a:cubicBezTo>
                    <a:pt x="120" y="1630"/>
                    <a:pt x="120" y="1630"/>
                    <a:pt x="120" y="1630"/>
                  </a:cubicBezTo>
                  <a:cubicBezTo>
                    <a:pt x="120" y="1630"/>
                    <a:pt x="144" y="1630"/>
                    <a:pt x="321" y="1630"/>
                  </a:cubicBezTo>
                  <a:lnTo>
                    <a:pt x="321" y="1827"/>
                  </a:lnTo>
                  <a:close/>
                  <a:moveTo>
                    <a:pt x="1606" y="1827"/>
                  </a:moveTo>
                  <a:cubicBezTo>
                    <a:pt x="1606" y="1882"/>
                    <a:pt x="1561" y="1928"/>
                    <a:pt x="1506" y="1928"/>
                  </a:cubicBezTo>
                  <a:cubicBezTo>
                    <a:pt x="417" y="1928"/>
                    <a:pt x="417" y="1928"/>
                    <a:pt x="417" y="1928"/>
                  </a:cubicBezTo>
                  <a:cubicBezTo>
                    <a:pt x="444" y="1875"/>
                    <a:pt x="441" y="1835"/>
                    <a:pt x="441" y="1795"/>
                  </a:cubicBezTo>
                  <a:cubicBezTo>
                    <a:pt x="441" y="1744"/>
                    <a:pt x="441" y="162"/>
                    <a:pt x="441" y="120"/>
                  </a:cubicBezTo>
                  <a:cubicBezTo>
                    <a:pt x="1606" y="120"/>
                    <a:pt x="1606" y="120"/>
                    <a:pt x="1606" y="120"/>
                  </a:cubicBezTo>
                  <a:lnTo>
                    <a:pt x="1606" y="18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F683111A-4202-41AB-9501-61E92B38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0" y="5964238"/>
              <a:ext cx="923925" cy="125412"/>
            </a:xfrm>
            <a:custGeom>
              <a:avLst/>
              <a:gdLst>
                <a:gd name="T0" fmla="*/ 60 w 891"/>
                <a:gd name="T1" fmla="*/ 121 h 121"/>
                <a:gd name="T2" fmla="*/ 831 w 891"/>
                <a:gd name="T3" fmla="*/ 121 h 121"/>
                <a:gd name="T4" fmla="*/ 891 w 891"/>
                <a:gd name="T5" fmla="*/ 60 h 121"/>
                <a:gd name="T6" fmla="*/ 831 w 891"/>
                <a:gd name="T7" fmla="*/ 0 h 121"/>
                <a:gd name="T8" fmla="*/ 60 w 891"/>
                <a:gd name="T9" fmla="*/ 0 h 121"/>
                <a:gd name="T10" fmla="*/ 0 w 891"/>
                <a:gd name="T11" fmla="*/ 60 h 121"/>
                <a:gd name="T12" fmla="*/ 60 w 891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1" h="121">
                  <a:moveTo>
                    <a:pt x="60" y="121"/>
                  </a:moveTo>
                  <a:cubicBezTo>
                    <a:pt x="831" y="121"/>
                    <a:pt x="831" y="121"/>
                    <a:pt x="831" y="121"/>
                  </a:cubicBezTo>
                  <a:cubicBezTo>
                    <a:pt x="864" y="121"/>
                    <a:pt x="891" y="94"/>
                    <a:pt x="891" y="60"/>
                  </a:cubicBezTo>
                  <a:cubicBezTo>
                    <a:pt x="891" y="27"/>
                    <a:pt x="864" y="0"/>
                    <a:pt x="83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EF6690D5-5267-4F34-9327-C56805D70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0" y="6997700"/>
              <a:ext cx="590550" cy="125412"/>
            </a:xfrm>
            <a:custGeom>
              <a:avLst/>
              <a:gdLst>
                <a:gd name="T0" fmla="*/ 60 w 570"/>
                <a:gd name="T1" fmla="*/ 121 h 121"/>
                <a:gd name="T2" fmla="*/ 510 w 570"/>
                <a:gd name="T3" fmla="*/ 121 h 121"/>
                <a:gd name="T4" fmla="*/ 570 w 570"/>
                <a:gd name="T5" fmla="*/ 60 h 121"/>
                <a:gd name="T6" fmla="*/ 510 w 570"/>
                <a:gd name="T7" fmla="*/ 0 h 121"/>
                <a:gd name="T8" fmla="*/ 60 w 570"/>
                <a:gd name="T9" fmla="*/ 0 h 121"/>
                <a:gd name="T10" fmla="*/ 0 w 570"/>
                <a:gd name="T11" fmla="*/ 60 h 121"/>
                <a:gd name="T12" fmla="*/ 60 w 570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21">
                  <a:moveTo>
                    <a:pt x="60" y="121"/>
                  </a:moveTo>
                  <a:cubicBezTo>
                    <a:pt x="510" y="121"/>
                    <a:pt x="510" y="121"/>
                    <a:pt x="510" y="121"/>
                  </a:cubicBezTo>
                  <a:cubicBezTo>
                    <a:pt x="543" y="121"/>
                    <a:pt x="570" y="94"/>
                    <a:pt x="570" y="60"/>
                  </a:cubicBezTo>
                  <a:cubicBezTo>
                    <a:pt x="570" y="27"/>
                    <a:pt x="543" y="0"/>
                    <a:pt x="51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A1FEB3C0-B954-474B-8040-4A51BBD0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0" y="5697538"/>
              <a:ext cx="923925" cy="125412"/>
            </a:xfrm>
            <a:custGeom>
              <a:avLst/>
              <a:gdLst>
                <a:gd name="T0" fmla="*/ 60 w 891"/>
                <a:gd name="T1" fmla="*/ 121 h 121"/>
                <a:gd name="T2" fmla="*/ 831 w 891"/>
                <a:gd name="T3" fmla="*/ 121 h 121"/>
                <a:gd name="T4" fmla="*/ 891 w 891"/>
                <a:gd name="T5" fmla="*/ 60 h 121"/>
                <a:gd name="T6" fmla="*/ 831 w 891"/>
                <a:gd name="T7" fmla="*/ 0 h 121"/>
                <a:gd name="T8" fmla="*/ 60 w 891"/>
                <a:gd name="T9" fmla="*/ 0 h 121"/>
                <a:gd name="T10" fmla="*/ 0 w 891"/>
                <a:gd name="T11" fmla="*/ 60 h 121"/>
                <a:gd name="T12" fmla="*/ 60 w 891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1" h="121">
                  <a:moveTo>
                    <a:pt x="60" y="121"/>
                  </a:moveTo>
                  <a:cubicBezTo>
                    <a:pt x="831" y="121"/>
                    <a:pt x="831" y="121"/>
                    <a:pt x="831" y="121"/>
                  </a:cubicBezTo>
                  <a:cubicBezTo>
                    <a:pt x="864" y="121"/>
                    <a:pt x="891" y="94"/>
                    <a:pt x="891" y="60"/>
                  </a:cubicBezTo>
                  <a:cubicBezTo>
                    <a:pt x="891" y="27"/>
                    <a:pt x="864" y="0"/>
                    <a:pt x="83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CDBE2302-4208-4907-A910-31E31A223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50" y="6230938"/>
              <a:ext cx="923925" cy="625475"/>
            </a:xfrm>
            <a:custGeom>
              <a:avLst/>
              <a:gdLst>
                <a:gd name="T0" fmla="*/ 60 w 891"/>
                <a:gd name="T1" fmla="*/ 603 h 603"/>
                <a:gd name="T2" fmla="*/ 831 w 891"/>
                <a:gd name="T3" fmla="*/ 603 h 603"/>
                <a:gd name="T4" fmla="*/ 891 w 891"/>
                <a:gd name="T5" fmla="*/ 542 h 603"/>
                <a:gd name="T6" fmla="*/ 831 w 891"/>
                <a:gd name="T7" fmla="*/ 482 h 603"/>
                <a:gd name="T8" fmla="*/ 120 w 891"/>
                <a:gd name="T9" fmla="*/ 482 h 603"/>
                <a:gd name="T10" fmla="*/ 120 w 891"/>
                <a:gd name="T11" fmla="*/ 357 h 603"/>
                <a:gd name="T12" fmla="*/ 352 w 891"/>
                <a:gd name="T13" fmla="*/ 254 h 603"/>
                <a:gd name="T14" fmla="*/ 523 w 891"/>
                <a:gd name="T15" fmla="*/ 310 h 603"/>
                <a:gd name="T16" fmla="*/ 581 w 891"/>
                <a:gd name="T17" fmla="*/ 300 h 603"/>
                <a:gd name="T18" fmla="*/ 773 w 891"/>
                <a:gd name="T19" fmla="*/ 139 h 603"/>
                <a:gd name="T20" fmla="*/ 781 w 891"/>
                <a:gd name="T21" fmla="*/ 54 h 603"/>
                <a:gd name="T22" fmla="*/ 696 w 891"/>
                <a:gd name="T23" fmla="*/ 46 h 603"/>
                <a:gd name="T24" fmla="*/ 529 w 891"/>
                <a:gd name="T25" fmla="*/ 185 h 603"/>
                <a:gd name="T26" fmla="*/ 368 w 891"/>
                <a:gd name="T27" fmla="*/ 132 h 603"/>
                <a:gd name="T28" fmla="*/ 325 w 891"/>
                <a:gd name="T29" fmla="*/ 134 h 603"/>
                <a:gd name="T30" fmla="*/ 120 w 891"/>
                <a:gd name="T31" fmla="*/ 225 h 603"/>
                <a:gd name="T32" fmla="*/ 120 w 891"/>
                <a:gd name="T33" fmla="*/ 60 h 603"/>
                <a:gd name="T34" fmla="*/ 60 w 891"/>
                <a:gd name="T35" fmla="*/ 0 h 603"/>
                <a:gd name="T36" fmla="*/ 0 w 891"/>
                <a:gd name="T37" fmla="*/ 60 h 603"/>
                <a:gd name="T38" fmla="*/ 0 w 891"/>
                <a:gd name="T39" fmla="*/ 542 h 603"/>
                <a:gd name="T40" fmla="*/ 60 w 891"/>
                <a:gd name="T41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1" h="603">
                  <a:moveTo>
                    <a:pt x="60" y="603"/>
                  </a:moveTo>
                  <a:cubicBezTo>
                    <a:pt x="831" y="603"/>
                    <a:pt x="831" y="603"/>
                    <a:pt x="831" y="603"/>
                  </a:cubicBezTo>
                  <a:cubicBezTo>
                    <a:pt x="864" y="603"/>
                    <a:pt x="891" y="576"/>
                    <a:pt x="891" y="542"/>
                  </a:cubicBezTo>
                  <a:cubicBezTo>
                    <a:pt x="891" y="509"/>
                    <a:pt x="864" y="482"/>
                    <a:pt x="831" y="482"/>
                  </a:cubicBezTo>
                  <a:cubicBezTo>
                    <a:pt x="120" y="482"/>
                    <a:pt x="120" y="482"/>
                    <a:pt x="120" y="482"/>
                  </a:cubicBezTo>
                  <a:cubicBezTo>
                    <a:pt x="120" y="357"/>
                    <a:pt x="120" y="357"/>
                    <a:pt x="120" y="357"/>
                  </a:cubicBezTo>
                  <a:cubicBezTo>
                    <a:pt x="352" y="254"/>
                    <a:pt x="352" y="254"/>
                    <a:pt x="352" y="254"/>
                  </a:cubicBezTo>
                  <a:cubicBezTo>
                    <a:pt x="523" y="310"/>
                    <a:pt x="523" y="310"/>
                    <a:pt x="523" y="310"/>
                  </a:cubicBezTo>
                  <a:cubicBezTo>
                    <a:pt x="543" y="317"/>
                    <a:pt x="565" y="313"/>
                    <a:pt x="581" y="300"/>
                  </a:cubicBezTo>
                  <a:cubicBezTo>
                    <a:pt x="773" y="139"/>
                    <a:pt x="773" y="139"/>
                    <a:pt x="773" y="139"/>
                  </a:cubicBezTo>
                  <a:cubicBezTo>
                    <a:pt x="799" y="118"/>
                    <a:pt x="802" y="80"/>
                    <a:pt x="781" y="54"/>
                  </a:cubicBezTo>
                  <a:cubicBezTo>
                    <a:pt x="760" y="28"/>
                    <a:pt x="722" y="25"/>
                    <a:pt x="696" y="46"/>
                  </a:cubicBezTo>
                  <a:cubicBezTo>
                    <a:pt x="529" y="185"/>
                    <a:pt x="529" y="185"/>
                    <a:pt x="529" y="185"/>
                  </a:cubicBezTo>
                  <a:cubicBezTo>
                    <a:pt x="368" y="132"/>
                    <a:pt x="368" y="132"/>
                    <a:pt x="368" y="132"/>
                  </a:cubicBezTo>
                  <a:cubicBezTo>
                    <a:pt x="354" y="127"/>
                    <a:pt x="339" y="128"/>
                    <a:pt x="325" y="134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76"/>
                    <a:pt x="27" y="603"/>
                    <a:pt x="60" y="6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51" name="Group 135">
            <a:extLst>
              <a:ext uri="{FF2B5EF4-FFF2-40B4-BE49-F238E27FC236}">
                <a16:creationId xmlns:a16="http://schemas.microsoft.com/office/drawing/2014/main" id="{572B5770-4D6C-428C-A721-4C6E1D6CE32A}"/>
              </a:ext>
            </a:extLst>
          </p:cNvPr>
          <p:cNvGrpSpPr/>
          <p:nvPr/>
        </p:nvGrpSpPr>
        <p:grpSpPr>
          <a:xfrm>
            <a:off x="5603681" y="3336842"/>
            <a:ext cx="644588" cy="679143"/>
            <a:chOff x="12453938" y="-301625"/>
            <a:chExt cx="7718425" cy="7708900"/>
          </a:xfrm>
          <a:solidFill>
            <a:sysClr val="window" lastClr="FFFFFF"/>
          </a:solidFill>
        </p:grpSpPr>
        <p:sp>
          <p:nvSpPr>
            <p:cNvPr id="52" name="Freeform 77">
              <a:extLst>
                <a:ext uri="{FF2B5EF4-FFF2-40B4-BE49-F238E27FC236}">
                  <a16:creationId xmlns:a16="http://schemas.microsoft.com/office/drawing/2014/main" id="{7A29CDCA-46BA-4D8D-9DF0-5B64DCFD9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3938" y="-301625"/>
              <a:ext cx="7718425" cy="7708900"/>
            </a:xfrm>
            <a:custGeom>
              <a:avLst/>
              <a:gdLst>
                <a:gd name="T0" fmla="*/ 1798 w 2048"/>
                <a:gd name="T1" fmla="*/ 797 h 2046"/>
                <a:gd name="T2" fmla="*/ 1898 w 2048"/>
                <a:gd name="T3" fmla="*/ 524 h 2046"/>
                <a:gd name="T4" fmla="*/ 1898 w 2048"/>
                <a:gd name="T5" fmla="*/ 439 h 2046"/>
                <a:gd name="T6" fmla="*/ 1548 w 2048"/>
                <a:gd name="T7" fmla="*/ 174 h 2046"/>
                <a:gd name="T8" fmla="*/ 1278 w 2048"/>
                <a:gd name="T9" fmla="*/ 264 h 2046"/>
                <a:gd name="T10" fmla="*/ 1217 w 2048"/>
                <a:gd name="T11" fmla="*/ 0 h 2046"/>
                <a:gd name="T12" fmla="*/ 783 w 2048"/>
                <a:gd name="T13" fmla="*/ 60 h 2046"/>
                <a:gd name="T14" fmla="*/ 651 w 2048"/>
                <a:gd name="T15" fmla="*/ 314 h 2046"/>
                <a:gd name="T16" fmla="*/ 436 w 2048"/>
                <a:gd name="T17" fmla="*/ 185 h 2046"/>
                <a:gd name="T18" fmla="*/ 171 w 2048"/>
                <a:gd name="T19" fmla="*/ 534 h 2046"/>
                <a:gd name="T20" fmla="*/ 249 w 2048"/>
                <a:gd name="T21" fmla="*/ 797 h 2046"/>
                <a:gd name="T22" fmla="*/ 0 w 2048"/>
                <a:gd name="T23" fmla="*/ 857 h 2046"/>
                <a:gd name="T24" fmla="*/ 60 w 2048"/>
                <a:gd name="T25" fmla="*/ 1291 h 2046"/>
                <a:gd name="T26" fmla="*/ 308 w 2048"/>
                <a:gd name="T27" fmla="*/ 1414 h 2046"/>
                <a:gd name="T28" fmla="*/ 151 w 2048"/>
                <a:gd name="T29" fmla="*/ 1596 h 2046"/>
                <a:gd name="T30" fmla="*/ 433 w 2048"/>
                <a:gd name="T31" fmla="*/ 1903 h 2046"/>
                <a:gd name="T32" fmla="*/ 662 w 2048"/>
                <a:gd name="T33" fmla="*/ 1759 h 2046"/>
                <a:gd name="T34" fmla="*/ 775 w 2048"/>
                <a:gd name="T35" fmla="*/ 1986 h 2046"/>
                <a:gd name="T36" fmla="*/ 1210 w 2048"/>
                <a:gd name="T37" fmla="*/ 2046 h 2046"/>
                <a:gd name="T38" fmla="*/ 1270 w 2048"/>
                <a:gd name="T39" fmla="*/ 1806 h 2046"/>
                <a:gd name="T40" fmla="*/ 1541 w 2048"/>
                <a:gd name="T41" fmla="*/ 1904 h 2046"/>
                <a:gd name="T42" fmla="*/ 1891 w 2048"/>
                <a:gd name="T43" fmla="*/ 1640 h 2046"/>
                <a:gd name="T44" fmla="*/ 1891 w 2048"/>
                <a:gd name="T45" fmla="*/ 1555 h 2046"/>
                <a:gd name="T46" fmla="*/ 1792 w 2048"/>
                <a:gd name="T47" fmla="*/ 1291 h 2046"/>
                <a:gd name="T48" fmla="*/ 2048 w 2048"/>
                <a:gd name="T49" fmla="*/ 1231 h 2046"/>
                <a:gd name="T50" fmla="*/ 1988 w 2048"/>
                <a:gd name="T51" fmla="*/ 797 h 2046"/>
                <a:gd name="T52" fmla="*/ 1747 w 2048"/>
                <a:gd name="T53" fmla="*/ 1171 h 2046"/>
                <a:gd name="T54" fmla="*/ 1617 w 2048"/>
                <a:gd name="T55" fmla="*/ 1386 h 2046"/>
                <a:gd name="T56" fmla="*/ 1764 w 2048"/>
                <a:gd name="T57" fmla="*/ 1597 h 2046"/>
                <a:gd name="T58" fmla="*/ 1445 w 2048"/>
                <a:gd name="T59" fmla="*/ 1638 h 2046"/>
                <a:gd name="T60" fmla="*/ 1195 w 2048"/>
                <a:gd name="T61" fmla="*/ 1702 h 2046"/>
                <a:gd name="T62" fmla="*/ 1150 w 2048"/>
                <a:gd name="T63" fmla="*/ 1926 h 2046"/>
                <a:gd name="T64" fmla="*/ 896 w 2048"/>
                <a:gd name="T65" fmla="*/ 1760 h 2046"/>
                <a:gd name="T66" fmla="*/ 681 w 2048"/>
                <a:gd name="T67" fmla="*/ 1633 h 2046"/>
                <a:gd name="T68" fmla="*/ 476 w 2048"/>
                <a:gd name="T69" fmla="*/ 1776 h 2046"/>
                <a:gd name="T70" fmla="*/ 425 w 2048"/>
                <a:gd name="T71" fmla="*/ 1467 h 2046"/>
                <a:gd name="T72" fmla="*/ 358 w 2048"/>
                <a:gd name="T73" fmla="*/ 1215 h 2046"/>
                <a:gd name="T74" fmla="*/ 120 w 2048"/>
                <a:gd name="T75" fmla="*/ 1171 h 2046"/>
                <a:gd name="T76" fmla="*/ 294 w 2048"/>
                <a:gd name="T77" fmla="*/ 917 h 2046"/>
                <a:gd name="T78" fmla="*/ 428 w 2048"/>
                <a:gd name="T79" fmla="*/ 685 h 2046"/>
                <a:gd name="T80" fmla="*/ 299 w 2048"/>
                <a:gd name="T81" fmla="*/ 492 h 2046"/>
                <a:gd name="T82" fmla="*/ 598 w 2048"/>
                <a:gd name="T83" fmla="*/ 431 h 2046"/>
                <a:gd name="T84" fmla="*/ 857 w 2048"/>
                <a:gd name="T85" fmla="*/ 364 h 2046"/>
                <a:gd name="T86" fmla="*/ 903 w 2048"/>
                <a:gd name="T87" fmla="*/ 120 h 2046"/>
                <a:gd name="T88" fmla="*/ 1157 w 2048"/>
                <a:gd name="T89" fmla="*/ 309 h 2046"/>
                <a:gd name="T90" fmla="*/ 1383 w 2048"/>
                <a:gd name="T91" fmla="*/ 444 h 2046"/>
                <a:gd name="T92" fmla="*/ 1590 w 2048"/>
                <a:gd name="T93" fmla="*/ 302 h 2046"/>
                <a:gd name="T94" fmla="*/ 1632 w 2048"/>
                <a:gd name="T95" fmla="*/ 619 h 2046"/>
                <a:gd name="T96" fmla="*/ 1694 w 2048"/>
                <a:gd name="T97" fmla="*/ 871 h 2046"/>
                <a:gd name="T98" fmla="*/ 1928 w 2048"/>
                <a:gd name="T99" fmla="*/ 917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8" h="2046">
                  <a:moveTo>
                    <a:pt x="1988" y="797"/>
                  </a:moveTo>
                  <a:cubicBezTo>
                    <a:pt x="1798" y="797"/>
                    <a:pt x="1798" y="797"/>
                    <a:pt x="1798" y="797"/>
                  </a:cubicBezTo>
                  <a:cubicBezTo>
                    <a:pt x="1785" y="754"/>
                    <a:pt x="1769" y="713"/>
                    <a:pt x="1749" y="673"/>
                  </a:cubicBezTo>
                  <a:cubicBezTo>
                    <a:pt x="1898" y="524"/>
                    <a:pt x="1898" y="524"/>
                    <a:pt x="1898" y="524"/>
                  </a:cubicBezTo>
                  <a:cubicBezTo>
                    <a:pt x="1909" y="513"/>
                    <a:pt x="1915" y="497"/>
                    <a:pt x="1915" y="481"/>
                  </a:cubicBezTo>
                  <a:cubicBezTo>
                    <a:pt x="1915" y="465"/>
                    <a:pt x="1909" y="450"/>
                    <a:pt x="1898" y="439"/>
                  </a:cubicBezTo>
                  <a:cubicBezTo>
                    <a:pt x="1633" y="174"/>
                    <a:pt x="1633" y="174"/>
                    <a:pt x="1633" y="174"/>
                  </a:cubicBezTo>
                  <a:cubicBezTo>
                    <a:pt x="1609" y="151"/>
                    <a:pt x="1571" y="151"/>
                    <a:pt x="1548" y="174"/>
                  </a:cubicBezTo>
                  <a:cubicBezTo>
                    <a:pt x="1404" y="318"/>
                    <a:pt x="1404" y="318"/>
                    <a:pt x="1404" y="318"/>
                  </a:cubicBezTo>
                  <a:cubicBezTo>
                    <a:pt x="1363" y="297"/>
                    <a:pt x="1321" y="279"/>
                    <a:pt x="1278" y="264"/>
                  </a:cubicBezTo>
                  <a:cubicBezTo>
                    <a:pt x="1278" y="60"/>
                    <a:pt x="1278" y="60"/>
                    <a:pt x="1278" y="60"/>
                  </a:cubicBezTo>
                  <a:cubicBezTo>
                    <a:pt x="1278" y="27"/>
                    <a:pt x="1251" y="0"/>
                    <a:pt x="1217" y="0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810" y="0"/>
                    <a:pt x="783" y="27"/>
                    <a:pt x="783" y="60"/>
                  </a:cubicBezTo>
                  <a:cubicBezTo>
                    <a:pt x="783" y="260"/>
                    <a:pt x="783" y="260"/>
                    <a:pt x="783" y="260"/>
                  </a:cubicBezTo>
                  <a:cubicBezTo>
                    <a:pt x="737" y="274"/>
                    <a:pt x="693" y="292"/>
                    <a:pt x="651" y="314"/>
                  </a:cubicBezTo>
                  <a:cubicBezTo>
                    <a:pt x="521" y="185"/>
                    <a:pt x="521" y="185"/>
                    <a:pt x="521" y="185"/>
                  </a:cubicBezTo>
                  <a:cubicBezTo>
                    <a:pt x="497" y="161"/>
                    <a:pt x="459" y="161"/>
                    <a:pt x="436" y="185"/>
                  </a:cubicBezTo>
                  <a:cubicBezTo>
                    <a:pt x="171" y="449"/>
                    <a:pt x="171" y="449"/>
                    <a:pt x="171" y="449"/>
                  </a:cubicBezTo>
                  <a:cubicBezTo>
                    <a:pt x="148" y="473"/>
                    <a:pt x="148" y="511"/>
                    <a:pt x="171" y="534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280" y="707"/>
                    <a:pt x="262" y="751"/>
                    <a:pt x="249" y="797"/>
                  </a:cubicBezTo>
                  <a:cubicBezTo>
                    <a:pt x="60" y="797"/>
                    <a:pt x="60" y="797"/>
                    <a:pt x="60" y="797"/>
                  </a:cubicBezTo>
                  <a:cubicBezTo>
                    <a:pt x="27" y="797"/>
                    <a:pt x="0" y="824"/>
                    <a:pt x="0" y="857"/>
                  </a:cubicBezTo>
                  <a:cubicBezTo>
                    <a:pt x="0" y="1231"/>
                    <a:pt x="0" y="1231"/>
                    <a:pt x="0" y="1231"/>
                  </a:cubicBezTo>
                  <a:cubicBezTo>
                    <a:pt x="0" y="1264"/>
                    <a:pt x="27" y="1291"/>
                    <a:pt x="60" y="1291"/>
                  </a:cubicBezTo>
                  <a:cubicBezTo>
                    <a:pt x="255" y="1291"/>
                    <a:pt x="255" y="1291"/>
                    <a:pt x="255" y="1291"/>
                  </a:cubicBezTo>
                  <a:cubicBezTo>
                    <a:pt x="269" y="1334"/>
                    <a:pt x="287" y="1375"/>
                    <a:pt x="308" y="1414"/>
                  </a:cubicBezTo>
                  <a:cubicBezTo>
                    <a:pt x="169" y="1554"/>
                    <a:pt x="169" y="1554"/>
                    <a:pt x="169" y="1554"/>
                  </a:cubicBezTo>
                  <a:cubicBezTo>
                    <a:pt x="157" y="1565"/>
                    <a:pt x="151" y="1580"/>
                    <a:pt x="151" y="1596"/>
                  </a:cubicBezTo>
                  <a:cubicBezTo>
                    <a:pt x="151" y="1612"/>
                    <a:pt x="157" y="1627"/>
                    <a:pt x="169" y="1638"/>
                  </a:cubicBezTo>
                  <a:cubicBezTo>
                    <a:pt x="433" y="1903"/>
                    <a:pt x="433" y="1903"/>
                    <a:pt x="433" y="1903"/>
                  </a:cubicBezTo>
                  <a:cubicBezTo>
                    <a:pt x="457" y="1927"/>
                    <a:pt x="495" y="1927"/>
                    <a:pt x="518" y="1903"/>
                  </a:cubicBezTo>
                  <a:cubicBezTo>
                    <a:pt x="662" y="1759"/>
                    <a:pt x="662" y="1759"/>
                    <a:pt x="662" y="1759"/>
                  </a:cubicBezTo>
                  <a:cubicBezTo>
                    <a:pt x="699" y="1777"/>
                    <a:pt x="737" y="1793"/>
                    <a:pt x="775" y="1805"/>
                  </a:cubicBezTo>
                  <a:cubicBezTo>
                    <a:pt x="775" y="1986"/>
                    <a:pt x="775" y="1986"/>
                    <a:pt x="775" y="1986"/>
                  </a:cubicBezTo>
                  <a:cubicBezTo>
                    <a:pt x="775" y="2019"/>
                    <a:pt x="802" y="2046"/>
                    <a:pt x="835" y="2046"/>
                  </a:cubicBezTo>
                  <a:cubicBezTo>
                    <a:pt x="1210" y="2046"/>
                    <a:pt x="1210" y="2046"/>
                    <a:pt x="1210" y="2046"/>
                  </a:cubicBezTo>
                  <a:cubicBezTo>
                    <a:pt x="1243" y="2046"/>
                    <a:pt x="1270" y="2019"/>
                    <a:pt x="1270" y="1986"/>
                  </a:cubicBezTo>
                  <a:cubicBezTo>
                    <a:pt x="1270" y="1806"/>
                    <a:pt x="1270" y="1806"/>
                    <a:pt x="1270" y="1806"/>
                  </a:cubicBezTo>
                  <a:cubicBezTo>
                    <a:pt x="1312" y="1792"/>
                    <a:pt x="1353" y="1775"/>
                    <a:pt x="1392" y="1755"/>
                  </a:cubicBezTo>
                  <a:cubicBezTo>
                    <a:pt x="1541" y="1904"/>
                    <a:pt x="1541" y="1904"/>
                    <a:pt x="1541" y="1904"/>
                  </a:cubicBezTo>
                  <a:cubicBezTo>
                    <a:pt x="1565" y="1928"/>
                    <a:pt x="1603" y="1928"/>
                    <a:pt x="1626" y="1904"/>
                  </a:cubicBezTo>
                  <a:cubicBezTo>
                    <a:pt x="1891" y="1640"/>
                    <a:pt x="1891" y="1640"/>
                    <a:pt x="1891" y="1640"/>
                  </a:cubicBezTo>
                  <a:cubicBezTo>
                    <a:pt x="1902" y="1628"/>
                    <a:pt x="1909" y="1613"/>
                    <a:pt x="1909" y="1597"/>
                  </a:cubicBezTo>
                  <a:cubicBezTo>
                    <a:pt x="1909" y="1581"/>
                    <a:pt x="1902" y="1566"/>
                    <a:pt x="1891" y="1555"/>
                  </a:cubicBezTo>
                  <a:cubicBezTo>
                    <a:pt x="1743" y="1407"/>
                    <a:pt x="1743" y="1407"/>
                    <a:pt x="1743" y="1407"/>
                  </a:cubicBezTo>
                  <a:cubicBezTo>
                    <a:pt x="1762" y="1369"/>
                    <a:pt x="1778" y="1331"/>
                    <a:pt x="1792" y="1291"/>
                  </a:cubicBezTo>
                  <a:cubicBezTo>
                    <a:pt x="1988" y="1291"/>
                    <a:pt x="1988" y="1291"/>
                    <a:pt x="1988" y="1291"/>
                  </a:cubicBezTo>
                  <a:cubicBezTo>
                    <a:pt x="2021" y="1291"/>
                    <a:pt x="2048" y="1264"/>
                    <a:pt x="2048" y="1231"/>
                  </a:cubicBezTo>
                  <a:cubicBezTo>
                    <a:pt x="2048" y="857"/>
                    <a:pt x="2048" y="857"/>
                    <a:pt x="2048" y="857"/>
                  </a:cubicBezTo>
                  <a:cubicBezTo>
                    <a:pt x="2048" y="824"/>
                    <a:pt x="2021" y="797"/>
                    <a:pt x="1988" y="797"/>
                  </a:cubicBezTo>
                  <a:close/>
                  <a:moveTo>
                    <a:pt x="1928" y="1171"/>
                  </a:moveTo>
                  <a:cubicBezTo>
                    <a:pt x="1747" y="1171"/>
                    <a:pt x="1747" y="1171"/>
                    <a:pt x="1747" y="1171"/>
                  </a:cubicBezTo>
                  <a:cubicBezTo>
                    <a:pt x="1720" y="1171"/>
                    <a:pt x="1696" y="1189"/>
                    <a:pt x="1689" y="1215"/>
                  </a:cubicBezTo>
                  <a:cubicBezTo>
                    <a:pt x="1673" y="1275"/>
                    <a:pt x="1649" y="1333"/>
                    <a:pt x="1617" y="1386"/>
                  </a:cubicBezTo>
                  <a:cubicBezTo>
                    <a:pt x="1603" y="1410"/>
                    <a:pt x="1606" y="1440"/>
                    <a:pt x="1626" y="1459"/>
                  </a:cubicBezTo>
                  <a:cubicBezTo>
                    <a:pt x="1764" y="1597"/>
                    <a:pt x="1764" y="1597"/>
                    <a:pt x="1764" y="1597"/>
                  </a:cubicBezTo>
                  <a:cubicBezTo>
                    <a:pt x="1584" y="1777"/>
                    <a:pt x="1584" y="1777"/>
                    <a:pt x="1584" y="1777"/>
                  </a:cubicBezTo>
                  <a:cubicBezTo>
                    <a:pt x="1445" y="1638"/>
                    <a:pt x="1445" y="1638"/>
                    <a:pt x="1445" y="1638"/>
                  </a:cubicBezTo>
                  <a:cubicBezTo>
                    <a:pt x="1426" y="1619"/>
                    <a:pt x="1396" y="1615"/>
                    <a:pt x="1372" y="1629"/>
                  </a:cubicBezTo>
                  <a:cubicBezTo>
                    <a:pt x="1317" y="1662"/>
                    <a:pt x="1257" y="1686"/>
                    <a:pt x="1195" y="1702"/>
                  </a:cubicBezTo>
                  <a:cubicBezTo>
                    <a:pt x="1168" y="1709"/>
                    <a:pt x="1150" y="1733"/>
                    <a:pt x="1150" y="1760"/>
                  </a:cubicBezTo>
                  <a:cubicBezTo>
                    <a:pt x="1150" y="1926"/>
                    <a:pt x="1150" y="1926"/>
                    <a:pt x="1150" y="1926"/>
                  </a:cubicBezTo>
                  <a:cubicBezTo>
                    <a:pt x="896" y="1926"/>
                    <a:pt x="896" y="1926"/>
                    <a:pt x="896" y="1926"/>
                  </a:cubicBezTo>
                  <a:cubicBezTo>
                    <a:pt x="896" y="1760"/>
                    <a:pt x="896" y="1760"/>
                    <a:pt x="896" y="1760"/>
                  </a:cubicBezTo>
                  <a:cubicBezTo>
                    <a:pt x="896" y="1733"/>
                    <a:pt x="877" y="1709"/>
                    <a:pt x="850" y="1702"/>
                  </a:cubicBezTo>
                  <a:cubicBezTo>
                    <a:pt x="791" y="1687"/>
                    <a:pt x="734" y="1663"/>
                    <a:pt x="681" y="1633"/>
                  </a:cubicBezTo>
                  <a:cubicBezTo>
                    <a:pt x="658" y="1620"/>
                    <a:pt x="628" y="1624"/>
                    <a:pt x="609" y="1643"/>
                  </a:cubicBezTo>
                  <a:cubicBezTo>
                    <a:pt x="476" y="1776"/>
                    <a:pt x="476" y="1776"/>
                    <a:pt x="476" y="1776"/>
                  </a:cubicBezTo>
                  <a:cubicBezTo>
                    <a:pt x="296" y="1596"/>
                    <a:pt x="296" y="1596"/>
                    <a:pt x="296" y="1596"/>
                  </a:cubicBezTo>
                  <a:cubicBezTo>
                    <a:pt x="425" y="1467"/>
                    <a:pt x="425" y="1467"/>
                    <a:pt x="425" y="1467"/>
                  </a:cubicBezTo>
                  <a:cubicBezTo>
                    <a:pt x="445" y="1447"/>
                    <a:pt x="449" y="1417"/>
                    <a:pt x="434" y="1393"/>
                  </a:cubicBezTo>
                  <a:cubicBezTo>
                    <a:pt x="400" y="1338"/>
                    <a:pt x="375" y="1278"/>
                    <a:pt x="358" y="1215"/>
                  </a:cubicBezTo>
                  <a:cubicBezTo>
                    <a:pt x="350" y="1189"/>
                    <a:pt x="327" y="1171"/>
                    <a:pt x="300" y="1171"/>
                  </a:cubicBezTo>
                  <a:cubicBezTo>
                    <a:pt x="120" y="1171"/>
                    <a:pt x="120" y="1171"/>
                    <a:pt x="120" y="1171"/>
                  </a:cubicBezTo>
                  <a:cubicBezTo>
                    <a:pt x="120" y="917"/>
                    <a:pt x="120" y="917"/>
                    <a:pt x="120" y="917"/>
                  </a:cubicBezTo>
                  <a:cubicBezTo>
                    <a:pt x="294" y="917"/>
                    <a:pt x="294" y="917"/>
                    <a:pt x="294" y="917"/>
                  </a:cubicBezTo>
                  <a:cubicBezTo>
                    <a:pt x="322" y="917"/>
                    <a:pt x="346" y="898"/>
                    <a:pt x="353" y="871"/>
                  </a:cubicBezTo>
                  <a:cubicBezTo>
                    <a:pt x="368" y="806"/>
                    <a:pt x="394" y="743"/>
                    <a:pt x="428" y="685"/>
                  </a:cubicBezTo>
                  <a:cubicBezTo>
                    <a:pt x="442" y="661"/>
                    <a:pt x="438" y="631"/>
                    <a:pt x="419" y="612"/>
                  </a:cubicBezTo>
                  <a:cubicBezTo>
                    <a:pt x="299" y="492"/>
                    <a:pt x="299" y="492"/>
                    <a:pt x="299" y="492"/>
                  </a:cubicBezTo>
                  <a:cubicBezTo>
                    <a:pt x="478" y="312"/>
                    <a:pt x="478" y="312"/>
                    <a:pt x="478" y="312"/>
                  </a:cubicBezTo>
                  <a:cubicBezTo>
                    <a:pt x="598" y="431"/>
                    <a:pt x="598" y="431"/>
                    <a:pt x="598" y="431"/>
                  </a:cubicBezTo>
                  <a:cubicBezTo>
                    <a:pt x="617" y="451"/>
                    <a:pt x="647" y="454"/>
                    <a:pt x="671" y="440"/>
                  </a:cubicBezTo>
                  <a:cubicBezTo>
                    <a:pt x="729" y="406"/>
                    <a:pt x="792" y="380"/>
                    <a:pt x="857" y="364"/>
                  </a:cubicBezTo>
                  <a:cubicBezTo>
                    <a:pt x="884" y="357"/>
                    <a:pt x="903" y="333"/>
                    <a:pt x="903" y="305"/>
                  </a:cubicBezTo>
                  <a:cubicBezTo>
                    <a:pt x="903" y="120"/>
                    <a:pt x="903" y="120"/>
                    <a:pt x="903" y="120"/>
                  </a:cubicBezTo>
                  <a:cubicBezTo>
                    <a:pt x="1157" y="120"/>
                    <a:pt x="1157" y="120"/>
                    <a:pt x="1157" y="120"/>
                  </a:cubicBezTo>
                  <a:cubicBezTo>
                    <a:pt x="1157" y="309"/>
                    <a:pt x="1157" y="309"/>
                    <a:pt x="1157" y="309"/>
                  </a:cubicBezTo>
                  <a:cubicBezTo>
                    <a:pt x="1157" y="336"/>
                    <a:pt x="1176" y="360"/>
                    <a:pt x="1202" y="367"/>
                  </a:cubicBezTo>
                  <a:cubicBezTo>
                    <a:pt x="1266" y="384"/>
                    <a:pt x="1326" y="410"/>
                    <a:pt x="1383" y="444"/>
                  </a:cubicBezTo>
                  <a:cubicBezTo>
                    <a:pt x="1406" y="459"/>
                    <a:pt x="1437" y="455"/>
                    <a:pt x="1456" y="436"/>
                  </a:cubicBezTo>
                  <a:cubicBezTo>
                    <a:pt x="1590" y="302"/>
                    <a:pt x="1590" y="302"/>
                    <a:pt x="1590" y="302"/>
                  </a:cubicBezTo>
                  <a:cubicBezTo>
                    <a:pt x="1770" y="481"/>
                    <a:pt x="1770" y="481"/>
                    <a:pt x="1770" y="481"/>
                  </a:cubicBezTo>
                  <a:cubicBezTo>
                    <a:pt x="1632" y="619"/>
                    <a:pt x="1632" y="619"/>
                    <a:pt x="1632" y="619"/>
                  </a:cubicBezTo>
                  <a:cubicBezTo>
                    <a:pt x="1613" y="638"/>
                    <a:pt x="1609" y="668"/>
                    <a:pt x="1623" y="691"/>
                  </a:cubicBezTo>
                  <a:cubicBezTo>
                    <a:pt x="1655" y="748"/>
                    <a:pt x="1679" y="808"/>
                    <a:pt x="1694" y="871"/>
                  </a:cubicBezTo>
                  <a:cubicBezTo>
                    <a:pt x="1701" y="898"/>
                    <a:pt x="1725" y="917"/>
                    <a:pt x="1753" y="917"/>
                  </a:cubicBezTo>
                  <a:cubicBezTo>
                    <a:pt x="1928" y="917"/>
                    <a:pt x="1928" y="917"/>
                    <a:pt x="1928" y="917"/>
                  </a:cubicBezTo>
                  <a:lnTo>
                    <a:pt x="1928" y="1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3" name="Freeform 78">
              <a:extLst>
                <a:ext uri="{FF2B5EF4-FFF2-40B4-BE49-F238E27FC236}">
                  <a16:creationId xmlns:a16="http://schemas.microsoft.com/office/drawing/2014/main" id="{DAF1AF69-6C39-408D-9F4E-74CCEAE9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6076" y="1758950"/>
              <a:ext cx="3738563" cy="1624013"/>
            </a:xfrm>
            <a:custGeom>
              <a:avLst/>
              <a:gdLst>
                <a:gd name="T0" fmla="*/ 76 w 992"/>
                <a:gd name="T1" fmla="*/ 398 h 431"/>
                <a:gd name="T2" fmla="*/ 141 w 992"/>
                <a:gd name="T3" fmla="*/ 424 h 431"/>
                <a:gd name="T4" fmla="*/ 247 w 992"/>
                <a:gd name="T5" fmla="*/ 397 h 431"/>
                <a:gd name="T6" fmla="*/ 291 w 992"/>
                <a:gd name="T7" fmla="*/ 324 h 431"/>
                <a:gd name="T8" fmla="*/ 232 w 992"/>
                <a:gd name="T9" fmla="*/ 279 h 431"/>
                <a:gd name="T10" fmla="*/ 528 w 992"/>
                <a:gd name="T11" fmla="*/ 120 h 431"/>
                <a:gd name="T12" fmla="*/ 868 w 992"/>
                <a:gd name="T13" fmla="*/ 368 h 431"/>
                <a:gd name="T14" fmla="*/ 943 w 992"/>
                <a:gd name="T15" fmla="*/ 407 h 431"/>
                <a:gd name="T16" fmla="*/ 982 w 992"/>
                <a:gd name="T17" fmla="*/ 331 h 431"/>
                <a:gd name="T18" fmla="*/ 528 w 992"/>
                <a:gd name="T19" fmla="*/ 0 h 431"/>
                <a:gd name="T20" fmla="*/ 116 w 992"/>
                <a:gd name="T21" fmla="*/ 238 h 431"/>
                <a:gd name="T22" fmla="*/ 37 w 992"/>
                <a:gd name="T23" fmla="*/ 224 h 431"/>
                <a:gd name="T24" fmla="*/ 18 w 992"/>
                <a:gd name="T25" fmla="*/ 307 h 431"/>
                <a:gd name="T26" fmla="*/ 76 w 992"/>
                <a:gd name="T27" fmla="*/ 398 h 431"/>
                <a:gd name="T28" fmla="*/ 76 w 992"/>
                <a:gd name="T29" fmla="*/ 39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2" h="431">
                  <a:moveTo>
                    <a:pt x="76" y="398"/>
                  </a:moveTo>
                  <a:cubicBezTo>
                    <a:pt x="88" y="418"/>
                    <a:pt x="115" y="431"/>
                    <a:pt x="141" y="424"/>
                  </a:cubicBezTo>
                  <a:cubicBezTo>
                    <a:pt x="247" y="397"/>
                    <a:pt x="247" y="397"/>
                    <a:pt x="247" y="397"/>
                  </a:cubicBezTo>
                  <a:cubicBezTo>
                    <a:pt x="280" y="389"/>
                    <a:pt x="299" y="356"/>
                    <a:pt x="291" y="324"/>
                  </a:cubicBezTo>
                  <a:cubicBezTo>
                    <a:pt x="284" y="296"/>
                    <a:pt x="259" y="278"/>
                    <a:pt x="232" y="279"/>
                  </a:cubicBezTo>
                  <a:cubicBezTo>
                    <a:pt x="297" y="182"/>
                    <a:pt x="407" y="120"/>
                    <a:pt x="528" y="120"/>
                  </a:cubicBezTo>
                  <a:cubicBezTo>
                    <a:pt x="684" y="120"/>
                    <a:pt x="820" y="220"/>
                    <a:pt x="868" y="368"/>
                  </a:cubicBezTo>
                  <a:cubicBezTo>
                    <a:pt x="878" y="399"/>
                    <a:pt x="912" y="417"/>
                    <a:pt x="943" y="407"/>
                  </a:cubicBezTo>
                  <a:cubicBezTo>
                    <a:pt x="975" y="396"/>
                    <a:pt x="992" y="363"/>
                    <a:pt x="982" y="331"/>
                  </a:cubicBezTo>
                  <a:cubicBezTo>
                    <a:pt x="919" y="133"/>
                    <a:pt x="736" y="0"/>
                    <a:pt x="528" y="0"/>
                  </a:cubicBezTo>
                  <a:cubicBezTo>
                    <a:pt x="356" y="0"/>
                    <a:pt x="200" y="94"/>
                    <a:pt x="116" y="238"/>
                  </a:cubicBezTo>
                  <a:cubicBezTo>
                    <a:pt x="97" y="214"/>
                    <a:pt x="63" y="207"/>
                    <a:pt x="37" y="224"/>
                  </a:cubicBezTo>
                  <a:cubicBezTo>
                    <a:pt x="9" y="242"/>
                    <a:pt x="0" y="279"/>
                    <a:pt x="18" y="307"/>
                  </a:cubicBezTo>
                  <a:cubicBezTo>
                    <a:pt x="76" y="398"/>
                    <a:pt x="76" y="398"/>
                    <a:pt x="76" y="398"/>
                  </a:cubicBezTo>
                  <a:cubicBezTo>
                    <a:pt x="76" y="398"/>
                    <a:pt x="76" y="398"/>
                    <a:pt x="76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4" name="Freeform 79">
              <a:extLst>
                <a:ext uri="{FF2B5EF4-FFF2-40B4-BE49-F238E27FC236}">
                  <a16:creationId xmlns:a16="http://schemas.microsoft.com/office/drawing/2014/main" id="{95CED56F-5874-499B-87F3-7853619B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1663" y="3722687"/>
              <a:ext cx="3738563" cy="1624013"/>
            </a:xfrm>
            <a:custGeom>
              <a:avLst/>
              <a:gdLst>
                <a:gd name="T0" fmla="*/ 917 w 992"/>
                <a:gd name="T1" fmla="*/ 34 h 431"/>
                <a:gd name="T2" fmla="*/ 851 w 992"/>
                <a:gd name="T3" fmla="*/ 7 h 431"/>
                <a:gd name="T4" fmla="*/ 745 w 992"/>
                <a:gd name="T5" fmla="*/ 34 h 431"/>
                <a:gd name="T6" fmla="*/ 701 w 992"/>
                <a:gd name="T7" fmla="*/ 107 h 431"/>
                <a:gd name="T8" fmla="*/ 759 w 992"/>
                <a:gd name="T9" fmla="*/ 152 h 431"/>
                <a:gd name="T10" fmla="*/ 760 w 992"/>
                <a:gd name="T11" fmla="*/ 152 h 431"/>
                <a:gd name="T12" fmla="*/ 464 w 992"/>
                <a:gd name="T13" fmla="*/ 311 h 431"/>
                <a:gd name="T14" fmla="*/ 124 w 992"/>
                <a:gd name="T15" fmla="*/ 63 h 431"/>
                <a:gd name="T16" fmla="*/ 49 w 992"/>
                <a:gd name="T17" fmla="*/ 24 h 431"/>
                <a:gd name="T18" fmla="*/ 10 w 992"/>
                <a:gd name="T19" fmla="*/ 100 h 431"/>
                <a:gd name="T20" fmla="*/ 464 w 992"/>
                <a:gd name="T21" fmla="*/ 431 h 431"/>
                <a:gd name="T22" fmla="*/ 876 w 992"/>
                <a:gd name="T23" fmla="*/ 193 h 431"/>
                <a:gd name="T24" fmla="*/ 955 w 992"/>
                <a:gd name="T25" fmla="*/ 207 h 431"/>
                <a:gd name="T26" fmla="*/ 974 w 992"/>
                <a:gd name="T27" fmla="*/ 124 h 431"/>
                <a:gd name="T28" fmla="*/ 917 w 992"/>
                <a:gd name="T29" fmla="*/ 3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2" h="431">
                  <a:moveTo>
                    <a:pt x="917" y="34"/>
                  </a:moveTo>
                  <a:cubicBezTo>
                    <a:pt x="905" y="14"/>
                    <a:pt x="879" y="0"/>
                    <a:pt x="851" y="7"/>
                  </a:cubicBezTo>
                  <a:cubicBezTo>
                    <a:pt x="745" y="34"/>
                    <a:pt x="745" y="34"/>
                    <a:pt x="745" y="34"/>
                  </a:cubicBezTo>
                  <a:cubicBezTo>
                    <a:pt x="712" y="42"/>
                    <a:pt x="693" y="75"/>
                    <a:pt x="701" y="107"/>
                  </a:cubicBezTo>
                  <a:cubicBezTo>
                    <a:pt x="708" y="134"/>
                    <a:pt x="732" y="152"/>
                    <a:pt x="759" y="152"/>
                  </a:cubicBezTo>
                  <a:cubicBezTo>
                    <a:pt x="760" y="152"/>
                    <a:pt x="760" y="152"/>
                    <a:pt x="760" y="152"/>
                  </a:cubicBezTo>
                  <a:cubicBezTo>
                    <a:pt x="695" y="249"/>
                    <a:pt x="585" y="311"/>
                    <a:pt x="464" y="311"/>
                  </a:cubicBezTo>
                  <a:cubicBezTo>
                    <a:pt x="308" y="311"/>
                    <a:pt x="172" y="211"/>
                    <a:pt x="124" y="63"/>
                  </a:cubicBezTo>
                  <a:cubicBezTo>
                    <a:pt x="114" y="32"/>
                    <a:pt x="80" y="14"/>
                    <a:pt x="49" y="24"/>
                  </a:cubicBezTo>
                  <a:cubicBezTo>
                    <a:pt x="17" y="35"/>
                    <a:pt x="0" y="68"/>
                    <a:pt x="10" y="100"/>
                  </a:cubicBezTo>
                  <a:cubicBezTo>
                    <a:pt x="73" y="298"/>
                    <a:pt x="256" y="431"/>
                    <a:pt x="464" y="431"/>
                  </a:cubicBezTo>
                  <a:cubicBezTo>
                    <a:pt x="636" y="431"/>
                    <a:pt x="792" y="337"/>
                    <a:pt x="876" y="193"/>
                  </a:cubicBezTo>
                  <a:cubicBezTo>
                    <a:pt x="895" y="217"/>
                    <a:pt x="929" y="224"/>
                    <a:pt x="955" y="207"/>
                  </a:cubicBezTo>
                  <a:cubicBezTo>
                    <a:pt x="983" y="189"/>
                    <a:pt x="992" y="152"/>
                    <a:pt x="974" y="124"/>
                  </a:cubicBezTo>
                  <a:lnTo>
                    <a:pt x="91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55" name="Group 144">
            <a:extLst>
              <a:ext uri="{FF2B5EF4-FFF2-40B4-BE49-F238E27FC236}">
                <a16:creationId xmlns:a16="http://schemas.microsoft.com/office/drawing/2014/main" id="{F279D33B-8BB9-4D33-81D8-1E60E0EA5BC5}"/>
              </a:ext>
            </a:extLst>
          </p:cNvPr>
          <p:cNvGrpSpPr/>
          <p:nvPr/>
        </p:nvGrpSpPr>
        <p:grpSpPr>
          <a:xfrm>
            <a:off x="9103658" y="5439926"/>
            <a:ext cx="315501" cy="355065"/>
            <a:chOff x="10575925" y="822325"/>
            <a:chExt cx="8410575" cy="8972550"/>
          </a:xfrm>
          <a:solidFill>
            <a:sysClr val="window" lastClr="FFFFFF"/>
          </a:solidFill>
        </p:grpSpPr>
        <p:sp>
          <p:nvSpPr>
            <p:cNvPr id="56" name="Freeform 83">
              <a:extLst>
                <a:ext uri="{FF2B5EF4-FFF2-40B4-BE49-F238E27FC236}">
                  <a16:creationId xmlns:a16="http://schemas.microsoft.com/office/drawing/2014/main" id="{5B9BE434-8086-498F-960B-390E3A3AE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925" y="822325"/>
              <a:ext cx="8410575" cy="8972550"/>
            </a:xfrm>
            <a:custGeom>
              <a:avLst/>
              <a:gdLst>
                <a:gd name="T0" fmla="*/ 2083 w 2232"/>
                <a:gd name="T1" fmla="*/ 0 h 2382"/>
                <a:gd name="T2" fmla="*/ 595 w 2232"/>
                <a:gd name="T3" fmla="*/ 0 h 2382"/>
                <a:gd name="T4" fmla="*/ 446 w 2232"/>
                <a:gd name="T5" fmla="*/ 149 h 2382"/>
                <a:gd name="T6" fmla="*/ 446 w 2232"/>
                <a:gd name="T7" fmla="*/ 1935 h 2382"/>
                <a:gd name="T8" fmla="*/ 74 w 2232"/>
                <a:gd name="T9" fmla="*/ 1935 h 2382"/>
                <a:gd name="T10" fmla="*/ 0 w 2232"/>
                <a:gd name="T11" fmla="*/ 2010 h 2382"/>
                <a:gd name="T12" fmla="*/ 372 w 2232"/>
                <a:gd name="T13" fmla="*/ 2382 h 2382"/>
                <a:gd name="T14" fmla="*/ 1860 w 2232"/>
                <a:gd name="T15" fmla="*/ 2382 h 2382"/>
                <a:gd name="T16" fmla="*/ 2232 w 2232"/>
                <a:gd name="T17" fmla="*/ 2010 h 2382"/>
                <a:gd name="T18" fmla="*/ 2232 w 2232"/>
                <a:gd name="T19" fmla="*/ 149 h 2382"/>
                <a:gd name="T20" fmla="*/ 2083 w 2232"/>
                <a:gd name="T21" fmla="*/ 0 h 2382"/>
                <a:gd name="T22" fmla="*/ 372 w 2232"/>
                <a:gd name="T23" fmla="*/ 2233 h 2382"/>
                <a:gd name="T24" fmla="*/ 161 w 2232"/>
                <a:gd name="T25" fmla="*/ 2084 h 2382"/>
                <a:gd name="T26" fmla="*/ 1495 w 2232"/>
                <a:gd name="T27" fmla="*/ 2084 h 2382"/>
                <a:gd name="T28" fmla="*/ 1563 w 2232"/>
                <a:gd name="T29" fmla="*/ 2233 h 2382"/>
                <a:gd name="T30" fmla="*/ 372 w 2232"/>
                <a:gd name="T31" fmla="*/ 2233 h 2382"/>
                <a:gd name="T32" fmla="*/ 2083 w 2232"/>
                <a:gd name="T33" fmla="*/ 2010 h 2382"/>
                <a:gd name="T34" fmla="*/ 1860 w 2232"/>
                <a:gd name="T35" fmla="*/ 2233 h 2382"/>
                <a:gd name="T36" fmla="*/ 1637 w 2232"/>
                <a:gd name="T37" fmla="*/ 2010 h 2382"/>
                <a:gd name="T38" fmla="*/ 1562 w 2232"/>
                <a:gd name="T39" fmla="*/ 1935 h 2382"/>
                <a:gd name="T40" fmla="*/ 595 w 2232"/>
                <a:gd name="T41" fmla="*/ 1935 h 2382"/>
                <a:gd name="T42" fmla="*/ 595 w 2232"/>
                <a:gd name="T43" fmla="*/ 149 h 2382"/>
                <a:gd name="T44" fmla="*/ 2083 w 2232"/>
                <a:gd name="T45" fmla="*/ 149 h 2382"/>
                <a:gd name="T46" fmla="*/ 2083 w 2232"/>
                <a:gd name="T47" fmla="*/ 2010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32" h="2382">
                  <a:moveTo>
                    <a:pt x="2083" y="0"/>
                  </a:moveTo>
                  <a:cubicBezTo>
                    <a:pt x="595" y="0"/>
                    <a:pt x="595" y="0"/>
                    <a:pt x="595" y="0"/>
                  </a:cubicBezTo>
                  <a:cubicBezTo>
                    <a:pt x="513" y="0"/>
                    <a:pt x="446" y="67"/>
                    <a:pt x="446" y="149"/>
                  </a:cubicBezTo>
                  <a:cubicBezTo>
                    <a:pt x="446" y="1935"/>
                    <a:pt x="446" y="1935"/>
                    <a:pt x="446" y="1935"/>
                  </a:cubicBezTo>
                  <a:cubicBezTo>
                    <a:pt x="74" y="1935"/>
                    <a:pt x="74" y="1935"/>
                    <a:pt x="74" y="1935"/>
                  </a:cubicBezTo>
                  <a:cubicBezTo>
                    <a:pt x="33" y="1935"/>
                    <a:pt x="0" y="1968"/>
                    <a:pt x="0" y="2010"/>
                  </a:cubicBezTo>
                  <a:cubicBezTo>
                    <a:pt x="0" y="2215"/>
                    <a:pt x="167" y="2382"/>
                    <a:pt x="372" y="2382"/>
                  </a:cubicBezTo>
                  <a:cubicBezTo>
                    <a:pt x="1860" y="2382"/>
                    <a:pt x="1860" y="2382"/>
                    <a:pt x="1860" y="2382"/>
                  </a:cubicBezTo>
                  <a:cubicBezTo>
                    <a:pt x="2065" y="2382"/>
                    <a:pt x="2232" y="2215"/>
                    <a:pt x="2232" y="2010"/>
                  </a:cubicBezTo>
                  <a:cubicBezTo>
                    <a:pt x="2232" y="149"/>
                    <a:pt x="2232" y="149"/>
                    <a:pt x="2232" y="149"/>
                  </a:cubicBezTo>
                  <a:cubicBezTo>
                    <a:pt x="2232" y="67"/>
                    <a:pt x="2165" y="0"/>
                    <a:pt x="2083" y="0"/>
                  </a:cubicBezTo>
                  <a:close/>
                  <a:moveTo>
                    <a:pt x="372" y="2233"/>
                  </a:moveTo>
                  <a:cubicBezTo>
                    <a:pt x="275" y="2233"/>
                    <a:pt x="192" y="2171"/>
                    <a:pt x="161" y="2084"/>
                  </a:cubicBezTo>
                  <a:cubicBezTo>
                    <a:pt x="1495" y="2084"/>
                    <a:pt x="1495" y="2084"/>
                    <a:pt x="1495" y="2084"/>
                  </a:cubicBezTo>
                  <a:cubicBezTo>
                    <a:pt x="1507" y="2139"/>
                    <a:pt x="1530" y="2189"/>
                    <a:pt x="1563" y="2233"/>
                  </a:cubicBezTo>
                  <a:lnTo>
                    <a:pt x="372" y="2233"/>
                  </a:lnTo>
                  <a:close/>
                  <a:moveTo>
                    <a:pt x="2083" y="2010"/>
                  </a:moveTo>
                  <a:cubicBezTo>
                    <a:pt x="2083" y="2133"/>
                    <a:pt x="1983" y="2233"/>
                    <a:pt x="1860" y="2233"/>
                  </a:cubicBezTo>
                  <a:cubicBezTo>
                    <a:pt x="1737" y="2233"/>
                    <a:pt x="1637" y="2133"/>
                    <a:pt x="1637" y="2010"/>
                  </a:cubicBezTo>
                  <a:cubicBezTo>
                    <a:pt x="1637" y="1968"/>
                    <a:pt x="1604" y="1935"/>
                    <a:pt x="1562" y="1935"/>
                  </a:cubicBezTo>
                  <a:cubicBezTo>
                    <a:pt x="595" y="1935"/>
                    <a:pt x="595" y="1935"/>
                    <a:pt x="595" y="1935"/>
                  </a:cubicBezTo>
                  <a:cubicBezTo>
                    <a:pt x="595" y="149"/>
                    <a:pt x="595" y="149"/>
                    <a:pt x="595" y="149"/>
                  </a:cubicBezTo>
                  <a:cubicBezTo>
                    <a:pt x="2083" y="149"/>
                    <a:pt x="2083" y="149"/>
                    <a:pt x="2083" y="149"/>
                  </a:cubicBezTo>
                  <a:lnTo>
                    <a:pt x="2083" y="20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36A5BAF8-A15C-4EE2-A465-450CD0572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0" y="3067050"/>
              <a:ext cx="2246313" cy="561975"/>
            </a:xfrm>
            <a:custGeom>
              <a:avLst/>
              <a:gdLst>
                <a:gd name="T0" fmla="*/ 521 w 596"/>
                <a:gd name="T1" fmla="*/ 0 h 149"/>
                <a:gd name="T2" fmla="*/ 75 w 596"/>
                <a:gd name="T3" fmla="*/ 0 h 149"/>
                <a:gd name="T4" fmla="*/ 0 w 596"/>
                <a:gd name="T5" fmla="*/ 74 h 149"/>
                <a:gd name="T6" fmla="*/ 75 w 596"/>
                <a:gd name="T7" fmla="*/ 149 h 149"/>
                <a:gd name="T8" fmla="*/ 521 w 596"/>
                <a:gd name="T9" fmla="*/ 149 h 149"/>
                <a:gd name="T10" fmla="*/ 596 w 596"/>
                <a:gd name="T11" fmla="*/ 74 h 149"/>
                <a:gd name="T12" fmla="*/ 521 w 596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149">
                  <a:moveTo>
                    <a:pt x="521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9"/>
                    <a:pt x="75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62" y="149"/>
                    <a:pt x="596" y="115"/>
                    <a:pt x="596" y="74"/>
                  </a:cubicBezTo>
                  <a:cubicBezTo>
                    <a:pt x="596" y="33"/>
                    <a:pt x="562" y="0"/>
                    <a:pt x="5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991DA467-6918-4361-A330-CA4F1E6C1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0" y="5308600"/>
              <a:ext cx="2246313" cy="561975"/>
            </a:xfrm>
            <a:custGeom>
              <a:avLst/>
              <a:gdLst>
                <a:gd name="T0" fmla="*/ 521 w 596"/>
                <a:gd name="T1" fmla="*/ 0 h 149"/>
                <a:gd name="T2" fmla="*/ 75 w 596"/>
                <a:gd name="T3" fmla="*/ 0 h 149"/>
                <a:gd name="T4" fmla="*/ 0 w 596"/>
                <a:gd name="T5" fmla="*/ 74 h 149"/>
                <a:gd name="T6" fmla="*/ 75 w 596"/>
                <a:gd name="T7" fmla="*/ 149 h 149"/>
                <a:gd name="T8" fmla="*/ 521 w 596"/>
                <a:gd name="T9" fmla="*/ 149 h 149"/>
                <a:gd name="T10" fmla="*/ 596 w 596"/>
                <a:gd name="T11" fmla="*/ 74 h 149"/>
                <a:gd name="T12" fmla="*/ 521 w 596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149">
                  <a:moveTo>
                    <a:pt x="521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9"/>
                    <a:pt x="75" y="149"/>
                  </a:cubicBezTo>
                  <a:cubicBezTo>
                    <a:pt x="521" y="149"/>
                    <a:pt x="521" y="149"/>
                    <a:pt x="521" y="149"/>
                  </a:cubicBezTo>
                  <a:cubicBezTo>
                    <a:pt x="562" y="149"/>
                    <a:pt x="596" y="115"/>
                    <a:pt x="596" y="74"/>
                  </a:cubicBezTo>
                  <a:cubicBezTo>
                    <a:pt x="596" y="33"/>
                    <a:pt x="562" y="0"/>
                    <a:pt x="5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9" name="Freeform 86">
              <a:extLst>
                <a:ext uri="{FF2B5EF4-FFF2-40B4-BE49-F238E27FC236}">
                  <a16:creationId xmlns:a16="http://schemas.microsoft.com/office/drawing/2014/main" id="{1A923EC4-D906-49C7-A2F3-33AD97E47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79450" y="2505075"/>
              <a:ext cx="1679575" cy="1681162"/>
            </a:xfrm>
            <a:custGeom>
              <a:avLst/>
              <a:gdLst>
                <a:gd name="T0" fmla="*/ 372 w 446"/>
                <a:gd name="T1" fmla="*/ 0 h 446"/>
                <a:gd name="T2" fmla="*/ 74 w 446"/>
                <a:gd name="T3" fmla="*/ 0 h 446"/>
                <a:gd name="T4" fmla="*/ 0 w 446"/>
                <a:gd name="T5" fmla="*/ 74 h 446"/>
                <a:gd name="T6" fmla="*/ 0 w 446"/>
                <a:gd name="T7" fmla="*/ 372 h 446"/>
                <a:gd name="T8" fmla="*/ 74 w 446"/>
                <a:gd name="T9" fmla="*/ 446 h 446"/>
                <a:gd name="T10" fmla="*/ 372 w 446"/>
                <a:gd name="T11" fmla="*/ 446 h 446"/>
                <a:gd name="T12" fmla="*/ 446 w 446"/>
                <a:gd name="T13" fmla="*/ 372 h 446"/>
                <a:gd name="T14" fmla="*/ 446 w 446"/>
                <a:gd name="T15" fmla="*/ 74 h 446"/>
                <a:gd name="T16" fmla="*/ 372 w 446"/>
                <a:gd name="T17" fmla="*/ 0 h 446"/>
                <a:gd name="T18" fmla="*/ 298 w 446"/>
                <a:gd name="T19" fmla="*/ 298 h 446"/>
                <a:gd name="T20" fmla="*/ 149 w 446"/>
                <a:gd name="T21" fmla="*/ 298 h 446"/>
                <a:gd name="T22" fmla="*/ 149 w 446"/>
                <a:gd name="T23" fmla="*/ 149 h 446"/>
                <a:gd name="T24" fmla="*/ 298 w 446"/>
                <a:gd name="T25" fmla="*/ 149 h 446"/>
                <a:gd name="T26" fmla="*/ 298 w 446"/>
                <a:gd name="T27" fmla="*/ 29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6" h="446">
                  <a:moveTo>
                    <a:pt x="372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413"/>
                    <a:pt x="33" y="446"/>
                    <a:pt x="74" y="446"/>
                  </a:cubicBezTo>
                  <a:cubicBezTo>
                    <a:pt x="372" y="446"/>
                    <a:pt x="372" y="446"/>
                    <a:pt x="372" y="446"/>
                  </a:cubicBezTo>
                  <a:cubicBezTo>
                    <a:pt x="413" y="446"/>
                    <a:pt x="446" y="413"/>
                    <a:pt x="446" y="372"/>
                  </a:cubicBezTo>
                  <a:cubicBezTo>
                    <a:pt x="446" y="74"/>
                    <a:pt x="446" y="74"/>
                    <a:pt x="446" y="74"/>
                  </a:cubicBezTo>
                  <a:cubicBezTo>
                    <a:pt x="446" y="33"/>
                    <a:pt x="413" y="0"/>
                    <a:pt x="372" y="0"/>
                  </a:cubicBezTo>
                  <a:close/>
                  <a:moveTo>
                    <a:pt x="298" y="298"/>
                  </a:moveTo>
                  <a:cubicBezTo>
                    <a:pt x="149" y="298"/>
                    <a:pt x="149" y="298"/>
                    <a:pt x="149" y="298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298" y="149"/>
                    <a:pt x="298" y="149"/>
                    <a:pt x="298" y="149"/>
                  </a:cubicBezTo>
                  <a:lnTo>
                    <a:pt x="298" y="2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60" name="Freeform 87">
              <a:extLst>
                <a:ext uri="{FF2B5EF4-FFF2-40B4-BE49-F238E27FC236}">
                  <a16:creationId xmlns:a16="http://schemas.microsoft.com/office/drawing/2014/main" id="{C43C39E8-4B8E-4D16-9D27-21A5B04F1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79450" y="4746625"/>
              <a:ext cx="1679575" cy="1684337"/>
            </a:xfrm>
            <a:custGeom>
              <a:avLst/>
              <a:gdLst>
                <a:gd name="T0" fmla="*/ 372 w 446"/>
                <a:gd name="T1" fmla="*/ 0 h 447"/>
                <a:gd name="T2" fmla="*/ 74 w 446"/>
                <a:gd name="T3" fmla="*/ 0 h 447"/>
                <a:gd name="T4" fmla="*/ 0 w 446"/>
                <a:gd name="T5" fmla="*/ 75 h 447"/>
                <a:gd name="T6" fmla="*/ 0 w 446"/>
                <a:gd name="T7" fmla="*/ 372 h 447"/>
                <a:gd name="T8" fmla="*/ 74 w 446"/>
                <a:gd name="T9" fmla="*/ 447 h 447"/>
                <a:gd name="T10" fmla="*/ 372 w 446"/>
                <a:gd name="T11" fmla="*/ 447 h 447"/>
                <a:gd name="T12" fmla="*/ 446 w 446"/>
                <a:gd name="T13" fmla="*/ 372 h 447"/>
                <a:gd name="T14" fmla="*/ 446 w 446"/>
                <a:gd name="T15" fmla="*/ 75 h 447"/>
                <a:gd name="T16" fmla="*/ 372 w 446"/>
                <a:gd name="T17" fmla="*/ 0 h 447"/>
                <a:gd name="T18" fmla="*/ 298 w 446"/>
                <a:gd name="T19" fmla="*/ 298 h 447"/>
                <a:gd name="T20" fmla="*/ 149 w 446"/>
                <a:gd name="T21" fmla="*/ 298 h 447"/>
                <a:gd name="T22" fmla="*/ 149 w 446"/>
                <a:gd name="T23" fmla="*/ 149 h 447"/>
                <a:gd name="T24" fmla="*/ 298 w 446"/>
                <a:gd name="T25" fmla="*/ 149 h 447"/>
                <a:gd name="T26" fmla="*/ 298 w 446"/>
                <a:gd name="T27" fmla="*/ 2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6" h="447">
                  <a:moveTo>
                    <a:pt x="372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4"/>
                    <a:pt x="0" y="75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413"/>
                    <a:pt x="33" y="447"/>
                    <a:pt x="74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413" y="447"/>
                    <a:pt x="446" y="413"/>
                    <a:pt x="446" y="372"/>
                  </a:cubicBezTo>
                  <a:cubicBezTo>
                    <a:pt x="446" y="75"/>
                    <a:pt x="446" y="75"/>
                    <a:pt x="446" y="75"/>
                  </a:cubicBezTo>
                  <a:cubicBezTo>
                    <a:pt x="446" y="34"/>
                    <a:pt x="413" y="0"/>
                    <a:pt x="372" y="0"/>
                  </a:cubicBezTo>
                  <a:close/>
                  <a:moveTo>
                    <a:pt x="298" y="298"/>
                  </a:moveTo>
                  <a:cubicBezTo>
                    <a:pt x="149" y="298"/>
                    <a:pt x="149" y="298"/>
                    <a:pt x="149" y="298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298" y="149"/>
                    <a:pt x="298" y="149"/>
                    <a:pt x="298" y="149"/>
                  </a:cubicBezTo>
                  <a:lnTo>
                    <a:pt x="298" y="2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73CB0BE-4815-475A-8B77-7789D94A91E5}"/>
              </a:ext>
            </a:extLst>
          </p:cNvPr>
          <p:cNvSpPr txBox="1"/>
          <p:nvPr/>
        </p:nvSpPr>
        <p:spPr>
          <a:xfrm>
            <a:off x="5058200" y="4648662"/>
            <a:ext cx="181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 Narrow" panose="020B0606020202030204" pitchFamily="34" charset="0"/>
              </a:rPr>
              <a:t>Complejidad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C5D59163-FD1A-40EC-8DC5-C50666F99136}"/>
              </a:ext>
            </a:extLst>
          </p:cNvPr>
          <p:cNvSpPr txBox="1"/>
          <p:nvPr/>
        </p:nvSpPr>
        <p:spPr>
          <a:xfrm>
            <a:off x="1385122" y="3251433"/>
            <a:ext cx="18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0BC9F"/>
                </a:solidFill>
                <a:latin typeface="Arial Narrow" panose="020B0606020202030204" pitchFamily="34" charset="0"/>
              </a:rPr>
              <a:t>De la información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AE3EE97E-EA37-4A36-970E-CE330332F417}"/>
              </a:ext>
            </a:extLst>
          </p:cNvPr>
          <p:cNvSpPr txBox="1"/>
          <p:nvPr/>
        </p:nvSpPr>
        <p:spPr>
          <a:xfrm>
            <a:off x="290687" y="1631476"/>
            <a:ext cx="181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10BC9F"/>
                </a:solidFill>
                <a:latin typeface="Arial Narrow" panose="020B0606020202030204" pitchFamily="34" charset="0"/>
              </a:rPr>
              <a:t>Funciones Sustantivas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E8D5CAC-8180-4D06-819F-0C8F898E9143}"/>
              </a:ext>
            </a:extLst>
          </p:cNvPr>
          <p:cNvSpPr txBox="1"/>
          <p:nvPr/>
        </p:nvSpPr>
        <p:spPr>
          <a:xfrm>
            <a:off x="320171" y="5056057"/>
            <a:ext cx="181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10BC9F"/>
                </a:solidFill>
                <a:latin typeface="Arial Narrow" panose="020B0606020202030204" pitchFamily="34" charset="0"/>
              </a:rPr>
              <a:t>Funciones</a:t>
            </a:r>
          </a:p>
          <a:p>
            <a:pPr algn="ctr"/>
            <a:r>
              <a:rPr lang="es-MX" b="1" dirty="0">
                <a:solidFill>
                  <a:srgbClr val="10BC9F"/>
                </a:solidFill>
                <a:latin typeface="Arial Narrow" panose="020B0606020202030204" pitchFamily="34" charset="0"/>
              </a:rPr>
              <a:t>Comunes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02C9F7-9FDD-4DEE-B7D2-28F414DFE62A}"/>
              </a:ext>
            </a:extLst>
          </p:cNvPr>
          <p:cNvSpPr txBox="1"/>
          <p:nvPr/>
        </p:nvSpPr>
        <p:spPr>
          <a:xfrm>
            <a:off x="8266129" y="3119745"/>
            <a:ext cx="212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De los Sujetos obligados, deberes distintos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4043B003-D319-4540-95DD-4C4F9F288CD7}"/>
              </a:ext>
            </a:extLst>
          </p:cNvPr>
          <p:cNvSpPr txBox="1"/>
          <p:nvPr/>
        </p:nvSpPr>
        <p:spPr>
          <a:xfrm>
            <a:off x="9820030" y="1162893"/>
            <a:ext cx="2099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Funciones Sustantivas comunes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Naturaleza jurídica-sustantivas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64D82962-3CD2-4161-AE5A-56916465FC30}"/>
              </a:ext>
            </a:extLst>
          </p:cNvPr>
          <p:cNvSpPr txBox="1"/>
          <p:nvPr/>
        </p:nvSpPr>
        <p:spPr>
          <a:xfrm>
            <a:off x="9944613" y="5056057"/>
            <a:ext cx="209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Incluso SSOO de la misma naturaleza tienen diferencias (municipios)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Estas diferencias impactan cualquier derecho, no sólo al DAI</a:t>
            </a:r>
          </a:p>
        </p:txBody>
      </p:sp>
      <p:sp>
        <p:nvSpPr>
          <p:cNvPr id="75" name="Line 21">
            <a:extLst>
              <a:ext uri="{FF2B5EF4-FFF2-40B4-BE49-F238E27FC236}">
                <a16:creationId xmlns:a16="http://schemas.microsoft.com/office/drawing/2014/main" id="{F344D66B-F9F4-4D3B-B6CC-66DEF98078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48797" y="2236807"/>
            <a:ext cx="42463" cy="2818584"/>
          </a:xfrm>
          <a:prstGeom prst="line">
            <a:avLst/>
          </a:prstGeom>
          <a:noFill/>
          <a:ln w="152400" cap="rnd">
            <a:gradFill flip="none" rotWithShape="1">
              <a:gsLst>
                <a:gs pos="15000">
                  <a:srgbClr val="10BC9F">
                    <a:alpha val="30000"/>
                  </a:srgbClr>
                </a:gs>
                <a:gs pos="100000">
                  <a:sysClr val="window" lastClr="FFFFFF">
                    <a:alpha val="30000"/>
                  </a:sysClr>
                </a:gs>
              </a:gsLst>
              <a:lin ang="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76" name="Line 21">
            <a:extLst>
              <a:ext uri="{FF2B5EF4-FFF2-40B4-BE49-F238E27FC236}">
                <a16:creationId xmlns:a16="http://schemas.microsoft.com/office/drawing/2014/main" id="{DD8F1D98-B13E-4A18-9BF1-24F09C260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9413" y="2356571"/>
            <a:ext cx="36625" cy="2620721"/>
          </a:xfrm>
          <a:prstGeom prst="line">
            <a:avLst/>
          </a:prstGeom>
          <a:noFill/>
          <a:ln w="152400" cap="rnd">
            <a:gradFill flip="none" rotWithShape="1">
              <a:gsLst>
                <a:gs pos="100000">
                  <a:srgbClr val="0D72ED">
                    <a:alpha val="30000"/>
                  </a:srgbClr>
                </a:gs>
                <a:gs pos="0">
                  <a:srgbClr val="10BC9F">
                    <a:alpha val="30000"/>
                  </a:srgbClr>
                </a:gs>
              </a:gsLst>
              <a:lin ang="10800000" scaled="1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2196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EC77C37-BC60-4E72-AB2C-F47E49E81782}"/>
              </a:ext>
            </a:extLst>
          </p:cNvPr>
          <p:cNvSpPr txBox="1">
            <a:spLocks/>
          </p:cNvSpPr>
          <p:nvPr/>
        </p:nvSpPr>
        <p:spPr>
          <a:xfrm>
            <a:off x="4868941" y="77027"/>
            <a:ext cx="2758082" cy="71108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Titular del derecho</a:t>
            </a:r>
          </a:p>
        </p:txBody>
      </p:sp>
      <p:grpSp>
        <p:nvGrpSpPr>
          <p:cNvPr id="8" name="Group 104">
            <a:extLst>
              <a:ext uri="{FF2B5EF4-FFF2-40B4-BE49-F238E27FC236}">
                <a16:creationId xmlns:a16="http://schemas.microsoft.com/office/drawing/2014/main" id="{DE236CAA-7A4F-4F37-BCE9-15F00E0AEC45}"/>
              </a:ext>
            </a:extLst>
          </p:cNvPr>
          <p:cNvGrpSpPr/>
          <p:nvPr/>
        </p:nvGrpSpPr>
        <p:grpSpPr>
          <a:xfrm>
            <a:off x="2700823" y="1611647"/>
            <a:ext cx="4409281" cy="6615676"/>
            <a:chOff x="1081178" y="2322519"/>
            <a:chExt cx="4112333" cy="6170137"/>
          </a:xfrm>
        </p:grpSpPr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91511946-649D-491C-ADFA-073A2235E645}"/>
                </a:ext>
              </a:extLst>
            </p:cNvPr>
            <p:cNvGrpSpPr/>
            <p:nvPr/>
          </p:nvGrpSpPr>
          <p:grpSpPr>
            <a:xfrm>
              <a:off x="1827212" y="3052077"/>
              <a:ext cx="1500735" cy="4176177"/>
              <a:chOff x="1827212" y="2721589"/>
              <a:chExt cx="1500735" cy="4176177"/>
            </a:xfrm>
          </p:grpSpPr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80CE8783-FEF2-4A8E-A849-1C84DF28E483}"/>
                  </a:ext>
                </a:extLst>
              </p:cNvPr>
              <p:cNvSpPr/>
              <p:nvPr/>
            </p:nvSpPr>
            <p:spPr>
              <a:xfrm>
                <a:off x="2511696" y="3816463"/>
                <a:ext cx="131766" cy="3081303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25000">
                    <a:sysClr val="window" lastClr="FFFFFF">
                      <a:lumMod val="7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75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51" name="Group 9">
                <a:extLst>
                  <a:ext uri="{FF2B5EF4-FFF2-40B4-BE49-F238E27FC236}">
                    <a16:creationId xmlns:a16="http://schemas.microsoft.com/office/drawing/2014/main" id="{04310F59-3E45-4001-8B11-8FEF801C3DAB}"/>
                  </a:ext>
                </a:extLst>
              </p:cNvPr>
              <p:cNvGrpSpPr/>
              <p:nvPr/>
            </p:nvGrpSpPr>
            <p:grpSpPr>
              <a:xfrm>
                <a:off x="1827212" y="2817746"/>
                <a:ext cx="1500735" cy="1500735"/>
                <a:chOff x="4441277" y="2884842"/>
                <a:chExt cx="867870" cy="867870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55" name="Rectangle 6">
                  <a:extLst>
                    <a:ext uri="{FF2B5EF4-FFF2-40B4-BE49-F238E27FC236}">
                      <a16:creationId xmlns:a16="http://schemas.microsoft.com/office/drawing/2014/main" id="{24C70E5E-2DC0-46FF-B3B4-252486003CF9}"/>
                    </a:ext>
                  </a:extLst>
                </p:cNvPr>
                <p:cNvSpPr/>
                <p:nvPr/>
              </p:nvSpPr>
              <p:spPr>
                <a:xfrm rot="2700000">
                  <a:off x="4441277" y="2884842"/>
                  <a:ext cx="867870" cy="867870"/>
                </a:xfrm>
                <a:prstGeom prst="rect">
                  <a:avLst/>
                </a:prstGeom>
                <a:solidFill>
                  <a:srgbClr val="FC9B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Rectangle 7">
                  <a:extLst>
                    <a:ext uri="{FF2B5EF4-FFF2-40B4-BE49-F238E27FC236}">
                      <a16:creationId xmlns:a16="http://schemas.microsoft.com/office/drawing/2014/main" id="{9D5E288C-9A16-4D24-B8CC-FDEFD32A8294}"/>
                    </a:ext>
                  </a:extLst>
                </p:cNvPr>
                <p:cNvSpPr/>
                <p:nvPr/>
              </p:nvSpPr>
              <p:spPr>
                <a:xfrm rot="2700000">
                  <a:off x="4483130" y="2926695"/>
                  <a:ext cx="784165" cy="784165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16">
                <a:extLst>
                  <a:ext uri="{FF2B5EF4-FFF2-40B4-BE49-F238E27FC236}">
                    <a16:creationId xmlns:a16="http://schemas.microsoft.com/office/drawing/2014/main" id="{B8F67064-46DF-40BF-A811-B9FD3DCA8C1F}"/>
                  </a:ext>
                </a:extLst>
              </p:cNvPr>
              <p:cNvSpPr/>
              <p:nvPr/>
            </p:nvSpPr>
            <p:spPr>
              <a:xfrm>
                <a:off x="2539479" y="4343400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1CDF32FF-313D-44D1-ADB6-551F55F4DA18}"/>
                  </a:ext>
                </a:extLst>
              </p:cNvPr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id="{01F43F99-F521-4F46-BC93-A40FF2F4CD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480" y="3107820"/>
                <a:ext cx="838199" cy="967575"/>
              </a:xfrm>
              <a:custGeom>
                <a:avLst/>
                <a:gdLst>
                  <a:gd name="T0" fmla="*/ 709 w 2217"/>
                  <a:gd name="T1" fmla="*/ 1055 h 2562"/>
                  <a:gd name="T2" fmla="*/ 644 w 2217"/>
                  <a:gd name="T3" fmla="*/ 937 h 2562"/>
                  <a:gd name="T4" fmla="*/ 781 w 2217"/>
                  <a:gd name="T5" fmla="*/ 862 h 2562"/>
                  <a:gd name="T6" fmla="*/ 733 w 2217"/>
                  <a:gd name="T7" fmla="*/ 775 h 2562"/>
                  <a:gd name="T8" fmla="*/ 758 w 2217"/>
                  <a:gd name="T9" fmla="*/ 767 h 2562"/>
                  <a:gd name="T10" fmla="*/ 1304 w 2217"/>
                  <a:gd name="T11" fmla="*/ 639 h 2562"/>
                  <a:gd name="T12" fmla="*/ 1043 w 2217"/>
                  <a:gd name="T13" fmla="*/ 1207 h 2562"/>
                  <a:gd name="T14" fmla="*/ 1028 w 2217"/>
                  <a:gd name="T15" fmla="*/ 1392 h 2562"/>
                  <a:gd name="T16" fmla="*/ 1158 w 2217"/>
                  <a:gd name="T17" fmla="*/ 1605 h 2562"/>
                  <a:gd name="T18" fmla="*/ 1137 w 2217"/>
                  <a:gd name="T19" fmla="*/ 1672 h 2562"/>
                  <a:gd name="T20" fmla="*/ 727 w 2217"/>
                  <a:gd name="T21" fmla="*/ 2278 h 2562"/>
                  <a:gd name="T22" fmla="*/ 756 w 2217"/>
                  <a:gd name="T23" fmla="*/ 2453 h 2562"/>
                  <a:gd name="T24" fmla="*/ 820 w 2217"/>
                  <a:gd name="T25" fmla="*/ 2476 h 2562"/>
                  <a:gd name="T26" fmla="*/ 931 w 2217"/>
                  <a:gd name="T27" fmla="*/ 2424 h 2562"/>
                  <a:gd name="T28" fmla="*/ 1337 w 2217"/>
                  <a:gd name="T29" fmla="*/ 1825 h 2562"/>
                  <a:gd name="T30" fmla="*/ 1386 w 2217"/>
                  <a:gd name="T31" fmla="*/ 1892 h 2562"/>
                  <a:gd name="T32" fmla="*/ 1052 w 2217"/>
                  <a:gd name="T33" fmla="*/ 2356 h 2562"/>
                  <a:gd name="T34" fmla="*/ 1071 w 2217"/>
                  <a:gd name="T35" fmla="*/ 2532 h 2562"/>
                  <a:gd name="T36" fmla="*/ 1141 w 2217"/>
                  <a:gd name="T37" fmla="*/ 2560 h 2562"/>
                  <a:gd name="T38" fmla="*/ 1247 w 2217"/>
                  <a:gd name="T39" fmla="*/ 2514 h 2562"/>
                  <a:gd name="T40" fmla="*/ 1643 w 2217"/>
                  <a:gd name="T41" fmla="*/ 1870 h 2562"/>
                  <a:gd name="T42" fmla="*/ 1457 w 2217"/>
                  <a:gd name="T43" fmla="*/ 1576 h 2562"/>
                  <a:gd name="T44" fmla="*/ 1430 w 2217"/>
                  <a:gd name="T45" fmla="*/ 1544 h 2562"/>
                  <a:gd name="T46" fmla="*/ 1504 w 2217"/>
                  <a:gd name="T47" fmla="*/ 1335 h 2562"/>
                  <a:gd name="T48" fmla="*/ 1624 w 2217"/>
                  <a:gd name="T49" fmla="*/ 963 h 2562"/>
                  <a:gd name="T50" fmla="*/ 1668 w 2217"/>
                  <a:gd name="T51" fmla="*/ 1117 h 2562"/>
                  <a:gd name="T52" fmla="*/ 1828 w 2217"/>
                  <a:gd name="T53" fmla="*/ 1188 h 2562"/>
                  <a:gd name="T54" fmla="*/ 2128 w 2217"/>
                  <a:gd name="T55" fmla="*/ 1157 h 2562"/>
                  <a:gd name="T56" fmla="*/ 2206 w 2217"/>
                  <a:gd name="T57" fmla="*/ 1038 h 2562"/>
                  <a:gd name="T58" fmla="*/ 2087 w 2217"/>
                  <a:gd name="T59" fmla="*/ 961 h 2562"/>
                  <a:gd name="T60" fmla="*/ 1830 w 2217"/>
                  <a:gd name="T61" fmla="*/ 988 h 2562"/>
                  <a:gd name="T62" fmla="*/ 1819 w 2217"/>
                  <a:gd name="T63" fmla="*/ 914 h 2562"/>
                  <a:gd name="T64" fmla="*/ 1719 w 2217"/>
                  <a:gd name="T65" fmla="*/ 592 h 2562"/>
                  <a:gd name="T66" fmla="*/ 1690 w 2217"/>
                  <a:gd name="T67" fmla="*/ 564 h 2562"/>
                  <a:gd name="T68" fmla="*/ 1667 w 2217"/>
                  <a:gd name="T69" fmla="*/ 542 h 2562"/>
                  <a:gd name="T70" fmla="*/ 1720 w 2217"/>
                  <a:gd name="T71" fmla="*/ 547 h 2562"/>
                  <a:gd name="T72" fmla="*/ 1994 w 2217"/>
                  <a:gd name="T73" fmla="*/ 273 h 2562"/>
                  <a:gd name="T74" fmla="*/ 1720 w 2217"/>
                  <a:gd name="T75" fmla="*/ 0 h 2562"/>
                  <a:gd name="T76" fmla="*/ 1446 w 2217"/>
                  <a:gd name="T77" fmla="*/ 273 h 2562"/>
                  <a:gd name="T78" fmla="*/ 1537 w 2217"/>
                  <a:gd name="T79" fmla="*/ 477 h 2562"/>
                  <a:gd name="T80" fmla="*/ 1529 w 2217"/>
                  <a:gd name="T81" fmla="*/ 475 h 2562"/>
                  <a:gd name="T82" fmla="*/ 672 w 2217"/>
                  <a:gd name="T83" fmla="*/ 587 h 2562"/>
                  <a:gd name="T84" fmla="*/ 642 w 2217"/>
                  <a:gd name="T85" fmla="*/ 609 h 2562"/>
                  <a:gd name="T86" fmla="*/ 602 w 2217"/>
                  <a:gd name="T87" fmla="*/ 536 h 2562"/>
                  <a:gd name="T88" fmla="*/ 465 w 2217"/>
                  <a:gd name="T89" fmla="*/ 611 h 2562"/>
                  <a:gd name="T90" fmla="*/ 403 w 2217"/>
                  <a:gd name="T91" fmla="*/ 499 h 2562"/>
                  <a:gd name="T92" fmla="*/ 0 w 2217"/>
                  <a:gd name="T93" fmla="*/ 720 h 2562"/>
                  <a:gd name="T94" fmla="*/ 306 w 2217"/>
                  <a:gd name="T95" fmla="*/ 1276 h 2562"/>
                  <a:gd name="T96" fmla="*/ 709 w 2217"/>
                  <a:gd name="T97" fmla="*/ 1055 h 2562"/>
                  <a:gd name="T98" fmla="*/ 562 w 2217"/>
                  <a:gd name="T99" fmla="*/ 672 h 2562"/>
                  <a:gd name="T100" fmla="*/ 645 w 2217"/>
                  <a:gd name="T101" fmla="*/ 823 h 2562"/>
                  <a:gd name="T102" fmla="*/ 601 w 2217"/>
                  <a:gd name="T103" fmla="*/ 847 h 2562"/>
                  <a:gd name="T104" fmla="*/ 518 w 2217"/>
                  <a:gd name="T105" fmla="*/ 696 h 2562"/>
                  <a:gd name="T106" fmla="*/ 562 w 2217"/>
                  <a:gd name="T107" fmla="*/ 672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7" h="2562">
                    <a:moveTo>
                      <a:pt x="709" y="1055"/>
                    </a:moveTo>
                    <a:cubicBezTo>
                      <a:pt x="644" y="937"/>
                      <a:pt x="644" y="937"/>
                      <a:pt x="644" y="937"/>
                    </a:cubicBezTo>
                    <a:cubicBezTo>
                      <a:pt x="781" y="862"/>
                      <a:pt x="781" y="862"/>
                      <a:pt x="781" y="862"/>
                    </a:cubicBezTo>
                    <a:cubicBezTo>
                      <a:pt x="733" y="775"/>
                      <a:pt x="733" y="775"/>
                      <a:pt x="733" y="775"/>
                    </a:cubicBezTo>
                    <a:cubicBezTo>
                      <a:pt x="742" y="774"/>
                      <a:pt x="750" y="771"/>
                      <a:pt x="758" y="767"/>
                    </a:cubicBezTo>
                    <a:cubicBezTo>
                      <a:pt x="995" y="655"/>
                      <a:pt x="1180" y="634"/>
                      <a:pt x="1304" y="639"/>
                    </a:cubicBezTo>
                    <a:cubicBezTo>
                      <a:pt x="1226" y="831"/>
                      <a:pt x="1105" y="1008"/>
                      <a:pt x="1043" y="1207"/>
                    </a:cubicBezTo>
                    <a:cubicBezTo>
                      <a:pt x="1024" y="1265"/>
                      <a:pt x="1007" y="1332"/>
                      <a:pt x="1028" y="1392"/>
                    </a:cubicBezTo>
                    <a:cubicBezTo>
                      <a:pt x="1051" y="1457"/>
                      <a:pt x="1100" y="1530"/>
                      <a:pt x="1158" y="1605"/>
                    </a:cubicBezTo>
                    <a:cubicBezTo>
                      <a:pt x="1151" y="1630"/>
                      <a:pt x="1143" y="1653"/>
                      <a:pt x="1137" y="1672"/>
                    </a:cubicBezTo>
                    <a:cubicBezTo>
                      <a:pt x="1113" y="1726"/>
                      <a:pt x="906" y="2028"/>
                      <a:pt x="727" y="2278"/>
                    </a:cubicBezTo>
                    <a:cubicBezTo>
                      <a:pt x="687" y="2334"/>
                      <a:pt x="700" y="2412"/>
                      <a:pt x="756" y="2453"/>
                    </a:cubicBezTo>
                    <a:cubicBezTo>
                      <a:pt x="776" y="2467"/>
                      <a:pt x="798" y="2474"/>
                      <a:pt x="820" y="2476"/>
                    </a:cubicBezTo>
                    <a:cubicBezTo>
                      <a:pt x="862" y="2478"/>
                      <a:pt x="904" y="2460"/>
                      <a:pt x="931" y="2424"/>
                    </a:cubicBezTo>
                    <a:cubicBezTo>
                      <a:pt x="1056" y="2249"/>
                      <a:pt x="1253" y="1970"/>
                      <a:pt x="1337" y="1825"/>
                    </a:cubicBezTo>
                    <a:cubicBezTo>
                      <a:pt x="1357" y="1850"/>
                      <a:pt x="1375" y="1874"/>
                      <a:pt x="1386" y="1892"/>
                    </a:cubicBezTo>
                    <a:cubicBezTo>
                      <a:pt x="1345" y="1975"/>
                      <a:pt x="1189" y="2187"/>
                      <a:pt x="1052" y="2356"/>
                    </a:cubicBezTo>
                    <a:cubicBezTo>
                      <a:pt x="1009" y="2410"/>
                      <a:pt x="1017" y="2489"/>
                      <a:pt x="1071" y="2532"/>
                    </a:cubicBezTo>
                    <a:cubicBezTo>
                      <a:pt x="1091" y="2549"/>
                      <a:pt x="1116" y="2558"/>
                      <a:pt x="1141" y="2560"/>
                    </a:cubicBezTo>
                    <a:cubicBezTo>
                      <a:pt x="1180" y="2562"/>
                      <a:pt x="1220" y="2546"/>
                      <a:pt x="1247" y="2514"/>
                    </a:cubicBezTo>
                    <a:cubicBezTo>
                      <a:pt x="1657" y="2008"/>
                      <a:pt x="1648" y="1915"/>
                      <a:pt x="1643" y="1870"/>
                    </a:cubicBezTo>
                    <a:cubicBezTo>
                      <a:pt x="1635" y="1795"/>
                      <a:pt x="1577" y="1722"/>
                      <a:pt x="1457" y="1576"/>
                    </a:cubicBezTo>
                    <a:cubicBezTo>
                      <a:pt x="1448" y="1566"/>
                      <a:pt x="1439" y="1555"/>
                      <a:pt x="1430" y="1544"/>
                    </a:cubicBezTo>
                    <a:cubicBezTo>
                      <a:pt x="1464" y="1475"/>
                      <a:pt x="1489" y="1374"/>
                      <a:pt x="1504" y="1335"/>
                    </a:cubicBezTo>
                    <a:cubicBezTo>
                      <a:pt x="1624" y="963"/>
                      <a:pt x="1624" y="963"/>
                      <a:pt x="1624" y="963"/>
                    </a:cubicBezTo>
                    <a:cubicBezTo>
                      <a:pt x="1632" y="1026"/>
                      <a:pt x="1641" y="1077"/>
                      <a:pt x="1668" y="1117"/>
                    </a:cubicBezTo>
                    <a:cubicBezTo>
                      <a:pt x="1682" y="1138"/>
                      <a:pt x="1711" y="1180"/>
                      <a:pt x="1828" y="1188"/>
                    </a:cubicBezTo>
                    <a:cubicBezTo>
                      <a:pt x="1894" y="1193"/>
                      <a:pt x="1990" y="1186"/>
                      <a:pt x="2128" y="1157"/>
                    </a:cubicBezTo>
                    <a:cubicBezTo>
                      <a:pt x="2182" y="1145"/>
                      <a:pt x="2217" y="1092"/>
                      <a:pt x="2206" y="1038"/>
                    </a:cubicBezTo>
                    <a:cubicBezTo>
                      <a:pt x="2194" y="984"/>
                      <a:pt x="2142" y="950"/>
                      <a:pt x="2087" y="961"/>
                    </a:cubicBezTo>
                    <a:cubicBezTo>
                      <a:pt x="1991" y="981"/>
                      <a:pt x="1881" y="990"/>
                      <a:pt x="1830" y="988"/>
                    </a:cubicBezTo>
                    <a:cubicBezTo>
                      <a:pt x="1826" y="968"/>
                      <a:pt x="1822" y="938"/>
                      <a:pt x="1819" y="914"/>
                    </a:cubicBezTo>
                    <a:cubicBezTo>
                      <a:pt x="1806" y="821"/>
                      <a:pt x="1789" y="693"/>
                      <a:pt x="1719" y="592"/>
                    </a:cubicBezTo>
                    <a:cubicBezTo>
                      <a:pt x="1711" y="580"/>
                      <a:pt x="1701" y="571"/>
                      <a:pt x="1690" y="564"/>
                    </a:cubicBezTo>
                    <a:cubicBezTo>
                      <a:pt x="1684" y="556"/>
                      <a:pt x="1676" y="549"/>
                      <a:pt x="1667" y="542"/>
                    </a:cubicBezTo>
                    <a:cubicBezTo>
                      <a:pt x="1684" y="545"/>
                      <a:pt x="1702" y="547"/>
                      <a:pt x="1720" y="547"/>
                    </a:cubicBezTo>
                    <a:cubicBezTo>
                      <a:pt x="1871" y="547"/>
                      <a:pt x="1994" y="425"/>
                      <a:pt x="1994" y="273"/>
                    </a:cubicBezTo>
                    <a:cubicBezTo>
                      <a:pt x="1994" y="122"/>
                      <a:pt x="1871" y="0"/>
                      <a:pt x="1720" y="0"/>
                    </a:cubicBezTo>
                    <a:cubicBezTo>
                      <a:pt x="1569" y="0"/>
                      <a:pt x="1446" y="122"/>
                      <a:pt x="1446" y="273"/>
                    </a:cubicBezTo>
                    <a:cubicBezTo>
                      <a:pt x="1446" y="354"/>
                      <a:pt x="1481" y="427"/>
                      <a:pt x="1537" y="477"/>
                    </a:cubicBezTo>
                    <a:cubicBezTo>
                      <a:pt x="1534" y="476"/>
                      <a:pt x="1531" y="476"/>
                      <a:pt x="1529" y="475"/>
                    </a:cubicBezTo>
                    <a:cubicBezTo>
                      <a:pt x="1433" y="444"/>
                      <a:pt x="1122" y="373"/>
                      <a:pt x="672" y="587"/>
                    </a:cubicBezTo>
                    <a:cubicBezTo>
                      <a:pt x="660" y="592"/>
                      <a:pt x="650" y="600"/>
                      <a:pt x="642" y="609"/>
                    </a:cubicBezTo>
                    <a:cubicBezTo>
                      <a:pt x="602" y="536"/>
                      <a:pt x="602" y="536"/>
                      <a:pt x="602" y="536"/>
                    </a:cubicBezTo>
                    <a:cubicBezTo>
                      <a:pt x="465" y="611"/>
                      <a:pt x="465" y="611"/>
                      <a:pt x="465" y="611"/>
                    </a:cubicBezTo>
                    <a:cubicBezTo>
                      <a:pt x="403" y="499"/>
                      <a:pt x="403" y="499"/>
                      <a:pt x="403" y="499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06" y="1276"/>
                      <a:pt x="306" y="1276"/>
                      <a:pt x="306" y="1276"/>
                    </a:cubicBezTo>
                    <a:lnTo>
                      <a:pt x="709" y="1055"/>
                    </a:lnTo>
                    <a:close/>
                    <a:moveTo>
                      <a:pt x="562" y="672"/>
                    </a:moveTo>
                    <a:cubicBezTo>
                      <a:pt x="645" y="823"/>
                      <a:pt x="645" y="823"/>
                      <a:pt x="645" y="823"/>
                    </a:cubicBezTo>
                    <a:cubicBezTo>
                      <a:pt x="601" y="847"/>
                      <a:pt x="601" y="847"/>
                      <a:pt x="601" y="847"/>
                    </a:cubicBezTo>
                    <a:cubicBezTo>
                      <a:pt x="518" y="696"/>
                      <a:pt x="518" y="696"/>
                      <a:pt x="518" y="696"/>
                    </a:cubicBezTo>
                    <a:lnTo>
                      <a:pt x="562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66675F3F-7CEA-4390-B005-583640C3CF04}"/>
                </a:ext>
              </a:extLst>
            </p:cNvPr>
            <p:cNvGrpSpPr/>
            <p:nvPr/>
          </p:nvGrpSpPr>
          <p:grpSpPr>
            <a:xfrm>
              <a:off x="2951653" y="3835688"/>
              <a:ext cx="1219140" cy="3392566"/>
              <a:chOff x="1827212" y="2721589"/>
              <a:chExt cx="1500735" cy="4176177"/>
            </a:xfrm>
          </p:grpSpPr>
          <p:sp>
            <p:nvSpPr>
              <p:cNvPr id="43" name="Rectangle 24">
                <a:extLst>
                  <a:ext uri="{FF2B5EF4-FFF2-40B4-BE49-F238E27FC236}">
                    <a16:creationId xmlns:a16="http://schemas.microsoft.com/office/drawing/2014/main" id="{9C51F1D6-DE3A-444A-B9ED-18DAF4F58895}"/>
                  </a:ext>
                </a:extLst>
              </p:cNvPr>
              <p:cNvSpPr/>
              <p:nvPr/>
            </p:nvSpPr>
            <p:spPr>
              <a:xfrm>
                <a:off x="2511696" y="3816463"/>
                <a:ext cx="131766" cy="3081303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25000">
                    <a:sysClr val="window" lastClr="FFFFFF">
                      <a:lumMod val="7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75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Group 25">
                <a:extLst>
                  <a:ext uri="{FF2B5EF4-FFF2-40B4-BE49-F238E27FC236}">
                    <a16:creationId xmlns:a16="http://schemas.microsoft.com/office/drawing/2014/main" id="{2C6F0CF5-7D7C-4465-9465-94BE2DA7D9C4}"/>
                  </a:ext>
                </a:extLst>
              </p:cNvPr>
              <p:cNvGrpSpPr/>
              <p:nvPr/>
            </p:nvGrpSpPr>
            <p:grpSpPr>
              <a:xfrm>
                <a:off x="1827212" y="2817746"/>
                <a:ext cx="1500735" cy="1500735"/>
                <a:chOff x="4441277" y="2884842"/>
                <a:chExt cx="867870" cy="867870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48" name="Rectangle 29">
                  <a:extLst>
                    <a:ext uri="{FF2B5EF4-FFF2-40B4-BE49-F238E27FC236}">
                      <a16:creationId xmlns:a16="http://schemas.microsoft.com/office/drawing/2014/main" id="{6999686A-8A79-47EF-A229-76A2D5324544}"/>
                    </a:ext>
                  </a:extLst>
                </p:cNvPr>
                <p:cNvSpPr/>
                <p:nvPr/>
              </p:nvSpPr>
              <p:spPr>
                <a:xfrm rot="2700000">
                  <a:off x="4441277" y="2884842"/>
                  <a:ext cx="867870" cy="867870"/>
                </a:xfrm>
                <a:prstGeom prst="rect">
                  <a:avLst/>
                </a:prstGeom>
                <a:solidFill>
                  <a:srgbClr val="FC9B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Rectangle 30">
                  <a:extLst>
                    <a:ext uri="{FF2B5EF4-FFF2-40B4-BE49-F238E27FC236}">
                      <a16:creationId xmlns:a16="http://schemas.microsoft.com/office/drawing/2014/main" id="{75045C29-C997-4631-B7C8-A3D050371374}"/>
                    </a:ext>
                  </a:extLst>
                </p:cNvPr>
                <p:cNvSpPr/>
                <p:nvPr/>
              </p:nvSpPr>
              <p:spPr>
                <a:xfrm rot="2700000">
                  <a:off x="4483130" y="2926695"/>
                  <a:ext cx="784165" cy="784165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Oval 26">
                <a:extLst>
                  <a:ext uri="{FF2B5EF4-FFF2-40B4-BE49-F238E27FC236}">
                    <a16:creationId xmlns:a16="http://schemas.microsoft.com/office/drawing/2014/main" id="{822D58EA-6CAF-4CC0-82E1-2C1C5EBDB0E0}"/>
                  </a:ext>
                </a:extLst>
              </p:cNvPr>
              <p:cNvSpPr/>
              <p:nvPr/>
            </p:nvSpPr>
            <p:spPr>
              <a:xfrm>
                <a:off x="2539479" y="4343400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27">
                <a:extLst>
                  <a:ext uri="{FF2B5EF4-FFF2-40B4-BE49-F238E27FC236}">
                    <a16:creationId xmlns:a16="http://schemas.microsoft.com/office/drawing/2014/main" id="{D9D99162-4761-465D-A399-62265D51B1BA}"/>
                  </a:ext>
                </a:extLst>
              </p:cNvPr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645A2BDA-2A86-42CB-B9ED-9EF9CFCD90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480" y="3107820"/>
                <a:ext cx="838199" cy="967575"/>
              </a:xfrm>
              <a:custGeom>
                <a:avLst/>
                <a:gdLst>
                  <a:gd name="T0" fmla="*/ 709 w 2217"/>
                  <a:gd name="T1" fmla="*/ 1055 h 2562"/>
                  <a:gd name="T2" fmla="*/ 644 w 2217"/>
                  <a:gd name="T3" fmla="*/ 937 h 2562"/>
                  <a:gd name="T4" fmla="*/ 781 w 2217"/>
                  <a:gd name="T5" fmla="*/ 862 h 2562"/>
                  <a:gd name="T6" fmla="*/ 733 w 2217"/>
                  <a:gd name="T7" fmla="*/ 775 h 2562"/>
                  <a:gd name="T8" fmla="*/ 758 w 2217"/>
                  <a:gd name="T9" fmla="*/ 767 h 2562"/>
                  <a:gd name="T10" fmla="*/ 1304 w 2217"/>
                  <a:gd name="T11" fmla="*/ 639 h 2562"/>
                  <a:gd name="T12" fmla="*/ 1043 w 2217"/>
                  <a:gd name="T13" fmla="*/ 1207 h 2562"/>
                  <a:gd name="T14" fmla="*/ 1028 w 2217"/>
                  <a:gd name="T15" fmla="*/ 1392 h 2562"/>
                  <a:gd name="T16" fmla="*/ 1158 w 2217"/>
                  <a:gd name="T17" fmla="*/ 1605 h 2562"/>
                  <a:gd name="T18" fmla="*/ 1137 w 2217"/>
                  <a:gd name="T19" fmla="*/ 1672 h 2562"/>
                  <a:gd name="T20" fmla="*/ 727 w 2217"/>
                  <a:gd name="T21" fmla="*/ 2278 h 2562"/>
                  <a:gd name="T22" fmla="*/ 756 w 2217"/>
                  <a:gd name="T23" fmla="*/ 2453 h 2562"/>
                  <a:gd name="T24" fmla="*/ 820 w 2217"/>
                  <a:gd name="T25" fmla="*/ 2476 h 2562"/>
                  <a:gd name="T26" fmla="*/ 931 w 2217"/>
                  <a:gd name="T27" fmla="*/ 2424 h 2562"/>
                  <a:gd name="T28" fmla="*/ 1337 w 2217"/>
                  <a:gd name="T29" fmla="*/ 1825 h 2562"/>
                  <a:gd name="T30" fmla="*/ 1386 w 2217"/>
                  <a:gd name="T31" fmla="*/ 1892 h 2562"/>
                  <a:gd name="T32" fmla="*/ 1052 w 2217"/>
                  <a:gd name="T33" fmla="*/ 2356 h 2562"/>
                  <a:gd name="T34" fmla="*/ 1071 w 2217"/>
                  <a:gd name="T35" fmla="*/ 2532 h 2562"/>
                  <a:gd name="T36" fmla="*/ 1141 w 2217"/>
                  <a:gd name="T37" fmla="*/ 2560 h 2562"/>
                  <a:gd name="T38" fmla="*/ 1247 w 2217"/>
                  <a:gd name="T39" fmla="*/ 2514 h 2562"/>
                  <a:gd name="T40" fmla="*/ 1643 w 2217"/>
                  <a:gd name="T41" fmla="*/ 1870 h 2562"/>
                  <a:gd name="T42" fmla="*/ 1457 w 2217"/>
                  <a:gd name="T43" fmla="*/ 1576 h 2562"/>
                  <a:gd name="T44" fmla="*/ 1430 w 2217"/>
                  <a:gd name="T45" fmla="*/ 1544 h 2562"/>
                  <a:gd name="T46" fmla="*/ 1504 w 2217"/>
                  <a:gd name="T47" fmla="*/ 1335 h 2562"/>
                  <a:gd name="T48" fmla="*/ 1624 w 2217"/>
                  <a:gd name="T49" fmla="*/ 963 h 2562"/>
                  <a:gd name="T50" fmla="*/ 1668 w 2217"/>
                  <a:gd name="T51" fmla="*/ 1117 h 2562"/>
                  <a:gd name="T52" fmla="*/ 1828 w 2217"/>
                  <a:gd name="T53" fmla="*/ 1188 h 2562"/>
                  <a:gd name="T54" fmla="*/ 2128 w 2217"/>
                  <a:gd name="T55" fmla="*/ 1157 h 2562"/>
                  <a:gd name="T56" fmla="*/ 2206 w 2217"/>
                  <a:gd name="T57" fmla="*/ 1038 h 2562"/>
                  <a:gd name="T58" fmla="*/ 2087 w 2217"/>
                  <a:gd name="T59" fmla="*/ 961 h 2562"/>
                  <a:gd name="T60" fmla="*/ 1830 w 2217"/>
                  <a:gd name="T61" fmla="*/ 988 h 2562"/>
                  <a:gd name="T62" fmla="*/ 1819 w 2217"/>
                  <a:gd name="T63" fmla="*/ 914 h 2562"/>
                  <a:gd name="T64" fmla="*/ 1719 w 2217"/>
                  <a:gd name="T65" fmla="*/ 592 h 2562"/>
                  <a:gd name="T66" fmla="*/ 1690 w 2217"/>
                  <a:gd name="T67" fmla="*/ 564 h 2562"/>
                  <a:gd name="T68" fmla="*/ 1667 w 2217"/>
                  <a:gd name="T69" fmla="*/ 542 h 2562"/>
                  <a:gd name="T70" fmla="*/ 1720 w 2217"/>
                  <a:gd name="T71" fmla="*/ 547 h 2562"/>
                  <a:gd name="T72" fmla="*/ 1994 w 2217"/>
                  <a:gd name="T73" fmla="*/ 273 h 2562"/>
                  <a:gd name="T74" fmla="*/ 1720 w 2217"/>
                  <a:gd name="T75" fmla="*/ 0 h 2562"/>
                  <a:gd name="T76" fmla="*/ 1446 w 2217"/>
                  <a:gd name="T77" fmla="*/ 273 h 2562"/>
                  <a:gd name="T78" fmla="*/ 1537 w 2217"/>
                  <a:gd name="T79" fmla="*/ 477 h 2562"/>
                  <a:gd name="T80" fmla="*/ 1529 w 2217"/>
                  <a:gd name="T81" fmla="*/ 475 h 2562"/>
                  <a:gd name="T82" fmla="*/ 672 w 2217"/>
                  <a:gd name="T83" fmla="*/ 587 h 2562"/>
                  <a:gd name="T84" fmla="*/ 642 w 2217"/>
                  <a:gd name="T85" fmla="*/ 609 h 2562"/>
                  <a:gd name="T86" fmla="*/ 602 w 2217"/>
                  <a:gd name="T87" fmla="*/ 536 h 2562"/>
                  <a:gd name="T88" fmla="*/ 465 w 2217"/>
                  <a:gd name="T89" fmla="*/ 611 h 2562"/>
                  <a:gd name="T90" fmla="*/ 403 w 2217"/>
                  <a:gd name="T91" fmla="*/ 499 h 2562"/>
                  <a:gd name="T92" fmla="*/ 0 w 2217"/>
                  <a:gd name="T93" fmla="*/ 720 h 2562"/>
                  <a:gd name="T94" fmla="*/ 306 w 2217"/>
                  <a:gd name="T95" fmla="*/ 1276 h 2562"/>
                  <a:gd name="T96" fmla="*/ 709 w 2217"/>
                  <a:gd name="T97" fmla="*/ 1055 h 2562"/>
                  <a:gd name="T98" fmla="*/ 562 w 2217"/>
                  <a:gd name="T99" fmla="*/ 672 h 2562"/>
                  <a:gd name="T100" fmla="*/ 645 w 2217"/>
                  <a:gd name="T101" fmla="*/ 823 h 2562"/>
                  <a:gd name="T102" fmla="*/ 601 w 2217"/>
                  <a:gd name="T103" fmla="*/ 847 h 2562"/>
                  <a:gd name="T104" fmla="*/ 518 w 2217"/>
                  <a:gd name="T105" fmla="*/ 696 h 2562"/>
                  <a:gd name="T106" fmla="*/ 562 w 2217"/>
                  <a:gd name="T107" fmla="*/ 672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7" h="2562">
                    <a:moveTo>
                      <a:pt x="709" y="1055"/>
                    </a:moveTo>
                    <a:cubicBezTo>
                      <a:pt x="644" y="937"/>
                      <a:pt x="644" y="937"/>
                      <a:pt x="644" y="937"/>
                    </a:cubicBezTo>
                    <a:cubicBezTo>
                      <a:pt x="781" y="862"/>
                      <a:pt x="781" y="862"/>
                      <a:pt x="781" y="862"/>
                    </a:cubicBezTo>
                    <a:cubicBezTo>
                      <a:pt x="733" y="775"/>
                      <a:pt x="733" y="775"/>
                      <a:pt x="733" y="775"/>
                    </a:cubicBezTo>
                    <a:cubicBezTo>
                      <a:pt x="742" y="774"/>
                      <a:pt x="750" y="771"/>
                      <a:pt x="758" y="767"/>
                    </a:cubicBezTo>
                    <a:cubicBezTo>
                      <a:pt x="995" y="655"/>
                      <a:pt x="1180" y="634"/>
                      <a:pt x="1304" y="639"/>
                    </a:cubicBezTo>
                    <a:cubicBezTo>
                      <a:pt x="1226" y="831"/>
                      <a:pt x="1105" y="1008"/>
                      <a:pt x="1043" y="1207"/>
                    </a:cubicBezTo>
                    <a:cubicBezTo>
                      <a:pt x="1024" y="1265"/>
                      <a:pt x="1007" y="1332"/>
                      <a:pt x="1028" y="1392"/>
                    </a:cubicBezTo>
                    <a:cubicBezTo>
                      <a:pt x="1051" y="1457"/>
                      <a:pt x="1100" y="1530"/>
                      <a:pt x="1158" y="1605"/>
                    </a:cubicBezTo>
                    <a:cubicBezTo>
                      <a:pt x="1151" y="1630"/>
                      <a:pt x="1143" y="1653"/>
                      <a:pt x="1137" y="1672"/>
                    </a:cubicBezTo>
                    <a:cubicBezTo>
                      <a:pt x="1113" y="1726"/>
                      <a:pt x="906" y="2028"/>
                      <a:pt x="727" y="2278"/>
                    </a:cubicBezTo>
                    <a:cubicBezTo>
                      <a:pt x="687" y="2334"/>
                      <a:pt x="700" y="2412"/>
                      <a:pt x="756" y="2453"/>
                    </a:cubicBezTo>
                    <a:cubicBezTo>
                      <a:pt x="776" y="2467"/>
                      <a:pt x="798" y="2474"/>
                      <a:pt x="820" y="2476"/>
                    </a:cubicBezTo>
                    <a:cubicBezTo>
                      <a:pt x="862" y="2478"/>
                      <a:pt x="904" y="2460"/>
                      <a:pt x="931" y="2424"/>
                    </a:cubicBezTo>
                    <a:cubicBezTo>
                      <a:pt x="1056" y="2249"/>
                      <a:pt x="1253" y="1970"/>
                      <a:pt x="1337" y="1825"/>
                    </a:cubicBezTo>
                    <a:cubicBezTo>
                      <a:pt x="1357" y="1850"/>
                      <a:pt x="1375" y="1874"/>
                      <a:pt x="1386" y="1892"/>
                    </a:cubicBezTo>
                    <a:cubicBezTo>
                      <a:pt x="1345" y="1975"/>
                      <a:pt x="1189" y="2187"/>
                      <a:pt x="1052" y="2356"/>
                    </a:cubicBezTo>
                    <a:cubicBezTo>
                      <a:pt x="1009" y="2410"/>
                      <a:pt x="1017" y="2489"/>
                      <a:pt x="1071" y="2532"/>
                    </a:cubicBezTo>
                    <a:cubicBezTo>
                      <a:pt x="1091" y="2549"/>
                      <a:pt x="1116" y="2558"/>
                      <a:pt x="1141" y="2560"/>
                    </a:cubicBezTo>
                    <a:cubicBezTo>
                      <a:pt x="1180" y="2562"/>
                      <a:pt x="1220" y="2546"/>
                      <a:pt x="1247" y="2514"/>
                    </a:cubicBezTo>
                    <a:cubicBezTo>
                      <a:pt x="1657" y="2008"/>
                      <a:pt x="1648" y="1915"/>
                      <a:pt x="1643" y="1870"/>
                    </a:cubicBezTo>
                    <a:cubicBezTo>
                      <a:pt x="1635" y="1795"/>
                      <a:pt x="1577" y="1722"/>
                      <a:pt x="1457" y="1576"/>
                    </a:cubicBezTo>
                    <a:cubicBezTo>
                      <a:pt x="1448" y="1566"/>
                      <a:pt x="1439" y="1555"/>
                      <a:pt x="1430" y="1544"/>
                    </a:cubicBezTo>
                    <a:cubicBezTo>
                      <a:pt x="1464" y="1475"/>
                      <a:pt x="1489" y="1374"/>
                      <a:pt x="1504" y="1335"/>
                    </a:cubicBezTo>
                    <a:cubicBezTo>
                      <a:pt x="1624" y="963"/>
                      <a:pt x="1624" y="963"/>
                      <a:pt x="1624" y="963"/>
                    </a:cubicBezTo>
                    <a:cubicBezTo>
                      <a:pt x="1632" y="1026"/>
                      <a:pt x="1641" y="1077"/>
                      <a:pt x="1668" y="1117"/>
                    </a:cubicBezTo>
                    <a:cubicBezTo>
                      <a:pt x="1682" y="1138"/>
                      <a:pt x="1711" y="1180"/>
                      <a:pt x="1828" y="1188"/>
                    </a:cubicBezTo>
                    <a:cubicBezTo>
                      <a:pt x="1894" y="1193"/>
                      <a:pt x="1990" y="1186"/>
                      <a:pt x="2128" y="1157"/>
                    </a:cubicBezTo>
                    <a:cubicBezTo>
                      <a:pt x="2182" y="1145"/>
                      <a:pt x="2217" y="1092"/>
                      <a:pt x="2206" y="1038"/>
                    </a:cubicBezTo>
                    <a:cubicBezTo>
                      <a:pt x="2194" y="984"/>
                      <a:pt x="2142" y="950"/>
                      <a:pt x="2087" y="961"/>
                    </a:cubicBezTo>
                    <a:cubicBezTo>
                      <a:pt x="1991" y="981"/>
                      <a:pt x="1881" y="990"/>
                      <a:pt x="1830" y="988"/>
                    </a:cubicBezTo>
                    <a:cubicBezTo>
                      <a:pt x="1826" y="968"/>
                      <a:pt x="1822" y="938"/>
                      <a:pt x="1819" y="914"/>
                    </a:cubicBezTo>
                    <a:cubicBezTo>
                      <a:pt x="1806" y="821"/>
                      <a:pt x="1789" y="693"/>
                      <a:pt x="1719" y="592"/>
                    </a:cubicBezTo>
                    <a:cubicBezTo>
                      <a:pt x="1711" y="580"/>
                      <a:pt x="1701" y="571"/>
                      <a:pt x="1690" y="564"/>
                    </a:cubicBezTo>
                    <a:cubicBezTo>
                      <a:pt x="1684" y="556"/>
                      <a:pt x="1676" y="549"/>
                      <a:pt x="1667" y="542"/>
                    </a:cubicBezTo>
                    <a:cubicBezTo>
                      <a:pt x="1684" y="545"/>
                      <a:pt x="1702" y="547"/>
                      <a:pt x="1720" y="547"/>
                    </a:cubicBezTo>
                    <a:cubicBezTo>
                      <a:pt x="1871" y="547"/>
                      <a:pt x="1994" y="425"/>
                      <a:pt x="1994" y="273"/>
                    </a:cubicBezTo>
                    <a:cubicBezTo>
                      <a:pt x="1994" y="122"/>
                      <a:pt x="1871" y="0"/>
                      <a:pt x="1720" y="0"/>
                    </a:cubicBezTo>
                    <a:cubicBezTo>
                      <a:pt x="1569" y="0"/>
                      <a:pt x="1446" y="122"/>
                      <a:pt x="1446" y="273"/>
                    </a:cubicBezTo>
                    <a:cubicBezTo>
                      <a:pt x="1446" y="354"/>
                      <a:pt x="1481" y="427"/>
                      <a:pt x="1537" y="477"/>
                    </a:cubicBezTo>
                    <a:cubicBezTo>
                      <a:pt x="1534" y="476"/>
                      <a:pt x="1531" y="476"/>
                      <a:pt x="1529" y="475"/>
                    </a:cubicBezTo>
                    <a:cubicBezTo>
                      <a:pt x="1433" y="444"/>
                      <a:pt x="1122" y="373"/>
                      <a:pt x="672" y="587"/>
                    </a:cubicBezTo>
                    <a:cubicBezTo>
                      <a:pt x="660" y="592"/>
                      <a:pt x="650" y="600"/>
                      <a:pt x="642" y="609"/>
                    </a:cubicBezTo>
                    <a:cubicBezTo>
                      <a:pt x="602" y="536"/>
                      <a:pt x="602" y="536"/>
                      <a:pt x="602" y="536"/>
                    </a:cubicBezTo>
                    <a:cubicBezTo>
                      <a:pt x="465" y="611"/>
                      <a:pt x="465" y="611"/>
                      <a:pt x="465" y="611"/>
                    </a:cubicBezTo>
                    <a:cubicBezTo>
                      <a:pt x="403" y="499"/>
                      <a:pt x="403" y="499"/>
                      <a:pt x="403" y="499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06" y="1276"/>
                      <a:pt x="306" y="1276"/>
                      <a:pt x="306" y="1276"/>
                    </a:cubicBezTo>
                    <a:lnTo>
                      <a:pt x="709" y="1055"/>
                    </a:lnTo>
                    <a:close/>
                    <a:moveTo>
                      <a:pt x="562" y="672"/>
                    </a:moveTo>
                    <a:cubicBezTo>
                      <a:pt x="645" y="823"/>
                      <a:pt x="645" y="823"/>
                      <a:pt x="645" y="823"/>
                    </a:cubicBezTo>
                    <a:cubicBezTo>
                      <a:pt x="601" y="847"/>
                      <a:pt x="601" y="847"/>
                      <a:pt x="601" y="847"/>
                    </a:cubicBezTo>
                    <a:cubicBezTo>
                      <a:pt x="518" y="696"/>
                      <a:pt x="518" y="696"/>
                      <a:pt x="518" y="696"/>
                    </a:cubicBezTo>
                    <a:lnTo>
                      <a:pt x="562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31">
              <a:extLst>
                <a:ext uri="{FF2B5EF4-FFF2-40B4-BE49-F238E27FC236}">
                  <a16:creationId xmlns:a16="http://schemas.microsoft.com/office/drawing/2014/main" id="{6907D1AE-C2B4-4933-B6F2-EBDEDCDDF618}"/>
                </a:ext>
              </a:extLst>
            </p:cNvPr>
            <p:cNvGrpSpPr/>
            <p:nvPr/>
          </p:nvGrpSpPr>
          <p:grpSpPr>
            <a:xfrm>
              <a:off x="3430605" y="2322519"/>
              <a:ext cx="1762906" cy="4905735"/>
              <a:chOff x="1827212" y="2721589"/>
              <a:chExt cx="1500735" cy="4176177"/>
            </a:xfrm>
          </p:grpSpPr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7F30720D-1F4F-4703-8D59-FA66103B3644}"/>
                  </a:ext>
                </a:extLst>
              </p:cNvPr>
              <p:cNvSpPr/>
              <p:nvPr/>
            </p:nvSpPr>
            <p:spPr>
              <a:xfrm>
                <a:off x="2511696" y="3816463"/>
                <a:ext cx="131766" cy="3081303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25000">
                    <a:sysClr val="window" lastClr="FFFFFF">
                      <a:lumMod val="7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75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7" name="Group 33">
                <a:extLst>
                  <a:ext uri="{FF2B5EF4-FFF2-40B4-BE49-F238E27FC236}">
                    <a16:creationId xmlns:a16="http://schemas.microsoft.com/office/drawing/2014/main" id="{829A5E34-D9A7-4139-A82C-4024B09750D9}"/>
                  </a:ext>
                </a:extLst>
              </p:cNvPr>
              <p:cNvGrpSpPr/>
              <p:nvPr/>
            </p:nvGrpSpPr>
            <p:grpSpPr>
              <a:xfrm>
                <a:off x="1827212" y="2817746"/>
                <a:ext cx="1500735" cy="1500735"/>
                <a:chOff x="4441277" y="2884842"/>
                <a:chExt cx="867870" cy="867870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41" name="Rectangle 37">
                  <a:extLst>
                    <a:ext uri="{FF2B5EF4-FFF2-40B4-BE49-F238E27FC236}">
                      <a16:creationId xmlns:a16="http://schemas.microsoft.com/office/drawing/2014/main" id="{7F78A46C-D8CC-4FDA-92D0-9774E43FA2F0}"/>
                    </a:ext>
                  </a:extLst>
                </p:cNvPr>
                <p:cNvSpPr/>
                <p:nvPr/>
              </p:nvSpPr>
              <p:spPr>
                <a:xfrm rot="2700000">
                  <a:off x="4441277" y="2884842"/>
                  <a:ext cx="867870" cy="867870"/>
                </a:xfrm>
                <a:prstGeom prst="rect">
                  <a:avLst/>
                </a:prstGeom>
                <a:solidFill>
                  <a:srgbClr val="FC9B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38">
                  <a:extLst>
                    <a:ext uri="{FF2B5EF4-FFF2-40B4-BE49-F238E27FC236}">
                      <a16:creationId xmlns:a16="http://schemas.microsoft.com/office/drawing/2014/main" id="{CDE0E819-0039-48C4-9D87-CD4DEC72EC74}"/>
                    </a:ext>
                  </a:extLst>
                </p:cNvPr>
                <p:cNvSpPr/>
                <p:nvPr/>
              </p:nvSpPr>
              <p:spPr>
                <a:xfrm rot="2700000">
                  <a:off x="4483130" y="2926695"/>
                  <a:ext cx="784165" cy="784165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Oval 34">
                <a:extLst>
                  <a:ext uri="{FF2B5EF4-FFF2-40B4-BE49-F238E27FC236}">
                    <a16:creationId xmlns:a16="http://schemas.microsoft.com/office/drawing/2014/main" id="{08546702-D9F3-457E-882F-5F97E915B8C6}"/>
                  </a:ext>
                </a:extLst>
              </p:cNvPr>
              <p:cNvSpPr/>
              <p:nvPr/>
            </p:nvSpPr>
            <p:spPr>
              <a:xfrm>
                <a:off x="2539479" y="4343400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35">
                <a:extLst>
                  <a:ext uri="{FF2B5EF4-FFF2-40B4-BE49-F238E27FC236}">
                    <a16:creationId xmlns:a16="http://schemas.microsoft.com/office/drawing/2014/main" id="{89915589-B559-4973-9226-4D8FC86953E8}"/>
                  </a:ext>
                </a:extLst>
              </p:cNvPr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EDBD9906-9A94-4617-A386-0BFC87EA11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480" y="3107820"/>
                <a:ext cx="838199" cy="967575"/>
              </a:xfrm>
              <a:custGeom>
                <a:avLst/>
                <a:gdLst>
                  <a:gd name="T0" fmla="*/ 709 w 2217"/>
                  <a:gd name="T1" fmla="*/ 1055 h 2562"/>
                  <a:gd name="T2" fmla="*/ 644 w 2217"/>
                  <a:gd name="T3" fmla="*/ 937 h 2562"/>
                  <a:gd name="T4" fmla="*/ 781 w 2217"/>
                  <a:gd name="T5" fmla="*/ 862 h 2562"/>
                  <a:gd name="T6" fmla="*/ 733 w 2217"/>
                  <a:gd name="T7" fmla="*/ 775 h 2562"/>
                  <a:gd name="T8" fmla="*/ 758 w 2217"/>
                  <a:gd name="T9" fmla="*/ 767 h 2562"/>
                  <a:gd name="T10" fmla="*/ 1304 w 2217"/>
                  <a:gd name="T11" fmla="*/ 639 h 2562"/>
                  <a:gd name="T12" fmla="*/ 1043 w 2217"/>
                  <a:gd name="T13" fmla="*/ 1207 h 2562"/>
                  <a:gd name="T14" fmla="*/ 1028 w 2217"/>
                  <a:gd name="T15" fmla="*/ 1392 h 2562"/>
                  <a:gd name="T16" fmla="*/ 1158 w 2217"/>
                  <a:gd name="T17" fmla="*/ 1605 h 2562"/>
                  <a:gd name="T18" fmla="*/ 1137 w 2217"/>
                  <a:gd name="T19" fmla="*/ 1672 h 2562"/>
                  <a:gd name="T20" fmla="*/ 727 w 2217"/>
                  <a:gd name="T21" fmla="*/ 2278 h 2562"/>
                  <a:gd name="T22" fmla="*/ 756 w 2217"/>
                  <a:gd name="T23" fmla="*/ 2453 h 2562"/>
                  <a:gd name="T24" fmla="*/ 820 w 2217"/>
                  <a:gd name="T25" fmla="*/ 2476 h 2562"/>
                  <a:gd name="T26" fmla="*/ 931 w 2217"/>
                  <a:gd name="T27" fmla="*/ 2424 h 2562"/>
                  <a:gd name="T28" fmla="*/ 1337 w 2217"/>
                  <a:gd name="T29" fmla="*/ 1825 h 2562"/>
                  <a:gd name="T30" fmla="*/ 1386 w 2217"/>
                  <a:gd name="T31" fmla="*/ 1892 h 2562"/>
                  <a:gd name="T32" fmla="*/ 1052 w 2217"/>
                  <a:gd name="T33" fmla="*/ 2356 h 2562"/>
                  <a:gd name="T34" fmla="*/ 1071 w 2217"/>
                  <a:gd name="T35" fmla="*/ 2532 h 2562"/>
                  <a:gd name="T36" fmla="*/ 1141 w 2217"/>
                  <a:gd name="T37" fmla="*/ 2560 h 2562"/>
                  <a:gd name="T38" fmla="*/ 1247 w 2217"/>
                  <a:gd name="T39" fmla="*/ 2514 h 2562"/>
                  <a:gd name="T40" fmla="*/ 1643 w 2217"/>
                  <a:gd name="T41" fmla="*/ 1870 h 2562"/>
                  <a:gd name="T42" fmla="*/ 1457 w 2217"/>
                  <a:gd name="T43" fmla="*/ 1576 h 2562"/>
                  <a:gd name="T44" fmla="*/ 1430 w 2217"/>
                  <a:gd name="T45" fmla="*/ 1544 h 2562"/>
                  <a:gd name="T46" fmla="*/ 1504 w 2217"/>
                  <a:gd name="T47" fmla="*/ 1335 h 2562"/>
                  <a:gd name="T48" fmla="*/ 1624 w 2217"/>
                  <a:gd name="T49" fmla="*/ 963 h 2562"/>
                  <a:gd name="T50" fmla="*/ 1668 w 2217"/>
                  <a:gd name="T51" fmla="*/ 1117 h 2562"/>
                  <a:gd name="T52" fmla="*/ 1828 w 2217"/>
                  <a:gd name="T53" fmla="*/ 1188 h 2562"/>
                  <a:gd name="T54" fmla="*/ 2128 w 2217"/>
                  <a:gd name="T55" fmla="*/ 1157 h 2562"/>
                  <a:gd name="T56" fmla="*/ 2206 w 2217"/>
                  <a:gd name="T57" fmla="*/ 1038 h 2562"/>
                  <a:gd name="T58" fmla="*/ 2087 w 2217"/>
                  <a:gd name="T59" fmla="*/ 961 h 2562"/>
                  <a:gd name="T60" fmla="*/ 1830 w 2217"/>
                  <a:gd name="T61" fmla="*/ 988 h 2562"/>
                  <a:gd name="T62" fmla="*/ 1819 w 2217"/>
                  <a:gd name="T63" fmla="*/ 914 h 2562"/>
                  <a:gd name="T64" fmla="*/ 1719 w 2217"/>
                  <a:gd name="T65" fmla="*/ 592 h 2562"/>
                  <a:gd name="T66" fmla="*/ 1690 w 2217"/>
                  <a:gd name="T67" fmla="*/ 564 h 2562"/>
                  <a:gd name="T68" fmla="*/ 1667 w 2217"/>
                  <a:gd name="T69" fmla="*/ 542 h 2562"/>
                  <a:gd name="T70" fmla="*/ 1720 w 2217"/>
                  <a:gd name="T71" fmla="*/ 547 h 2562"/>
                  <a:gd name="T72" fmla="*/ 1994 w 2217"/>
                  <a:gd name="T73" fmla="*/ 273 h 2562"/>
                  <a:gd name="T74" fmla="*/ 1720 w 2217"/>
                  <a:gd name="T75" fmla="*/ 0 h 2562"/>
                  <a:gd name="T76" fmla="*/ 1446 w 2217"/>
                  <a:gd name="T77" fmla="*/ 273 h 2562"/>
                  <a:gd name="T78" fmla="*/ 1537 w 2217"/>
                  <a:gd name="T79" fmla="*/ 477 h 2562"/>
                  <a:gd name="T80" fmla="*/ 1529 w 2217"/>
                  <a:gd name="T81" fmla="*/ 475 h 2562"/>
                  <a:gd name="T82" fmla="*/ 672 w 2217"/>
                  <a:gd name="T83" fmla="*/ 587 h 2562"/>
                  <a:gd name="T84" fmla="*/ 642 w 2217"/>
                  <a:gd name="T85" fmla="*/ 609 h 2562"/>
                  <a:gd name="T86" fmla="*/ 602 w 2217"/>
                  <a:gd name="T87" fmla="*/ 536 h 2562"/>
                  <a:gd name="T88" fmla="*/ 465 w 2217"/>
                  <a:gd name="T89" fmla="*/ 611 h 2562"/>
                  <a:gd name="T90" fmla="*/ 403 w 2217"/>
                  <a:gd name="T91" fmla="*/ 499 h 2562"/>
                  <a:gd name="T92" fmla="*/ 0 w 2217"/>
                  <a:gd name="T93" fmla="*/ 720 h 2562"/>
                  <a:gd name="T94" fmla="*/ 306 w 2217"/>
                  <a:gd name="T95" fmla="*/ 1276 h 2562"/>
                  <a:gd name="T96" fmla="*/ 709 w 2217"/>
                  <a:gd name="T97" fmla="*/ 1055 h 2562"/>
                  <a:gd name="T98" fmla="*/ 562 w 2217"/>
                  <a:gd name="T99" fmla="*/ 672 h 2562"/>
                  <a:gd name="T100" fmla="*/ 645 w 2217"/>
                  <a:gd name="T101" fmla="*/ 823 h 2562"/>
                  <a:gd name="T102" fmla="*/ 601 w 2217"/>
                  <a:gd name="T103" fmla="*/ 847 h 2562"/>
                  <a:gd name="T104" fmla="*/ 518 w 2217"/>
                  <a:gd name="T105" fmla="*/ 696 h 2562"/>
                  <a:gd name="T106" fmla="*/ 562 w 2217"/>
                  <a:gd name="T107" fmla="*/ 672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7" h="2562">
                    <a:moveTo>
                      <a:pt x="709" y="1055"/>
                    </a:moveTo>
                    <a:cubicBezTo>
                      <a:pt x="644" y="937"/>
                      <a:pt x="644" y="937"/>
                      <a:pt x="644" y="937"/>
                    </a:cubicBezTo>
                    <a:cubicBezTo>
                      <a:pt x="781" y="862"/>
                      <a:pt x="781" y="862"/>
                      <a:pt x="781" y="862"/>
                    </a:cubicBezTo>
                    <a:cubicBezTo>
                      <a:pt x="733" y="775"/>
                      <a:pt x="733" y="775"/>
                      <a:pt x="733" y="775"/>
                    </a:cubicBezTo>
                    <a:cubicBezTo>
                      <a:pt x="742" y="774"/>
                      <a:pt x="750" y="771"/>
                      <a:pt x="758" y="767"/>
                    </a:cubicBezTo>
                    <a:cubicBezTo>
                      <a:pt x="995" y="655"/>
                      <a:pt x="1180" y="634"/>
                      <a:pt x="1304" y="639"/>
                    </a:cubicBezTo>
                    <a:cubicBezTo>
                      <a:pt x="1226" y="831"/>
                      <a:pt x="1105" y="1008"/>
                      <a:pt x="1043" y="1207"/>
                    </a:cubicBezTo>
                    <a:cubicBezTo>
                      <a:pt x="1024" y="1265"/>
                      <a:pt x="1007" y="1332"/>
                      <a:pt x="1028" y="1392"/>
                    </a:cubicBezTo>
                    <a:cubicBezTo>
                      <a:pt x="1051" y="1457"/>
                      <a:pt x="1100" y="1530"/>
                      <a:pt x="1158" y="1605"/>
                    </a:cubicBezTo>
                    <a:cubicBezTo>
                      <a:pt x="1151" y="1630"/>
                      <a:pt x="1143" y="1653"/>
                      <a:pt x="1137" y="1672"/>
                    </a:cubicBezTo>
                    <a:cubicBezTo>
                      <a:pt x="1113" y="1726"/>
                      <a:pt x="906" y="2028"/>
                      <a:pt x="727" y="2278"/>
                    </a:cubicBezTo>
                    <a:cubicBezTo>
                      <a:pt x="687" y="2334"/>
                      <a:pt x="700" y="2412"/>
                      <a:pt x="756" y="2453"/>
                    </a:cubicBezTo>
                    <a:cubicBezTo>
                      <a:pt x="776" y="2467"/>
                      <a:pt x="798" y="2474"/>
                      <a:pt x="820" y="2476"/>
                    </a:cubicBezTo>
                    <a:cubicBezTo>
                      <a:pt x="862" y="2478"/>
                      <a:pt x="904" y="2460"/>
                      <a:pt x="931" y="2424"/>
                    </a:cubicBezTo>
                    <a:cubicBezTo>
                      <a:pt x="1056" y="2249"/>
                      <a:pt x="1253" y="1970"/>
                      <a:pt x="1337" y="1825"/>
                    </a:cubicBezTo>
                    <a:cubicBezTo>
                      <a:pt x="1357" y="1850"/>
                      <a:pt x="1375" y="1874"/>
                      <a:pt x="1386" y="1892"/>
                    </a:cubicBezTo>
                    <a:cubicBezTo>
                      <a:pt x="1345" y="1975"/>
                      <a:pt x="1189" y="2187"/>
                      <a:pt x="1052" y="2356"/>
                    </a:cubicBezTo>
                    <a:cubicBezTo>
                      <a:pt x="1009" y="2410"/>
                      <a:pt x="1017" y="2489"/>
                      <a:pt x="1071" y="2532"/>
                    </a:cubicBezTo>
                    <a:cubicBezTo>
                      <a:pt x="1091" y="2549"/>
                      <a:pt x="1116" y="2558"/>
                      <a:pt x="1141" y="2560"/>
                    </a:cubicBezTo>
                    <a:cubicBezTo>
                      <a:pt x="1180" y="2562"/>
                      <a:pt x="1220" y="2546"/>
                      <a:pt x="1247" y="2514"/>
                    </a:cubicBezTo>
                    <a:cubicBezTo>
                      <a:pt x="1657" y="2008"/>
                      <a:pt x="1648" y="1915"/>
                      <a:pt x="1643" y="1870"/>
                    </a:cubicBezTo>
                    <a:cubicBezTo>
                      <a:pt x="1635" y="1795"/>
                      <a:pt x="1577" y="1722"/>
                      <a:pt x="1457" y="1576"/>
                    </a:cubicBezTo>
                    <a:cubicBezTo>
                      <a:pt x="1448" y="1566"/>
                      <a:pt x="1439" y="1555"/>
                      <a:pt x="1430" y="1544"/>
                    </a:cubicBezTo>
                    <a:cubicBezTo>
                      <a:pt x="1464" y="1475"/>
                      <a:pt x="1489" y="1374"/>
                      <a:pt x="1504" y="1335"/>
                    </a:cubicBezTo>
                    <a:cubicBezTo>
                      <a:pt x="1624" y="963"/>
                      <a:pt x="1624" y="963"/>
                      <a:pt x="1624" y="963"/>
                    </a:cubicBezTo>
                    <a:cubicBezTo>
                      <a:pt x="1632" y="1026"/>
                      <a:pt x="1641" y="1077"/>
                      <a:pt x="1668" y="1117"/>
                    </a:cubicBezTo>
                    <a:cubicBezTo>
                      <a:pt x="1682" y="1138"/>
                      <a:pt x="1711" y="1180"/>
                      <a:pt x="1828" y="1188"/>
                    </a:cubicBezTo>
                    <a:cubicBezTo>
                      <a:pt x="1894" y="1193"/>
                      <a:pt x="1990" y="1186"/>
                      <a:pt x="2128" y="1157"/>
                    </a:cubicBezTo>
                    <a:cubicBezTo>
                      <a:pt x="2182" y="1145"/>
                      <a:pt x="2217" y="1092"/>
                      <a:pt x="2206" y="1038"/>
                    </a:cubicBezTo>
                    <a:cubicBezTo>
                      <a:pt x="2194" y="984"/>
                      <a:pt x="2142" y="950"/>
                      <a:pt x="2087" y="961"/>
                    </a:cubicBezTo>
                    <a:cubicBezTo>
                      <a:pt x="1991" y="981"/>
                      <a:pt x="1881" y="990"/>
                      <a:pt x="1830" y="988"/>
                    </a:cubicBezTo>
                    <a:cubicBezTo>
                      <a:pt x="1826" y="968"/>
                      <a:pt x="1822" y="938"/>
                      <a:pt x="1819" y="914"/>
                    </a:cubicBezTo>
                    <a:cubicBezTo>
                      <a:pt x="1806" y="821"/>
                      <a:pt x="1789" y="693"/>
                      <a:pt x="1719" y="592"/>
                    </a:cubicBezTo>
                    <a:cubicBezTo>
                      <a:pt x="1711" y="580"/>
                      <a:pt x="1701" y="571"/>
                      <a:pt x="1690" y="564"/>
                    </a:cubicBezTo>
                    <a:cubicBezTo>
                      <a:pt x="1684" y="556"/>
                      <a:pt x="1676" y="549"/>
                      <a:pt x="1667" y="542"/>
                    </a:cubicBezTo>
                    <a:cubicBezTo>
                      <a:pt x="1684" y="545"/>
                      <a:pt x="1702" y="547"/>
                      <a:pt x="1720" y="547"/>
                    </a:cubicBezTo>
                    <a:cubicBezTo>
                      <a:pt x="1871" y="547"/>
                      <a:pt x="1994" y="425"/>
                      <a:pt x="1994" y="273"/>
                    </a:cubicBezTo>
                    <a:cubicBezTo>
                      <a:pt x="1994" y="122"/>
                      <a:pt x="1871" y="0"/>
                      <a:pt x="1720" y="0"/>
                    </a:cubicBezTo>
                    <a:cubicBezTo>
                      <a:pt x="1569" y="0"/>
                      <a:pt x="1446" y="122"/>
                      <a:pt x="1446" y="273"/>
                    </a:cubicBezTo>
                    <a:cubicBezTo>
                      <a:pt x="1446" y="354"/>
                      <a:pt x="1481" y="427"/>
                      <a:pt x="1537" y="477"/>
                    </a:cubicBezTo>
                    <a:cubicBezTo>
                      <a:pt x="1534" y="476"/>
                      <a:pt x="1531" y="476"/>
                      <a:pt x="1529" y="475"/>
                    </a:cubicBezTo>
                    <a:cubicBezTo>
                      <a:pt x="1433" y="444"/>
                      <a:pt x="1122" y="373"/>
                      <a:pt x="672" y="587"/>
                    </a:cubicBezTo>
                    <a:cubicBezTo>
                      <a:pt x="660" y="592"/>
                      <a:pt x="650" y="600"/>
                      <a:pt x="642" y="609"/>
                    </a:cubicBezTo>
                    <a:cubicBezTo>
                      <a:pt x="602" y="536"/>
                      <a:pt x="602" y="536"/>
                      <a:pt x="602" y="536"/>
                    </a:cubicBezTo>
                    <a:cubicBezTo>
                      <a:pt x="465" y="611"/>
                      <a:pt x="465" y="611"/>
                      <a:pt x="465" y="611"/>
                    </a:cubicBezTo>
                    <a:cubicBezTo>
                      <a:pt x="403" y="499"/>
                      <a:pt x="403" y="499"/>
                      <a:pt x="403" y="499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06" y="1276"/>
                      <a:pt x="306" y="1276"/>
                      <a:pt x="306" y="1276"/>
                    </a:cubicBezTo>
                    <a:lnTo>
                      <a:pt x="709" y="1055"/>
                    </a:lnTo>
                    <a:close/>
                    <a:moveTo>
                      <a:pt x="562" y="672"/>
                    </a:moveTo>
                    <a:cubicBezTo>
                      <a:pt x="645" y="823"/>
                      <a:pt x="645" y="823"/>
                      <a:pt x="645" y="823"/>
                    </a:cubicBezTo>
                    <a:cubicBezTo>
                      <a:pt x="601" y="847"/>
                      <a:pt x="601" y="847"/>
                      <a:pt x="601" y="847"/>
                    </a:cubicBezTo>
                    <a:cubicBezTo>
                      <a:pt x="518" y="696"/>
                      <a:pt x="518" y="696"/>
                      <a:pt x="518" y="696"/>
                    </a:cubicBezTo>
                    <a:lnTo>
                      <a:pt x="562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8AA3C0D9-3175-4B91-8F0E-43C5740FACB8}"/>
                </a:ext>
              </a:extLst>
            </p:cNvPr>
            <p:cNvGrpSpPr/>
            <p:nvPr/>
          </p:nvGrpSpPr>
          <p:grpSpPr>
            <a:xfrm>
              <a:off x="2115408" y="4443262"/>
              <a:ext cx="1000804" cy="2784992"/>
              <a:chOff x="1827212" y="2721589"/>
              <a:chExt cx="1500735" cy="4176177"/>
            </a:xfrm>
          </p:grpSpPr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4CF08C3F-8145-496C-B694-C05CDAF74CD0}"/>
                  </a:ext>
                </a:extLst>
              </p:cNvPr>
              <p:cNvSpPr/>
              <p:nvPr/>
            </p:nvSpPr>
            <p:spPr>
              <a:xfrm>
                <a:off x="2511696" y="3816463"/>
                <a:ext cx="131766" cy="3081303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25000">
                    <a:sysClr val="window" lastClr="FFFFFF">
                      <a:lumMod val="7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75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0" name="Group 41">
                <a:extLst>
                  <a:ext uri="{FF2B5EF4-FFF2-40B4-BE49-F238E27FC236}">
                    <a16:creationId xmlns:a16="http://schemas.microsoft.com/office/drawing/2014/main" id="{3F4F2B7F-EA72-4E34-BCD7-6CA376AFEF8E}"/>
                  </a:ext>
                </a:extLst>
              </p:cNvPr>
              <p:cNvGrpSpPr/>
              <p:nvPr/>
            </p:nvGrpSpPr>
            <p:grpSpPr>
              <a:xfrm>
                <a:off x="1827212" y="2817746"/>
                <a:ext cx="1500735" cy="1500735"/>
                <a:chOff x="4441277" y="2884842"/>
                <a:chExt cx="867870" cy="867870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34" name="Rectangle 45">
                  <a:extLst>
                    <a:ext uri="{FF2B5EF4-FFF2-40B4-BE49-F238E27FC236}">
                      <a16:creationId xmlns:a16="http://schemas.microsoft.com/office/drawing/2014/main" id="{FC656540-1EAE-4BCB-8CC2-93AF0689DF13}"/>
                    </a:ext>
                  </a:extLst>
                </p:cNvPr>
                <p:cNvSpPr/>
                <p:nvPr/>
              </p:nvSpPr>
              <p:spPr>
                <a:xfrm rot="2700000">
                  <a:off x="4441277" y="2884842"/>
                  <a:ext cx="867870" cy="867870"/>
                </a:xfrm>
                <a:prstGeom prst="rect">
                  <a:avLst/>
                </a:prstGeom>
                <a:solidFill>
                  <a:srgbClr val="FC9B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46">
                  <a:extLst>
                    <a:ext uri="{FF2B5EF4-FFF2-40B4-BE49-F238E27FC236}">
                      <a16:creationId xmlns:a16="http://schemas.microsoft.com/office/drawing/2014/main" id="{A7F997DD-C284-42B0-8398-B742FB4F5154}"/>
                    </a:ext>
                  </a:extLst>
                </p:cNvPr>
                <p:cNvSpPr/>
                <p:nvPr/>
              </p:nvSpPr>
              <p:spPr>
                <a:xfrm rot="2700000">
                  <a:off x="4483130" y="2926695"/>
                  <a:ext cx="784165" cy="784165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Oval 42">
                <a:extLst>
                  <a:ext uri="{FF2B5EF4-FFF2-40B4-BE49-F238E27FC236}">
                    <a16:creationId xmlns:a16="http://schemas.microsoft.com/office/drawing/2014/main" id="{385FBEB0-64EA-4381-AA4A-35FBE0F40C7A}"/>
                  </a:ext>
                </a:extLst>
              </p:cNvPr>
              <p:cNvSpPr/>
              <p:nvPr/>
            </p:nvSpPr>
            <p:spPr>
              <a:xfrm>
                <a:off x="2539479" y="4343400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43">
                <a:extLst>
                  <a:ext uri="{FF2B5EF4-FFF2-40B4-BE49-F238E27FC236}">
                    <a16:creationId xmlns:a16="http://schemas.microsoft.com/office/drawing/2014/main" id="{C729A1C8-04FB-49AE-83A3-3C17FE9F5491}"/>
                  </a:ext>
                </a:extLst>
              </p:cNvPr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1A7A42B5-44D6-4732-A5B3-DE62C5DB2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480" y="3107820"/>
                <a:ext cx="838199" cy="967575"/>
              </a:xfrm>
              <a:custGeom>
                <a:avLst/>
                <a:gdLst>
                  <a:gd name="T0" fmla="*/ 709 w 2217"/>
                  <a:gd name="T1" fmla="*/ 1055 h 2562"/>
                  <a:gd name="T2" fmla="*/ 644 w 2217"/>
                  <a:gd name="T3" fmla="*/ 937 h 2562"/>
                  <a:gd name="T4" fmla="*/ 781 w 2217"/>
                  <a:gd name="T5" fmla="*/ 862 h 2562"/>
                  <a:gd name="T6" fmla="*/ 733 w 2217"/>
                  <a:gd name="T7" fmla="*/ 775 h 2562"/>
                  <a:gd name="T8" fmla="*/ 758 w 2217"/>
                  <a:gd name="T9" fmla="*/ 767 h 2562"/>
                  <a:gd name="T10" fmla="*/ 1304 w 2217"/>
                  <a:gd name="T11" fmla="*/ 639 h 2562"/>
                  <a:gd name="T12" fmla="*/ 1043 w 2217"/>
                  <a:gd name="T13" fmla="*/ 1207 h 2562"/>
                  <a:gd name="T14" fmla="*/ 1028 w 2217"/>
                  <a:gd name="T15" fmla="*/ 1392 h 2562"/>
                  <a:gd name="T16" fmla="*/ 1158 w 2217"/>
                  <a:gd name="T17" fmla="*/ 1605 h 2562"/>
                  <a:gd name="T18" fmla="*/ 1137 w 2217"/>
                  <a:gd name="T19" fmla="*/ 1672 h 2562"/>
                  <a:gd name="T20" fmla="*/ 727 w 2217"/>
                  <a:gd name="T21" fmla="*/ 2278 h 2562"/>
                  <a:gd name="T22" fmla="*/ 756 w 2217"/>
                  <a:gd name="T23" fmla="*/ 2453 h 2562"/>
                  <a:gd name="T24" fmla="*/ 820 w 2217"/>
                  <a:gd name="T25" fmla="*/ 2476 h 2562"/>
                  <a:gd name="T26" fmla="*/ 931 w 2217"/>
                  <a:gd name="T27" fmla="*/ 2424 h 2562"/>
                  <a:gd name="T28" fmla="*/ 1337 w 2217"/>
                  <a:gd name="T29" fmla="*/ 1825 h 2562"/>
                  <a:gd name="T30" fmla="*/ 1386 w 2217"/>
                  <a:gd name="T31" fmla="*/ 1892 h 2562"/>
                  <a:gd name="T32" fmla="*/ 1052 w 2217"/>
                  <a:gd name="T33" fmla="*/ 2356 h 2562"/>
                  <a:gd name="T34" fmla="*/ 1071 w 2217"/>
                  <a:gd name="T35" fmla="*/ 2532 h 2562"/>
                  <a:gd name="T36" fmla="*/ 1141 w 2217"/>
                  <a:gd name="T37" fmla="*/ 2560 h 2562"/>
                  <a:gd name="T38" fmla="*/ 1247 w 2217"/>
                  <a:gd name="T39" fmla="*/ 2514 h 2562"/>
                  <a:gd name="T40" fmla="*/ 1643 w 2217"/>
                  <a:gd name="T41" fmla="*/ 1870 h 2562"/>
                  <a:gd name="T42" fmla="*/ 1457 w 2217"/>
                  <a:gd name="T43" fmla="*/ 1576 h 2562"/>
                  <a:gd name="T44" fmla="*/ 1430 w 2217"/>
                  <a:gd name="T45" fmla="*/ 1544 h 2562"/>
                  <a:gd name="T46" fmla="*/ 1504 w 2217"/>
                  <a:gd name="T47" fmla="*/ 1335 h 2562"/>
                  <a:gd name="T48" fmla="*/ 1624 w 2217"/>
                  <a:gd name="T49" fmla="*/ 963 h 2562"/>
                  <a:gd name="T50" fmla="*/ 1668 w 2217"/>
                  <a:gd name="T51" fmla="*/ 1117 h 2562"/>
                  <a:gd name="T52" fmla="*/ 1828 w 2217"/>
                  <a:gd name="T53" fmla="*/ 1188 h 2562"/>
                  <a:gd name="T54" fmla="*/ 2128 w 2217"/>
                  <a:gd name="T55" fmla="*/ 1157 h 2562"/>
                  <a:gd name="T56" fmla="*/ 2206 w 2217"/>
                  <a:gd name="T57" fmla="*/ 1038 h 2562"/>
                  <a:gd name="T58" fmla="*/ 2087 w 2217"/>
                  <a:gd name="T59" fmla="*/ 961 h 2562"/>
                  <a:gd name="T60" fmla="*/ 1830 w 2217"/>
                  <a:gd name="T61" fmla="*/ 988 h 2562"/>
                  <a:gd name="T62" fmla="*/ 1819 w 2217"/>
                  <a:gd name="T63" fmla="*/ 914 h 2562"/>
                  <a:gd name="T64" fmla="*/ 1719 w 2217"/>
                  <a:gd name="T65" fmla="*/ 592 h 2562"/>
                  <a:gd name="T66" fmla="*/ 1690 w 2217"/>
                  <a:gd name="T67" fmla="*/ 564 h 2562"/>
                  <a:gd name="T68" fmla="*/ 1667 w 2217"/>
                  <a:gd name="T69" fmla="*/ 542 h 2562"/>
                  <a:gd name="T70" fmla="*/ 1720 w 2217"/>
                  <a:gd name="T71" fmla="*/ 547 h 2562"/>
                  <a:gd name="T72" fmla="*/ 1994 w 2217"/>
                  <a:gd name="T73" fmla="*/ 273 h 2562"/>
                  <a:gd name="T74" fmla="*/ 1720 w 2217"/>
                  <a:gd name="T75" fmla="*/ 0 h 2562"/>
                  <a:gd name="T76" fmla="*/ 1446 w 2217"/>
                  <a:gd name="T77" fmla="*/ 273 h 2562"/>
                  <a:gd name="T78" fmla="*/ 1537 w 2217"/>
                  <a:gd name="T79" fmla="*/ 477 h 2562"/>
                  <a:gd name="T80" fmla="*/ 1529 w 2217"/>
                  <a:gd name="T81" fmla="*/ 475 h 2562"/>
                  <a:gd name="T82" fmla="*/ 672 w 2217"/>
                  <a:gd name="T83" fmla="*/ 587 h 2562"/>
                  <a:gd name="T84" fmla="*/ 642 w 2217"/>
                  <a:gd name="T85" fmla="*/ 609 h 2562"/>
                  <a:gd name="T86" fmla="*/ 602 w 2217"/>
                  <a:gd name="T87" fmla="*/ 536 h 2562"/>
                  <a:gd name="T88" fmla="*/ 465 w 2217"/>
                  <a:gd name="T89" fmla="*/ 611 h 2562"/>
                  <a:gd name="T90" fmla="*/ 403 w 2217"/>
                  <a:gd name="T91" fmla="*/ 499 h 2562"/>
                  <a:gd name="T92" fmla="*/ 0 w 2217"/>
                  <a:gd name="T93" fmla="*/ 720 h 2562"/>
                  <a:gd name="T94" fmla="*/ 306 w 2217"/>
                  <a:gd name="T95" fmla="*/ 1276 h 2562"/>
                  <a:gd name="T96" fmla="*/ 709 w 2217"/>
                  <a:gd name="T97" fmla="*/ 1055 h 2562"/>
                  <a:gd name="T98" fmla="*/ 562 w 2217"/>
                  <a:gd name="T99" fmla="*/ 672 h 2562"/>
                  <a:gd name="T100" fmla="*/ 645 w 2217"/>
                  <a:gd name="T101" fmla="*/ 823 h 2562"/>
                  <a:gd name="T102" fmla="*/ 601 w 2217"/>
                  <a:gd name="T103" fmla="*/ 847 h 2562"/>
                  <a:gd name="T104" fmla="*/ 518 w 2217"/>
                  <a:gd name="T105" fmla="*/ 696 h 2562"/>
                  <a:gd name="T106" fmla="*/ 562 w 2217"/>
                  <a:gd name="T107" fmla="*/ 672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7" h="2562">
                    <a:moveTo>
                      <a:pt x="709" y="1055"/>
                    </a:moveTo>
                    <a:cubicBezTo>
                      <a:pt x="644" y="937"/>
                      <a:pt x="644" y="937"/>
                      <a:pt x="644" y="937"/>
                    </a:cubicBezTo>
                    <a:cubicBezTo>
                      <a:pt x="781" y="862"/>
                      <a:pt x="781" y="862"/>
                      <a:pt x="781" y="862"/>
                    </a:cubicBezTo>
                    <a:cubicBezTo>
                      <a:pt x="733" y="775"/>
                      <a:pt x="733" y="775"/>
                      <a:pt x="733" y="775"/>
                    </a:cubicBezTo>
                    <a:cubicBezTo>
                      <a:pt x="742" y="774"/>
                      <a:pt x="750" y="771"/>
                      <a:pt x="758" y="767"/>
                    </a:cubicBezTo>
                    <a:cubicBezTo>
                      <a:pt x="995" y="655"/>
                      <a:pt x="1180" y="634"/>
                      <a:pt x="1304" y="639"/>
                    </a:cubicBezTo>
                    <a:cubicBezTo>
                      <a:pt x="1226" y="831"/>
                      <a:pt x="1105" y="1008"/>
                      <a:pt x="1043" y="1207"/>
                    </a:cubicBezTo>
                    <a:cubicBezTo>
                      <a:pt x="1024" y="1265"/>
                      <a:pt x="1007" y="1332"/>
                      <a:pt x="1028" y="1392"/>
                    </a:cubicBezTo>
                    <a:cubicBezTo>
                      <a:pt x="1051" y="1457"/>
                      <a:pt x="1100" y="1530"/>
                      <a:pt x="1158" y="1605"/>
                    </a:cubicBezTo>
                    <a:cubicBezTo>
                      <a:pt x="1151" y="1630"/>
                      <a:pt x="1143" y="1653"/>
                      <a:pt x="1137" y="1672"/>
                    </a:cubicBezTo>
                    <a:cubicBezTo>
                      <a:pt x="1113" y="1726"/>
                      <a:pt x="906" y="2028"/>
                      <a:pt x="727" y="2278"/>
                    </a:cubicBezTo>
                    <a:cubicBezTo>
                      <a:pt x="687" y="2334"/>
                      <a:pt x="700" y="2412"/>
                      <a:pt x="756" y="2453"/>
                    </a:cubicBezTo>
                    <a:cubicBezTo>
                      <a:pt x="776" y="2467"/>
                      <a:pt x="798" y="2474"/>
                      <a:pt x="820" y="2476"/>
                    </a:cubicBezTo>
                    <a:cubicBezTo>
                      <a:pt x="862" y="2478"/>
                      <a:pt x="904" y="2460"/>
                      <a:pt x="931" y="2424"/>
                    </a:cubicBezTo>
                    <a:cubicBezTo>
                      <a:pt x="1056" y="2249"/>
                      <a:pt x="1253" y="1970"/>
                      <a:pt x="1337" y="1825"/>
                    </a:cubicBezTo>
                    <a:cubicBezTo>
                      <a:pt x="1357" y="1850"/>
                      <a:pt x="1375" y="1874"/>
                      <a:pt x="1386" y="1892"/>
                    </a:cubicBezTo>
                    <a:cubicBezTo>
                      <a:pt x="1345" y="1975"/>
                      <a:pt x="1189" y="2187"/>
                      <a:pt x="1052" y="2356"/>
                    </a:cubicBezTo>
                    <a:cubicBezTo>
                      <a:pt x="1009" y="2410"/>
                      <a:pt x="1017" y="2489"/>
                      <a:pt x="1071" y="2532"/>
                    </a:cubicBezTo>
                    <a:cubicBezTo>
                      <a:pt x="1091" y="2549"/>
                      <a:pt x="1116" y="2558"/>
                      <a:pt x="1141" y="2560"/>
                    </a:cubicBezTo>
                    <a:cubicBezTo>
                      <a:pt x="1180" y="2562"/>
                      <a:pt x="1220" y="2546"/>
                      <a:pt x="1247" y="2514"/>
                    </a:cubicBezTo>
                    <a:cubicBezTo>
                      <a:pt x="1657" y="2008"/>
                      <a:pt x="1648" y="1915"/>
                      <a:pt x="1643" y="1870"/>
                    </a:cubicBezTo>
                    <a:cubicBezTo>
                      <a:pt x="1635" y="1795"/>
                      <a:pt x="1577" y="1722"/>
                      <a:pt x="1457" y="1576"/>
                    </a:cubicBezTo>
                    <a:cubicBezTo>
                      <a:pt x="1448" y="1566"/>
                      <a:pt x="1439" y="1555"/>
                      <a:pt x="1430" y="1544"/>
                    </a:cubicBezTo>
                    <a:cubicBezTo>
                      <a:pt x="1464" y="1475"/>
                      <a:pt x="1489" y="1374"/>
                      <a:pt x="1504" y="1335"/>
                    </a:cubicBezTo>
                    <a:cubicBezTo>
                      <a:pt x="1624" y="963"/>
                      <a:pt x="1624" y="963"/>
                      <a:pt x="1624" y="963"/>
                    </a:cubicBezTo>
                    <a:cubicBezTo>
                      <a:pt x="1632" y="1026"/>
                      <a:pt x="1641" y="1077"/>
                      <a:pt x="1668" y="1117"/>
                    </a:cubicBezTo>
                    <a:cubicBezTo>
                      <a:pt x="1682" y="1138"/>
                      <a:pt x="1711" y="1180"/>
                      <a:pt x="1828" y="1188"/>
                    </a:cubicBezTo>
                    <a:cubicBezTo>
                      <a:pt x="1894" y="1193"/>
                      <a:pt x="1990" y="1186"/>
                      <a:pt x="2128" y="1157"/>
                    </a:cubicBezTo>
                    <a:cubicBezTo>
                      <a:pt x="2182" y="1145"/>
                      <a:pt x="2217" y="1092"/>
                      <a:pt x="2206" y="1038"/>
                    </a:cubicBezTo>
                    <a:cubicBezTo>
                      <a:pt x="2194" y="984"/>
                      <a:pt x="2142" y="950"/>
                      <a:pt x="2087" y="961"/>
                    </a:cubicBezTo>
                    <a:cubicBezTo>
                      <a:pt x="1991" y="981"/>
                      <a:pt x="1881" y="990"/>
                      <a:pt x="1830" y="988"/>
                    </a:cubicBezTo>
                    <a:cubicBezTo>
                      <a:pt x="1826" y="968"/>
                      <a:pt x="1822" y="938"/>
                      <a:pt x="1819" y="914"/>
                    </a:cubicBezTo>
                    <a:cubicBezTo>
                      <a:pt x="1806" y="821"/>
                      <a:pt x="1789" y="693"/>
                      <a:pt x="1719" y="592"/>
                    </a:cubicBezTo>
                    <a:cubicBezTo>
                      <a:pt x="1711" y="580"/>
                      <a:pt x="1701" y="571"/>
                      <a:pt x="1690" y="564"/>
                    </a:cubicBezTo>
                    <a:cubicBezTo>
                      <a:pt x="1684" y="556"/>
                      <a:pt x="1676" y="549"/>
                      <a:pt x="1667" y="542"/>
                    </a:cubicBezTo>
                    <a:cubicBezTo>
                      <a:pt x="1684" y="545"/>
                      <a:pt x="1702" y="547"/>
                      <a:pt x="1720" y="547"/>
                    </a:cubicBezTo>
                    <a:cubicBezTo>
                      <a:pt x="1871" y="547"/>
                      <a:pt x="1994" y="425"/>
                      <a:pt x="1994" y="273"/>
                    </a:cubicBezTo>
                    <a:cubicBezTo>
                      <a:pt x="1994" y="122"/>
                      <a:pt x="1871" y="0"/>
                      <a:pt x="1720" y="0"/>
                    </a:cubicBezTo>
                    <a:cubicBezTo>
                      <a:pt x="1569" y="0"/>
                      <a:pt x="1446" y="122"/>
                      <a:pt x="1446" y="273"/>
                    </a:cubicBezTo>
                    <a:cubicBezTo>
                      <a:pt x="1446" y="354"/>
                      <a:pt x="1481" y="427"/>
                      <a:pt x="1537" y="477"/>
                    </a:cubicBezTo>
                    <a:cubicBezTo>
                      <a:pt x="1534" y="476"/>
                      <a:pt x="1531" y="476"/>
                      <a:pt x="1529" y="475"/>
                    </a:cubicBezTo>
                    <a:cubicBezTo>
                      <a:pt x="1433" y="444"/>
                      <a:pt x="1122" y="373"/>
                      <a:pt x="672" y="587"/>
                    </a:cubicBezTo>
                    <a:cubicBezTo>
                      <a:pt x="660" y="592"/>
                      <a:pt x="650" y="600"/>
                      <a:pt x="642" y="609"/>
                    </a:cubicBezTo>
                    <a:cubicBezTo>
                      <a:pt x="602" y="536"/>
                      <a:pt x="602" y="536"/>
                      <a:pt x="602" y="536"/>
                    </a:cubicBezTo>
                    <a:cubicBezTo>
                      <a:pt x="465" y="611"/>
                      <a:pt x="465" y="611"/>
                      <a:pt x="465" y="611"/>
                    </a:cubicBezTo>
                    <a:cubicBezTo>
                      <a:pt x="403" y="499"/>
                      <a:pt x="403" y="499"/>
                      <a:pt x="403" y="499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06" y="1276"/>
                      <a:pt x="306" y="1276"/>
                      <a:pt x="306" y="1276"/>
                    </a:cubicBezTo>
                    <a:lnTo>
                      <a:pt x="709" y="1055"/>
                    </a:lnTo>
                    <a:close/>
                    <a:moveTo>
                      <a:pt x="562" y="672"/>
                    </a:moveTo>
                    <a:cubicBezTo>
                      <a:pt x="645" y="823"/>
                      <a:pt x="645" y="823"/>
                      <a:pt x="645" y="823"/>
                    </a:cubicBezTo>
                    <a:cubicBezTo>
                      <a:pt x="601" y="847"/>
                      <a:pt x="601" y="847"/>
                      <a:pt x="601" y="847"/>
                    </a:cubicBezTo>
                    <a:cubicBezTo>
                      <a:pt x="518" y="696"/>
                      <a:pt x="518" y="696"/>
                      <a:pt x="518" y="696"/>
                    </a:cubicBezTo>
                    <a:lnTo>
                      <a:pt x="562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id="{262871B5-8FC3-4B8F-BDD4-90EC9D651EEB}"/>
                </a:ext>
              </a:extLst>
            </p:cNvPr>
            <p:cNvGrpSpPr/>
            <p:nvPr/>
          </p:nvGrpSpPr>
          <p:grpSpPr>
            <a:xfrm>
              <a:off x="3334431" y="4654723"/>
              <a:ext cx="1379185" cy="3837933"/>
              <a:chOff x="1827212" y="2721589"/>
              <a:chExt cx="1500735" cy="4176177"/>
            </a:xfrm>
          </p:grpSpPr>
          <p:sp>
            <p:nvSpPr>
              <p:cNvPr id="22" name="Rectangle 48">
                <a:extLst>
                  <a:ext uri="{FF2B5EF4-FFF2-40B4-BE49-F238E27FC236}">
                    <a16:creationId xmlns:a16="http://schemas.microsoft.com/office/drawing/2014/main" id="{AC0E83F9-97AC-4D50-B40D-F1E87E160B96}"/>
                  </a:ext>
                </a:extLst>
              </p:cNvPr>
              <p:cNvSpPr/>
              <p:nvPr/>
            </p:nvSpPr>
            <p:spPr>
              <a:xfrm>
                <a:off x="2511696" y="3816463"/>
                <a:ext cx="131766" cy="3081303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25000">
                    <a:sysClr val="window" lastClr="FFFFFF">
                      <a:lumMod val="7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75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oup 49">
                <a:extLst>
                  <a:ext uri="{FF2B5EF4-FFF2-40B4-BE49-F238E27FC236}">
                    <a16:creationId xmlns:a16="http://schemas.microsoft.com/office/drawing/2014/main" id="{FB5C1550-487D-4946-B3A8-DEFCC67DC668}"/>
                  </a:ext>
                </a:extLst>
              </p:cNvPr>
              <p:cNvGrpSpPr/>
              <p:nvPr/>
            </p:nvGrpSpPr>
            <p:grpSpPr>
              <a:xfrm>
                <a:off x="1827212" y="2817746"/>
                <a:ext cx="1500735" cy="1500735"/>
                <a:chOff x="4441277" y="2884842"/>
                <a:chExt cx="867870" cy="867870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27" name="Rectangle 53">
                  <a:extLst>
                    <a:ext uri="{FF2B5EF4-FFF2-40B4-BE49-F238E27FC236}">
                      <a16:creationId xmlns:a16="http://schemas.microsoft.com/office/drawing/2014/main" id="{D6B13A64-0A13-485F-A99A-A5792F803AE9}"/>
                    </a:ext>
                  </a:extLst>
                </p:cNvPr>
                <p:cNvSpPr/>
                <p:nvPr/>
              </p:nvSpPr>
              <p:spPr>
                <a:xfrm rot="2700000">
                  <a:off x="4441277" y="2884842"/>
                  <a:ext cx="867870" cy="867870"/>
                </a:xfrm>
                <a:prstGeom prst="rect">
                  <a:avLst/>
                </a:prstGeom>
                <a:solidFill>
                  <a:srgbClr val="FC9B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Rectangle 54">
                  <a:extLst>
                    <a:ext uri="{FF2B5EF4-FFF2-40B4-BE49-F238E27FC236}">
                      <a16:creationId xmlns:a16="http://schemas.microsoft.com/office/drawing/2014/main" id="{C5C20B43-8519-43D0-9715-88D9DFABE5B7}"/>
                    </a:ext>
                  </a:extLst>
                </p:cNvPr>
                <p:cNvSpPr/>
                <p:nvPr/>
              </p:nvSpPr>
              <p:spPr>
                <a:xfrm rot="2700000">
                  <a:off x="4483130" y="2926695"/>
                  <a:ext cx="784165" cy="784165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10B1BF13-8A1B-420F-9932-A7FF212A4C0D}"/>
                  </a:ext>
                </a:extLst>
              </p:cNvPr>
              <p:cNvSpPr/>
              <p:nvPr/>
            </p:nvSpPr>
            <p:spPr>
              <a:xfrm>
                <a:off x="2539479" y="4343400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51">
                <a:extLst>
                  <a:ext uri="{FF2B5EF4-FFF2-40B4-BE49-F238E27FC236}">
                    <a16:creationId xmlns:a16="http://schemas.microsoft.com/office/drawing/2014/main" id="{4FCAA2D4-B733-4327-841B-AB349153E475}"/>
                  </a:ext>
                </a:extLst>
              </p:cNvPr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02F329CC-11B9-4D8A-90CA-3F7ED5C83B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480" y="3107820"/>
                <a:ext cx="838199" cy="967575"/>
              </a:xfrm>
              <a:custGeom>
                <a:avLst/>
                <a:gdLst>
                  <a:gd name="T0" fmla="*/ 709 w 2217"/>
                  <a:gd name="T1" fmla="*/ 1055 h 2562"/>
                  <a:gd name="T2" fmla="*/ 644 w 2217"/>
                  <a:gd name="T3" fmla="*/ 937 h 2562"/>
                  <a:gd name="T4" fmla="*/ 781 w 2217"/>
                  <a:gd name="T5" fmla="*/ 862 h 2562"/>
                  <a:gd name="T6" fmla="*/ 733 w 2217"/>
                  <a:gd name="T7" fmla="*/ 775 h 2562"/>
                  <a:gd name="T8" fmla="*/ 758 w 2217"/>
                  <a:gd name="T9" fmla="*/ 767 h 2562"/>
                  <a:gd name="T10" fmla="*/ 1304 w 2217"/>
                  <a:gd name="T11" fmla="*/ 639 h 2562"/>
                  <a:gd name="T12" fmla="*/ 1043 w 2217"/>
                  <a:gd name="T13" fmla="*/ 1207 h 2562"/>
                  <a:gd name="T14" fmla="*/ 1028 w 2217"/>
                  <a:gd name="T15" fmla="*/ 1392 h 2562"/>
                  <a:gd name="T16" fmla="*/ 1158 w 2217"/>
                  <a:gd name="T17" fmla="*/ 1605 h 2562"/>
                  <a:gd name="T18" fmla="*/ 1137 w 2217"/>
                  <a:gd name="T19" fmla="*/ 1672 h 2562"/>
                  <a:gd name="T20" fmla="*/ 727 w 2217"/>
                  <a:gd name="T21" fmla="*/ 2278 h 2562"/>
                  <a:gd name="T22" fmla="*/ 756 w 2217"/>
                  <a:gd name="T23" fmla="*/ 2453 h 2562"/>
                  <a:gd name="T24" fmla="*/ 820 w 2217"/>
                  <a:gd name="T25" fmla="*/ 2476 h 2562"/>
                  <a:gd name="T26" fmla="*/ 931 w 2217"/>
                  <a:gd name="T27" fmla="*/ 2424 h 2562"/>
                  <a:gd name="T28" fmla="*/ 1337 w 2217"/>
                  <a:gd name="T29" fmla="*/ 1825 h 2562"/>
                  <a:gd name="T30" fmla="*/ 1386 w 2217"/>
                  <a:gd name="T31" fmla="*/ 1892 h 2562"/>
                  <a:gd name="T32" fmla="*/ 1052 w 2217"/>
                  <a:gd name="T33" fmla="*/ 2356 h 2562"/>
                  <a:gd name="T34" fmla="*/ 1071 w 2217"/>
                  <a:gd name="T35" fmla="*/ 2532 h 2562"/>
                  <a:gd name="T36" fmla="*/ 1141 w 2217"/>
                  <a:gd name="T37" fmla="*/ 2560 h 2562"/>
                  <a:gd name="T38" fmla="*/ 1247 w 2217"/>
                  <a:gd name="T39" fmla="*/ 2514 h 2562"/>
                  <a:gd name="T40" fmla="*/ 1643 w 2217"/>
                  <a:gd name="T41" fmla="*/ 1870 h 2562"/>
                  <a:gd name="T42" fmla="*/ 1457 w 2217"/>
                  <a:gd name="T43" fmla="*/ 1576 h 2562"/>
                  <a:gd name="T44" fmla="*/ 1430 w 2217"/>
                  <a:gd name="T45" fmla="*/ 1544 h 2562"/>
                  <a:gd name="T46" fmla="*/ 1504 w 2217"/>
                  <a:gd name="T47" fmla="*/ 1335 h 2562"/>
                  <a:gd name="T48" fmla="*/ 1624 w 2217"/>
                  <a:gd name="T49" fmla="*/ 963 h 2562"/>
                  <a:gd name="T50" fmla="*/ 1668 w 2217"/>
                  <a:gd name="T51" fmla="*/ 1117 h 2562"/>
                  <a:gd name="T52" fmla="*/ 1828 w 2217"/>
                  <a:gd name="T53" fmla="*/ 1188 h 2562"/>
                  <a:gd name="T54" fmla="*/ 2128 w 2217"/>
                  <a:gd name="T55" fmla="*/ 1157 h 2562"/>
                  <a:gd name="T56" fmla="*/ 2206 w 2217"/>
                  <a:gd name="T57" fmla="*/ 1038 h 2562"/>
                  <a:gd name="T58" fmla="*/ 2087 w 2217"/>
                  <a:gd name="T59" fmla="*/ 961 h 2562"/>
                  <a:gd name="T60" fmla="*/ 1830 w 2217"/>
                  <a:gd name="T61" fmla="*/ 988 h 2562"/>
                  <a:gd name="T62" fmla="*/ 1819 w 2217"/>
                  <a:gd name="T63" fmla="*/ 914 h 2562"/>
                  <a:gd name="T64" fmla="*/ 1719 w 2217"/>
                  <a:gd name="T65" fmla="*/ 592 h 2562"/>
                  <a:gd name="T66" fmla="*/ 1690 w 2217"/>
                  <a:gd name="T67" fmla="*/ 564 h 2562"/>
                  <a:gd name="T68" fmla="*/ 1667 w 2217"/>
                  <a:gd name="T69" fmla="*/ 542 h 2562"/>
                  <a:gd name="T70" fmla="*/ 1720 w 2217"/>
                  <a:gd name="T71" fmla="*/ 547 h 2562"/>
                  <a:gd name="T72" fmla="*/ 1994 w 2217"/>
                  <a:gd name="T73" fmla="*/ 273 h 2562"/>
                  <a:gd name="T74" fmla="*/ 1720 w 2217"/>
                  <a:gd name="T75" fmla="*/ 0 h 2562"/>
                  <a:gd name="T76" fmla="*/ 1446 w 2217"/>
                  <a:gd name="T77" fmla="*/ 273 h 2562"/>
                  <a:gd name="T78" fmla="*/ 1537 w 2217"/>
                  <a:gd name="T79" fmla="*/ 477 h 2562"/>
                  <a:gd name="T80" fmla="*/ 1529 w 2217"/>
                  <a:gd name="T81" fmla="*/ 475 h 2562"/>
                  <a:gd name="T82" fmla="*/ 672 w 2217"/>
                  <a:gd name="T83" fmla="*/ 587 h 2562"/>
                  <a:gd name="T84" fmla="*/ 642 w 2217"/>
                  <a:gd name="T85" fmla="*/ 609 h 2562"/>
                  <a:gd name="T86" fmla="*/ 602 w 2217"/>
                  <a:gd name="T87" fmla="*/ 536 h 2562"/>
                  <a:gd name="T88" fmla="*/ 465 w 2217"/>
                  <a:gd name="T89" fmla="*/ 611 h 2562"/>
                  <a:gd name="T90" fmla="*/ 403 w 2217"/>
                  <a:gd name="T91" fmla="*/ 499 h 2562"/>
                  <a:gd name="T92" fmla="*/ 0 w 2217"/>
                  <a:gd name="T93" fmla="*/ 720 h 2562"/>
                  <a:gd name="T94" fmla="*/ 306 w 2217"/>
                  <a:gd name="T95" fmla="*/ 1276 h 2562"/>
                  <a:gd name="T96" fmla="*/ 709 w 2217"/>
                  <a:gd name="T97" fmla="*/ 1055 h 2562"/>
                  <a:gd name="T98" fmla="*/ 562 w 2217"/>
                  <a:gd name="T99" fmla="*/ 672 h 2562"/>
                  <a:gd name="T100" fmla="*/ 645 w 2217"/>
                  <a:gd name="T101" fmla="*/ 823 h 2562"/>
                  <a:gd name="T102" fmla="*/ 601 w 2217"/>
                  <a:gd name="T103" fmla="*/ 847 h 2562"/>
                  <a:gd name="T104" fmla="*/ 518 w 2217"/>
                  <a:gd name="T105" fmla="*/ 696 h 2562"/>
                  <a:gd name="T106" fmla="*/ 562 w 2217"/>
                  <a:gd name="T107" fmla="*/ 672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7" h="2562">
                    <a:moveTo>
                      <a:pt x="709" y="1055"/>
                    </a:moveTo>
                    <a:cubicBezTo>
                      <a:pt x="644" y="937"/>
                      <a:pt x="644" y="937"/>
                      <a:pt x="644" y="937"/>
                    </a:cubicBezTo>
                    <a:cubicBezTo>
                      <a:pt x="781" y="862"/>
                      <a:pt x="781" y="862"/>
                      <a:pt x="781" y="862"/>
                    </a:cubicBezTo>
                    <a:cubicBezTo>
                      <a:pt x="733" y="775"/>
                      <a:pt x="733" y="775"/>
                      <a:pt x="733" y="775"/>
                    </a:cubicBezTo>
                    <a:cubicBezTo>
                      <a:pt x="742" y="774"/>
                      <a:pt x="750" y="771"/>
                      <a:pt x="758" y="767"/>
                    </a:cubicBezTo>
                    <a:cubicBezTo>
                      <a:pt x="995" y="655"/>
                      <a:pt x="1180" y="634"/>
                      <a:pt x="1304" y="639"/>
                    </a:cubicBezTo>
                    <a:cubicBezTo>
                      <a:pt x="1226" y="831"/>
                      <a:pt x="1105" y="1008"/>
                      <a:pt x="1043" y="1207"/>
                    </a:cubicBezTo>
                    <a:cubicBezTo>
                      <a:pt x="1024" y="1265"/>
                      <a:pt x="1007" y="1332"/>
                      <a:pt x="1028" y="1392"/>
                    </a:cubicBezTo>
                    <a:cubicBezTo>
                      <a:pt x="1051" y="1457"/>
                      <a:pt x="1100" y="1530"/>
                      <a:pt x="1158" y="1605"/>
                    </a:cubicBezTo>
                    <a:cubicBezTo>
                      <a:pt x="1151" y="1630"/>
                      <a:pt x="1143" y="1653"/>
                      <a:pt x="1137" y="1672"/>
                    </a:cubicBezTo>
                    <a:cubicBezTo>
                      <a:pt x="1113" y="1726"/>
                      <a:pt x="906" y="2028"/>
                      <a:pt x="727" y="2278"/>
                    </a:cubicBezTo>
                    <a:cubicBezTo>
                      <a:pt x="687" y="2334"/>
                      <a:pt x="700" y="2412"/>
                      <a:pt x="756" y="2453"/>
                    </a:cubicBezTo>
                    <a:cubicBezTo>
                      <a:pt x="776" y="2467"/>
                      <a:pt x="798" y="2474"/>
                      <a:pt x="820" y="2476"/>
                    </a:cubicBezTo>
                    <a:cubicBezTo>
                      <a:pt x="862" y="2478"/>
                      <a:pt x="904" y="2460"/>
                      <a:pt x="931" y="2424"/>
                    </a:cubicBezTo>
                    <a:cubicBezTo>
                      <a:pt x="1056" y="2249"/>
                      <a:pt x="1253" y="1970"/>
                      <a:pt x="1337" y="1825"/>
                    </a:cubicBezTo>
                    <a:cubicBezTo>
                      <a:pt x="1357" y="1850"/>
                      <a:pt x="1375" y="1874"/>
                      <a:pt x="1386" y="1892"/>
                    </a:cubicBezTo>
                    <a:cubicBezTo>
                      <a:pt x="1345" y="1975"/>
                      <a:pt x="1189" y="2187"/>
                      <a:pt x="1052" y="2356"/>
                    </a:cubicBezTo>
                    <a:cubicBezTo>
                      <a:pt x="1009" y="2410"/>
                      <a:pt x="1017" y="2489"/>
                      <a:pt x="1071" y="2532"/>
                    </a:cubicBezTo>
                    <a:cubicBezTo>
                      <a:pt x="1091" y="2549"/>
                      <a:pt x="1116" y="2558"/>
                      <a:pt x="1141" y="2560"/>
                    </a:cubicBezTo>
                    <a:cubicBezTo>
                      <a:pt x="1180" y="2562"/>
                      <a:pt x="1220" y="2546"/>
                      <a:pt x="1247" y="2514"/>
                    </a:cubicBezTo>
                    <a:cubicBezTo>
                      <a:pt x="1657" y="2008"/>
                      <a:pt x="1648" y="1915"/>
                      <a:pt x="1643" y="1870"/>
                    </a:cubicBezTo>
                    <a:cubicBezTo>
                      <a:pt x="1635" y="1795"/>
                      <a:pt x="1577" y="1722"/>
                      <a:pt x="1457" y="1576"/>
                    </a:cubicBezTo>
                    <a:cubicBezTo>
                      <a:pt x="1448" y="1566"/>
                      <a:pt x="1439" y="1555"/>
                      <a:pt x="1430" y="1544"/>
                    </a:cubicBezTo>
                    <a:cubicBezTo>
                      <a:pt x="1464" y="1475"/>
                      <a:pt x="1489" y="1374"/>
                      <a:pt x="1504" y="1335"/>
                    </a:cubicBezTo>
                    <a:cubicBezTo>
                      <a:pt x="1624" y="963"/>
                      <a:pt x="1624" y="963"/>
                      <a:pt x="1624" y="963"/>
                    </a:cubicBezTo>
                    <a:cubicBezTo>
                      <a:pt x="1632" y="1026"/>
                      <a:pt x="1641" y="1077"/>
                      <a:pt x="1668" y="1117"/>
                    </a:cubicBezTo>
                    <a:cubicBezTo>
                      <a:pt x="1682" y="1138"/>
                      <a:pt x="1711" y="1180"/>
                      <a:pt x="1828" y="1188"/>
                    </a:cubicBezTo>
                    <a:cubicBezTo>
                      <a:pt x="1894" y="1193"/>
                      <a:pt x="1990" y="1186"/>
                      <a:pt x="2128" y="1157"/>
                    </a:cubicBezTo>
                    <a:cubicBezTo>
                      <a:pt x="2182" y="1145"/>
                      <a:pt x="2217" y="1092"/>
                      <a:pt x="2206" y="1038"/>
                    </a:cubicBezTo>
                    <a:cubicBezTo>
                      <a:pt x="2194" y="984"/>
                      <a:pt x="2142" y="950"/>
                      <a:pt x="2087" y="961"/>
                    </a:cubicBezTo>
                    <a:cubicBezTo>
                      <a:pt x="1991" y="981"/>
                      <a:pt x="1881" y="990"/>
                      <a:pt x="1830" y="988"/>
                    </a:cubicBezTo>
                    <a:cubicBezTo>
                      <a:pt x="1826" y="968"/>
                      <a:pt x="1822" y="938"/>
                      <a:pt x="1819" y="914"/>
                    </a:cubicBezTo>
                    <a:cubicBezTo>
                      <a:pt x="1806" y="821"/>
                      <a:pt x="1789" y="693"/>
                      <a:pt x="1719" y="592"/>
                    </a:cubicBezTo>
                    <a:cubicBezTo>
                      <a:pt x="1711" y="580"/>
                      <a:pt x="1701" y="571"/>
                      <a:pt x="1690" y="564"/>
                    </a:cubicBezTo>
                    <a:cubicBezTo>
                      <a:pt x="1684" y="556"/>
                      <a:pt x="1676" y="549"/>
                      <a:pt x="1667" y="542"/>
                    </a:cubicBezTo>
                    <a:cubicBezTo>
                      <a:pt x="1684" y="545"/>
                      <a:pt x="1702" y="547"/>
                      <a:pt x="1720" y="547"/>
                    </a:cubicBezTo>
                    <a:cubicBezTo>
                      <a:pt x="1871" y="547"/>
                      <a:pt x="1994" y="425"/>
                      <a:pt x="1994" y="273"/>
                    </a:cubicBezTo>
                    <a:cubicBezTo>
                      <a:pt x="1994" y="122"/>
                      <a:pt x="1871" y="0"/>
                      <a:pt x="1720" y="0"/>
                    </a:cubicBezTo>
                    <a:cubicBezTo>
                      <a:pt x="1569" y="0"/>
                      <a:pt x="1446" y="122"/>
                      <a:pt x="1446" y="273"/>
                    </a:cubicBezTo>
                    <a:cubicBezTo>
                      <a:pt x="1446" y="354"/>
                      <a:pt x="1481" y="427"/>
                      <a:pt x="1537" y="477"/>
                    </a:cubicBezTo>
                    <a:cubicBezTo>
                      <a:pt x="1534" y="476"/>
                      <a:pt x="1531" y="476"/>
                      <a:pt x="1529" y="475"/>
                    </a:cubicBezTo>
                    <a:cubicBezTo>
                      <a:pt x="1433" y="444"/>
                      <a:pt x="1122" y="373"/>
                      <a:pt x="672" y="587"/>
                    </a:cubicBezTo>
                    <a:cubicBezTo>
                      <a:pt x="660" y="592"/>
                      <a:pt x="650" y="600"/>
                      <a:pt x="642" y="609"/>
                    </a:cubicBezTo>
                    <a:cubicBezTo>
                      <a:pt x="602" y="536"/>
                      <a:pt x="602" y="536"/>
                      <a:pt x="602" y="536"/>
                    </a:cubicBezTo>
                    <a:cubicBezTo>
                      <a:pt x="465" y="611"/>
                      <a:pt x="465" y="611"/>
                      <a:pt x="465" y="611"/>
                    </a:cubicBezTo>
                    <a:cubicBezTo>
                      <a:pt x="403" y="499"/>
                      <a:pt x="403" y="499"/>
                      <a:pt x="403" y="499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06" y="1276"/>
                      <a:pt x="306" y="1276"/>
                      <a:pt x="306" y="1276"/>
                    </a:cubicBezTo>
                    <a:lnTo>
                      <a:pt x="709" y="1055"/>
                    </a:lnTo>
                    <a:close/>
                    <a:moveTo>
                      <a:pt x="562" y="672"/>
                    </a:moveTo>
                    <a:cubicBezTo>
                      <a:pt x="645" y="823"/>
                      <a:pt x="645" y="823"/>
                      <a:pt x="645" y="823"/>
                    </a:cubicBezTo>
                    <a:cubicBezTo>
                      <a:pt x="601" y="847"/>
                      <a:pt x="601" y="847"/>
                      <a:pt x="601" y="847"/>
                    </a:cubicBezTo>
                    <a:cubicBezTo>
                      <a:pt x="518" y="696"/>
                      <a:pt x="518" y="696"/>
                      <a:pt x="518" y="696"/>
                    </a:cubicBezTo>
                    <a:lnTo>
                      <a:pt x="562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96">
              <a:extLst>
                <a:ext uri="{FF2B5EF4-FFF2-40B4-BE49-F238E27FC236}">
                  <a16:creationId xmlns:a16="http://schemas.microsoft.com/office/drawing/2014/main" id="{985963F7-74AC-4E56-BB44-50E745614544}"/>
                </a:ext>
              </a:extLst>
            </p:cNvPr>
            <p:cNvGrpSpPr/>
            <p:nvPr/>
          </p:nvGrpSpPr>
          <p:grpSpPr>
            <a:xfrm>
              <a:off x="1081178" y="3558507"/>
              <a:ext cx="1318746" cy="3669747"/>
              <a:chOff x="1827212" y="2721589"/>
              <a:chExt cx="1500735" cy="4176177"/>
            </a:xfrm>
          </p:grpSpPr>
          <p:sp>
            <p:nvSpPr>
              <p:cNvPr id="15" name="Rectangle 97">
                <a:extLst>
                  <a:ext uri="{FF2B5EF4-FFF2-40B4-BE49-F238E27FC236}">
                    <a16:creationId xmlns:a16="http://schemas.microsoft.com/office/drawing/2014/main" id="{4556F5D0-D156-4E36-8CE9-D1C27629E746}"/>
                  </a:ext>
                </a:extLst>
              </p:cNvPr>
              <p:cNvSpPr/>
              <p:nvPr/>
            </p:nvSpPr>
            <p:spPr>
              <a:xfrm>
                <a:off x="2511696" y="3816463"/>
                <a:ext cx="131766" cy="3081303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25000">
                    <a:sysClr val="window" lastClr="FFFFFF">
                      <a:lumMod val="75000"/>
                    </a:sysClr>
                  </a:gs>
                  <a:gs pos="50000">
                    <a:sysClr val="window" lastClr="FFFFFF">
                      <a:lumMod val="85000"/>
                    </a:sysClr>
                  </a:gs>
                  <a:gs pos="75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" name="Group 98">
                <a:extLst>
                  <a:ext uri="{FF2B5EF4-FFF2-40B4-BE49-F238E27FC236}">
                    <a16:creationId xmlns:a16="http://schemas.microsoft.com/office/drawing/2014/main" id="{88751FBA-0686-4DA1-915F-44C178536A10}"/>
                  </a:ext>
                </a:extLst>
              </p:cNvPr>
              <p:cNvGrpSpPr/>
              <p:nvPr/>
            </p:nvGrpSpPr>
            <p:grpSpPr>
              <a:xfrm>
                <a:off x="1827212" y="2817746"/>
                <a:ext cx="1500735" cy="1500735"/>
                <a:chOff x="4441277" y="2884842"/>
                <a:chExt cx="867870" cy="867870"/>
              </a:xfrm>
              <a:effectLst>
                <a:outerShdw blurRad="114300" sx="102000" sy="102000" algn="ctr" rotWithShape="0">
                  <a:prstClr val="black">
                    <a:alpha val="23000"/>
                  </a:prstClr>
                </a:outerShdw>
              </a:effectLst>
            </p:grpSpPr>
            <p:sp>
              <p:nvSpPr>
                <p:cNvPr id="20" name="Rectangle 102">
                  <a:extLst>
                    <a:ext uri="{FF2B5EF4-FFF2-40B4-BE49-F238E27FC236}">
                      <a16:creationId xmlns:a16="http://schemas.microsoft.com/office/drawing/2014/main" id="{A976F991-A009-46F7-9D46-B00BC1F8CEE4}"/>
                    </a:ext>
                  </a:extLst>
                </p:cNvPr>
                <p:cNvSpPr/>
                <p:nvPr/>
              </p:nvSpPr>
              <p:spPr>
                <a:xfrm rot="2700000">
                  <a:off x="4441277" y="2884842"/>
                  <a:ext cx="867870" cy="867870"/>
                </a:xfrm>
                <a:prstGeom prst="rect">
                  <a:avLst/>
                </a:prstGeom>
                <a:solidFill>
                  <a:srgbClr val="FC9B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Rectangle 103">
                  <a:extLst>
                    <a:ext uri="{FF2B5EF4-FFF2-40B4-BE49-F238E27FC236}">
                      <a16:creationId xmlns:a16="http://schemas.microsoft.com/office/drawing/2014/main" id="{2D3EC679-FA90-4CE0-9B9E-C3B756058DF8}"/>
                    </a:ext>
                  </a:extLst>
                </p:cNvPr>
                <p:cNvSpPr/>
                <p:nvPr/>
              </p:nvSpPr>
              <p:spPr>
                <a:xfrm rot="2700000">
                  <a:off x="4483130" y="2926695"/>
                  <a:ext cx="784165" cy="784165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Oval 99">
                <a:extLst>
                  <a:ext uri="{FF2B5EF4-FFF2-40B4-BE49-F238E27FC236}">
                    <a16:creationId xmlns:a16="http://schemas.microsoft.com/office/drawing/2014/main" id="{F4C3D728-E6E5-4A98-8397-AAF938556358}"/>
                  </a:ext>
                </a:extLst>
              </p:cNvPr>
              <p:cNvSpPr/>
              <p:nvPr/>
            </p:nvSpPr>
            <p:spPr>
              <a:xfrm>
                <a:off x="2539479" y="4343400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00">
                <a:extLst>
                  <a:ext uri="{FF2B5EF4-FFF2-40B4-BE49-F238E27FC236}">
                    <a16:creationId xmlns:a16="http://schemas.microsoft.com/office/drawing/2014/main" id="{E616B1D2-2AEC-4012-B337-5908376DD3E5}"/>
                  </a:ext>
                </a:extLst>
              </p:cNvPr>
              <p:cNvSpPr/>
              <p:nvPr/>
            </p:nvSpPr>
            <p:spPr>
              <a:xfrm>
                <a:off x="2539479" y="2721589"/>
                <a:ext cx="76200" cy="76200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50000"/>
                    </a:sysClr>
                  </a:gs>
                  <a:gs pos="59000">
                    <a:sysClr val="window" lastClr="FFFFFF">
                      <a:lumMod val="75000"/>
                    </a:sysClr>
                  </a:gs>
                  <a:gs pos="9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9C16C781-0A28-4314-A709-2A68FE382F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8480" y="3107820"/>
                <a:ext cx="838199" cy="967575"/>
              </a:xfrm>
              <a:custGeom>
                <a:avLst/>
                <a:gdLst>
                  <a:gd name="T0" fmla="*/ 709 w 2217"/>
                  <a:gd name="T1" fmla="*/ 1055 h 2562"/>
                  <a:gd name="T2" fmla="*/ 644 w 2217"/>
                  <a:gd name="T3" fmla="*/ 937 h 2562"/>
                  <a:gd name="T4" fmla="*/ 781 w 2217"/>
                  <a:gd name="T5" fmla="*/ 862 h 2562"/>
                  <a:gd name="T6" fmla="*/ 733 w 2217"/>
                  <a:gd name="T7" fmla="*/ 775 h 2562"/>
                  <a:gd name="T8" fmla="*/ 758 w 2217"/>
                  <a:gd name="T9" fmla="*/ 767 h 2562"/>
                  <a:gd name="T10" fmla="*/ 1304 w 2217"/>
                  <a:gd name="T11" fmla="*/ 639 h 2562"/>
                  <a:gd name="T12" fmla="*/ 1043 w 2217"/>
                  <a:gd name="T13" fmla="*/ 1207 h 2562"/>
                  <a:gd name="T14" fmla="*/ 1028 w 2217"/>
                  <a:gd name="T15" fmla="*/ 1392 h 2562"/>
                  <a:gd name="T16" fmla="*/ 1158 w 2217"/>
                  <a:gd name="T17" fmla="*/ 1605 h 2562"/>
                  <a:gd name="T18" fmla="*/ 1137 w 2217"/>
                  <a:gd name="T19" fmla="*/ 1672 h 2562"/>
                  <a:gd name="T20" fmla="*/ 727 w 2217"/>
                  <a:gd name="T21" fmla="*/ 2278 h 2562"/>
                  <a:gd name="T22" fmla="*/ 756 w 2217"/>
                  <a:gd name="T23" fmla="*/ 2453 h 2562"/>
                  <a:gd name="T24" fmla="*/ 820 w 2217"/>
                  <a:gd name="T25" fmla="*/ 2476 h 2562"/>
                  <a:gd name="T26" fmla="*/ 931 w 2217"/>
                  <a:gd name="T27" fmla="*/ 2424 h 2562"/>
                  <a:gd name="T28" fmla="*/ 1337 w 2217"/>
                  <a:gd name="T29" fmla="*/ 1825 h 2562"/>
                  <a:gd name="T30" fmla="*/ 1386 w 2217"/>
                  <a:gd name="T31" fmla="*/ 1892 h 2562"/>
                  <a:gd name="T32" fmla="*/ 1052 w 2217"/>
                  <a:gd name="T33" fmla="*/ 2356 h 2562"/>
                  <a:gd name="T34" fmla="*/ 1071 w 2217"/>
                  <a:gd name="T35" fmla="*/ 2532 h 2562"/>
                  <a:gd name="T36" fmla="*/ 1141 w 2217"/>
                  <a:gd name="T37" fmla="*/ 2560 h 2562"/>
                  <a:gd name="T38" fmla="*/ 1247 w 2217"/>
                  <a:gd name="T39" fmla="*/ 2514 h 2562"/>
                  <a:gd name="T40" fmla="*/ 1643 w 2217"/>
                  <a:gd name="T41" fmla="*/ 1870 h 2562"/>
                  <a:gd name="T42" fmla="*/ 1457 w 2217"/>
                  <a:gd name="T43" fmla="*/ 1576 h 2562"/>
                  <a:gd name="T44" fmla="*/ 1430 w 2217"/>
                  <a:gd name="T45" fmla="*/ 1544 h 2562"/>
                  <a:gd name="T46" fmla="*/ 1504 w 2217"/>
                  <a:gd name="T47" fmla="*/ 1335 h 2562"/>
                  <a:gd name="T48" fmla="*/ 1624 w 2217"/>
                  <a:gd name="T49" fmla="*/ 963 h 2562"/>
                  <a:gd name="T50" fmla="*/ 1668 w 2217"/>
                  <a:gd name="T51" fmla="*/ 1117 h 2562"/>
                  <a:gd name="T52" fmla="*/ 1828 w 2217"/>
                  <a:gd name="T53" fmla="*/ 1188 h 2562"/>
                  <a:gd name="T54" fmla="*/ 2128 w 2217"/>
                  <a:gd name="T55" fmla="*/ 1157 h 2562"/>
                  <a:gd name="T56" fmla="*/ 2206 w 2217"/>
                  <a:gd name="T57" fmla="*/ 1038 h 2562"/>
                  <a:gd name="T58" fmla="*/ 2087 w 2217"/>
                  <a:gd name="T59" fmla="*/ 961 h 2562"/>
                  <a:gd name="T60" fmla="*/ 1830 w 2217"/>
                  <a:gd name="T61" fmla="*/ 988 h 2562"/>
                  <a:gd name="T62" fmla="*/ 1819 w 2217"/>
                  <a:gd name="T63" fmla="*/ 914 h 2562"/>
                  <a:gd name="T64" fmla="*/ 1719 w 2217"/>
                  <a:gd name="T65" fmla="*/ 592 h 2562"/>
                  <a:gd name="T66" fmla="*/ 1690 w 2217"/>
                  <a:gd name="T67" fmla="*/ 564 h 2562"/>
                  <a:gd name="T68" fmla="*/ 1667 w 2217"/>
                  <a:gd name="T69" fmla="*/ 542 h 2562"/>
                  <a:gd name="T70" fmla="*/ 1720 w 2217"/>
                  <a:gd name="T71" fmla="*/ 547 h 2562"/>
                  <a:gd name="T72" fmla="*/ 1994 w 2217"/>
                  <a:gd name="T73" fmla="*/ 273 h 2562"/>
                  <a:gd name="T74" fmla="*/ 1720 w 2217"/>
                  <a:gd name="T75" fmla="*/ 0 h 2562"/>
                  <a:gd name="T76" fmla="*/ 1446 w 2217"/>
                  <a:gd name="T77" fmla="*/ 273 h 2562"/>
                  <a:gd name="T78" fmla="*/ 1537 w 2217"/>
                  <a:gd name="T79" fmla="*/ 477 h 2562"/>
                  <a:gd name="T80" fmla="*/ 1529 w 2217"/>
                  <a:gd name="T81" fmla="*/ 475 h 2562"/>
                  <a:gd name="T82" fmla="*/ 672 w 2217"/>
                  <a:gd name="T83" fmla="*/ 587 h 2562"/>
                  <a:gd name="T84" fmla="*/ 642 w 2217"/>
                  <a:gd name="T85" fmla="*/ 609 h 2562"/>
                  <a:gd name="T86" fmla="*/ 602 w 2217"/>
                  <a:gd name="T87" fmla="*/ 536 h 2562"/>
                  <a:gd name="T88" fmla="*/ 465 w 2217"/>
                  <a:gd name="T89" fmla="*/ 611 h 2562"/>
                  <a:gd name="T90" fmla="*/ 403 w 2217"/>
                  <a:gd name="T91" fmla="*/ 499 h 2562"/>
                  <a:gd name="T92" fmla="*/ 0 w 2217"/>
                  <a:gd name="T93" fmla="*/ 720 h 2562"/>
                  <a:gd name="T94" fmla="*/ 306 w 2217"/>
                  <a:gd name="T95" fmla="*/ 1276 h 2562"/>
                  <a:gd name="T96" fmla="*/ 709 w 2217"/>
                  <a:gd name="T97" fmla="*/ 1055 h 2562"/>
                  <a:gd name="T98" fmla="*/ 562 w 2217"/>
                  <a:gd name="T99" fmla="*/ 672 h 2562"/>
                  <a:gd name="T100" fmla="*/ 645 w 2217"/>
                  <a:gd name="T101" fmla="*/ 823 h 2562"/>
                  <a:gd name="T102" fmla="*/ 601 w 2217"/>
                  <a:gd name="T103" fmla="*/ 847 h 2562"/>
                  <a:gd name="T104" fmla="*/ 518 w 2217"/>
                  <a:gd name="T105" fmla="*/ 696 h 2562"/>
                  <a:gd name="T106" fmla="*/ 562 w 2217"/>
                  <a:gd name="T107" fmla="*/ 672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7" h="2562">
                    <a:moveTo>
                      <a:pt x="709" y="1055"/>
                    </a:moveTo>
                    <a:cubicBezTo>
                      <a:pt x="644" y="937"/>
                      <a:pt x="644" y="937"/>
                      <a:pt x="644" y="937"/>
                    </a:cubicBezTo>
                    <a:cubicBezTo>
                      <a:pt x="781" y="862"/>
                      <a:pt x="781" y="862"/>
                      <a:pt x="781" y="862"/>
                    </a:cubicBezTo>
                    <a:cubicBezTo>
                      <a:pt x="733" y="775"/>
                      <a:pt x="733" y="775"/>
                      <a:pt x="733" y="775"/>
                    </a:cubicBezTo>
                    <a:cubicBezTo>
                      <a:pt x="742" y="774"/>
                      <a:pt x="750" y="771"/>
                      <a:pt x="758" y="767"/>
                    </a:cubicBezTo>
                    <a:cubicBezTo>
                      <a:pt x="995" y="655"/>
                      <a:pt x="1180" y="634"/>
                      <a:pt x="1304" y="639"/>
                    </a:cubicBezTo>
                    <a:cubicBezTo>
                      <a:pt x="1226" y="831"/>
                      <a:pt x="1105" y="1008"/>
                      <a:pt x="1043" y="1207"/>
                    </a:cubicBezTo>
                    <a:cubicBezTo>
                      <a:pt x="1024" y="1265"/>
                      <a:pt x="1007" y="1332"/>
                      <a:pt x="1028" y="1392"/>
                    </a:cubicBezTo>
                    <a:cubicBezTo>
                      <a:pt x="1051" y="1457"/>
                      <a:pt x="1100" y="1530"/>
                      <a:pt x="1158" y="1605"/>
                    </a:cubicBezTo>
                    <a:cubicBezTo>
                      <a:pt x="1151" y="1630"/>
                      <a:pt x="1143" y="1653"/>
                      <a:pt x="1137" y="1672"/>
                    </a:cubicBezTo>
                    <a:cubicBezTo>
                      <a:pt x="1113" y="1726"/>
                      <a:pt x="906" y="2028"/>
                      <a:pt x="727" y="2278"/>
                    </a:cubicBezTo>
                    <a:cubicBezTo>
                      <a:pt x="687" y="2334"/>
                      <a:pt x="700" y="2412"/>
                      <a:pt x="756" y="2453"/>
                    </a:cubicBezTo>
                    <a:cubicBezTo>
                      <a:pt x="776" y="2467"/>
                      <a:pt x="798" y="2474"/>
                      <a:pt x="820" y="2476"/>
                    </a:cubicBezTo>
                    <a:cubicBezTo>
                      <a:pt x="862" y="2478"/>
                      <a:pt x="904" y="2460"/>
                      <a:pt x="931" y="2424"/>
                    </a:cubicBezTo>
                    <a:cubicBezTo>
                      <a:pt x="1056" y="2249"/>
                      <a:pt x="1253" y="1970"/>
                      <a:pt x="1337" y="1825"/>
                    </a:cubicBezTo>
                    <a:cubicBezTo>
                      <a:pt x="1357" y="1850"/>
                      <a:pt x="1375" y="1874"/>
                      <a:pt x="1386" y="1892"/>
                    </a:cubicBezTo>
                    <a:cubicBezTo>
                      <a:pt x="1345" y="1975"/>
                      <a:pt x="1189" y="2187"/>
                      <a:pt x="1052" y="2356"/>
                    </a:cubicBezTo>
                    <a:cubicBezTo>
                      <a:pt x="1009" y="2410"/>
                      <a:pt x="1017" y="2489"/>
                      <a:pt x="1071" y="2532"/>
                    </a:cubicBezTo>
                    <a:cubicBezTo>
                      <a:pt x="1091" y="2549"/>
                      <a:pt x="1116" y="2558"/>
                      <a:pt x="1141" y="2560"/>
                    </a:cubicBezTo>
                    <a:cubicBezTo>
                      <a:pt x="1180" y="2562"/>
                      <a:pt x="1220" y="2546"/>
                      <a:pt x="1247" y="2514"/>
                    </a:cubicBezTo>
                    <a:cubicBezTo>
                      <a:pt x="1657" y="2008"/>
                      <a:pt x="1648" y="1915"/>
                      <a:pt x="1643" y="1870"/>
                    </a:cubicBezTo>
                    <a:cubicBezTo>
                      <a:pt x="1635" y="1795"/>
                      <a:pt x="1577" y="1722"/>
                      <a:pt x="1457" y="1576"/>
                    </a:cubicBezTo>
                    <a:cubicBezTo>
                      <a:pt x="1448" y="1566"/>
                      <a:pt x="1439" y="1555"/>
                      <a:pt x="1430" y="1544"/>
                    </a:cubicBezTo>
                    <a:cubicBezTo>
                      <a:pt x="1464" y="1475"/>
                      <a:pt x="1489" y="1374"/>
                      <a:pt x="1504" y="1335"/>
                    </a:cubicBezTo>
                    <a:cubicBezTo>
                      <a:pt x="1624" y="963"/>
                      <a:pt x="1624" y="963"/>
                      <a:pt x="1624" y="963"/>
                    </a:cubicBezTo>
                    <a:cubicBezTo>
                      <a:pt x="1632" y="1026"/>
                      <a:pt x="1641" y="1077"/>
                      <a:pt x="1668" y="1117"/>
                    </a:cubicBezTo>
                    <a:cubicBezTo>
                      <a:pt x="1682" y="1138"/>
                      <a:pt x="1711" y="1180"/>
                      <a:pt x="1828" y="1188"/>
                    </a:cubicBezTo>
                    <a:cubicBezTo>
                      <a:pt x="1894" y="1193"/>
                      <a:pt x="1990" y="1186"/>
                      <a:pt x="2128" y="1157"/>
                    </a:cubicBezTo>
                    <a:cubicBezTo>
                      <a:pt x="2182" y="1145"/>
                      <a:pt x="2217" y="1092"/>
                      <a:pt x="2206" y="1038"/>
                    </a:cubicBezTo>
                    <a:cubicBezTo>
                      <a:pt x="2194" y="984"/>
                      <a:pt x="2142" y="950"/>
                      <a:pt x="2087" y="961"/>
                    </a:cubicBezTo>
                    <a:cubicBezTo>
                      <a:pt x="1991" y="981"/>
                      <a:pt x="1881" y="990"/>
                      <a:pt x="1830" y="988"/>
                    </a:cubicBezTo>
                    <a:cubicBezTo>
                      <a:pt x="1826" y="968"/>
                      <a:pt x="1822" y="938"/>
                      <a:pt x="1819" y="914"/>
                    </a:cubicBezTo>
                    <a:cubicBezTo>
                      <a:pt x="1806" y="821"/>
                      <a:pt x="1789" y="693"/>
                      <a:pt x="1719" y="592"/>
                    </a:cubicBezTo>
                    <a:cubicBezTo>
                      <a:pt x="1711" y="580"/>
                      <a:pt x="1701" y="571"/>
                      <a:pt x="1690" y="564"/>
                    </a:cubicBezTo>
                    <a:cubicBezTo>
                      <a:pt x="1684" y="556"/>
                      <a:pt x="1676" y="549"/>
                      <a:pt x="1667" y="542"/>
                    </a:cubicBezTo>
                    <a:cubicBezTo>
                      <a:pt x="1684" y="545"/>
                      <a:pt x="1702" y="547"/>
                      <a:pt x="1720" y="547"/>
                    </a:cubicBezTo>
                    <a:cubicBezTo>
                      <a:pt x="1871" y="547"/>
                      <a:pt x="1994" y="425"/>
                      <a:pt x="1994" y="273"/>
                    </a:cubicBezTo>
                    <a:cubicBezTo>
                      <a:pt x="1994" y="122"/>
                      <a:pt x="1871" y="0"/>
                      <a:pt x="1720" y="0"/>
                    </a:cubicBezTo>
                    <a:cubicBezTo>
                      <a:pt x="1569" y="0"/>
                      <a:pt x="1446" y="122"/>
                      <a:pt x="1446" y="273"/>
                    </a:cubicBezTo>
                    <a:cubicBezTo>
                      <a:pt x="1446" y="354"/>
                      <a:pt x="1481" y="427"/>
                      <a:pt x="1537" y="477"/>
                    </a:cubicBezTo>
                    <a:cubicBezTo>
                      <a:pt x="1534" y="476"/>
                      <a:pt x="1531" y="476"/>
                      <a:pt x="1529" y="475"/>
                    </a:cubicBezTo>
                    <a:cubicBezTo>
                      <a:pt x="1433" y="444"/>
                      <a:pt x="1122" y="373"/>
                      <a:pt x="672" y="587"/>
                    </a:cubicBezTo>
                    <a:cubicBezTo>
                      <a:pt x="660" y="592"/>
                      <a:pt x="650" y="600"/>
                      <a:pt x="642" y="609"/>
                    </a:cubicBezTo>
                    <a:cubicBezTo>
                      <a:pt x="602" y="536"/>
                      <a:pt x="602" y="536"/>
                      <a:pt x="602" y="536"/>
                    </a:cubicBezTo>
                    <a:cubicBezTo>
                      <a:pt x="465" y="611"/>
                      <a:pt x="465" y="611"/>
                      <a:pt x="465" y="611"/>
                    </a:cubicBezTo>
                    <a:cubicBezTo>
                      <a:pt x="403" y="499"/>
                      <a:pt x="403" y="499"/>
                      <a:pt x="403" y="499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306" y="1276"/>
                      <a:pt x="306" y="1276"/>
                      <a:pt x="306" y="1276"/>
                    </a:cubicBezTo>
                    <a:lnTo>
                      <a:pt x="709" y="1055"/>
                    </a:lnTo>
                    <a:close/>
                    <a:moveTo>
                      <a:pt x="562" y="672"/>
                    </a:moveTo>
                    <a:cubicBezTo>
                      <a:pt x="645" y="823"/>
                      <a:pt x="645" y="823"/>
                      <a:pt x="645" y="823"/>
                    </a:cubicBezTo>
                    <a:cubicBezTo>
                      <a:pt x="601" y="847"/>
                      <a:pt x="601" y="847"/>
                      <a:pt x="601" y="847"/>
                    </a:cubicBezTo>
                    <a:cubicBezTo>
                      <a:pt x="518" y="696"/>
                      <a:pt x="518" y="696"/>
                      <a:pt x="518" y="696"/>
                    </a:cubicBezTo>
                    <a:lnTo>
                      <a:pt x="562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TextBox 179">
            <a:extLst>
              <a:ext uri="{FF2B5EF4-FFF2-40B4-BE49-F238E27FC236}">
                <a16:creationId xmlns:a16="http://schemas.microsoft.com/office/drawing/2014/main" id="{381B0CDB-E06C-4377-AD0B-3557B038DDCF}"/>
              </a:ext>
            </a:extLst>
          </p:cNvPr>
          <p:cNvSpPr txBox="1"/>
          <p:nvPr/>
        </p:nvSpPr>
        <p:spPr>
          <a:xfrm>
            <a:off x="196801" y="5734662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987"/>
            <a:r>
              <a:rPr lang="en-US" sz="16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600" b="1" kern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16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</a:t>
            </a:r>
            <a:r>
              <a:rPr lang="en-US" sz="16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kern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6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1218987"/>
            <a:r>
              <a:rPr lang="en-US" sz="16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600" b="1" kern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16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</a:t>
            </a:r>
            <a:r>
              <a:rPr lang="en-US" sz="1600" b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acceder?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180">
            <a:extLst>
              <a:ext uri="{FF2B5EF4-FFF2-40B4-BE49-F238E27FC236}">
                <a16:creationId xmlns:a16="http://schemas.microsoft.com/office/drawing/2014/main" id="{69B6A87A-B0A9-466B-AD6F-BCCBE5E0B68B}"/>
              </a:ext>
            </a:extLst>
          </p:cNvPr>
          <p:cNvSpPr txBox="1"/>
          <p:nvPr/>
        </p:nvSpPr>
        <p:spPr>
          <a:xfrm>
            <a:off x="732708" y="1435344"/>
            <a:ext cx="3363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 –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</a:t>
            </a:r>
          </a:p>
        </p:txBody>
      </p:sp>
      <p:sp>
        <p:nvSpPr>
          <p:cNvPr id="59" name="TextBox 180">
            <a:extLst>
              <a:ext uri="{FF2B5EF4-FFF2-40B4-BE49-F238E27FC236}">
                <a16:creationId xmlns:a16="http://schemas.microsoft.com/office/drawing/2014/main" id="{2F309D53-27F6-4ADC-B8CC-D301E6A7EAD3}"/>
              </a:ext>
            </a:extLst>
          </p:cNvPr>
          <p:cNvSpPr txBox="1"/>
          <p:nvPr/>
        </p:nvSpPr>
        <p:spPr>
          <a:xfrm>
            <a:off x="7987136" y="1329443"/>
            <a:ext cx="336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87"/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gubernamentales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180">
            <a:extLst>
              <a:ext uri="{FF2B5EF4-FFF2-40B4-BE49-F238E27FC236}">
                <a16:creationId xmlns:a16="http://schemas.microsoft.com/office/drawing/2014/main" id="{070A68A3-5E0B-45D0-89B1-31ABC1149DEB}"/>
              </a:ext>
            </a:extLst>
          </p:cNvPr>
          <p:cNvSpPr txBox="1"/>
          <p:nvPr/>
        </p:nvSpPr>
        <p:spPr>
          <a:xfrm>
            <a:off x="6829493" y="4029654"/>
            <a:ext cx="195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Confundieron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995BA8BA-390D-487E-AEB7-C71BD3D74F69}"/>
              </a:ext>
            </a:extLst>
          </p:cNvPr>
          <p:cNvGrpSpPr/>
          <p:nvPr/>
        </p:nvGrpSpPr>
        <p:grpSpPr>
          <a:xfrm>
            <a:off x="8702007" y="2505389"/>
            <a:ext cx="1955415" cy="1183858"/>
            <a:chOff x="1619250" y="609600"/>
            <a:chExt cx="2190750" cy="1257300"/>
          </a:xfrm>
        </p:grpSpPr>
        <p:sp>
          <p:nvSpPr>
            <p:cNvPr id="63" name="Right Triangle 3">
              <a:extLst>
                <a:ext uri="{FF2B5EF4-FFF2-40B4-BE49-F238E27FC236}">
                  <a16:creationId xmlns:a16="http://schemas.microsoft.com/office/drawing/2014/main" id="{FFF6F334-4F2D-488A-87D5-3B0951E5B014}"/>
                </a:ext>
              </a:extLst>
            </p:cNvPr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rgbClr val="00A9B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ight Arrow 2">
              <a:extLst>
                <a:ext uri="{FF2B5EF4-FFF2-40B4-BE49-F238E27FC236}">
                  <a16:creationId xmlns:a16="http://schemas.microsoft.com/office/drawing/2014/main" id="{103528BA-99EA-4AD9-AD65-93724752CB0B}"/>
                </a:ext>
              </a:extLst>
            </p:cNvPr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solidFill>
              <a:srgbClr val="00A9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111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rPr>
                <a:t>Titular del derecho</a:t>
              </a:r>
            </a:p>
          </p:txBody>
        </p:sp>
      </p:grpSp>
      <p:grpSp>
        <p:nvGrpSpPr>
          <p:cNvPr id="65" name="Group 8">
            <a:extLst>
              <a:ext uri="{FF2B5EF4-FFF2-40B4-BE49-F238E27FC236}">
                <a16:creationId xmlns:a16="http://schemas.microsoft.com/office/drawing/2014/main" id="{CCA84595-B93E-47AC-BBB5-D201E1F39FF0}"/>
              </a:ext>
            </a:extLst>
          </p:cNvPr>
          <p:cNvGrpSpPr/>
          <p:nvPr/>
        </p:nvGrpSpPr>
        <p:grpSpPr>
          <a:xfrm>
            <a:off x="8702007" y="4854323"/>
            <a:ext cx="1955415" cy="1183858"/>
            <a:chOff x="1619250" y="609600"/>
            <a:chExt cx="2190750" cy="1257300"/>
          </a:xfrm>
        </p:grpSpPr>
        <p:sp>
          <p:nvSpPr>
            <p:cNvPr id="66" name="Right Triangle 9">
              <a:extLst>
                <a:ext uri="{FF2B5EF4-FFF2-40B4-BE49-F238E27FC236}">
                  <a16:creationId xmlns:a16="http://schemas.microsoft.com/office/drawing/2014/main" id="{0CA9EF55-39AB-475E-ABB3-124FCF94B45A}"/>
                </a:ext>
              </a:extLst>
            </p:cNvPr>
            <p:cNvSpPr/>
            <p:nvPr/>
          </p:nvSpPr>
          <p:spPr>
            <a:xfrm flipH="1" flipV="1">
              <a:off x="1619250" y="1638300"/>
              <a:ext cx="190500" cy="228600"/>
            </a:xfrm>
            <a:prstGeom prst="rtTriangle">
              <a:avLst/>
            </a:prstGeom>
            <a:solidFill>
              <a:srgbClr val="7CB042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ight Arrow 10">
              <a:extLst>
                <a:ext uri="{FF2B5EF4-FFF2-40B4-BE49-F238E27FC236}">
                  <a16:creationId xmlns:a16="http://schemas.microsoft.com/office/drawing/2014/main" id="{750B48C7-C7DE-4434-8C27-2721E3CA09EF}"/>
                </a:ext>
              </a:extLst>
            </p:cNvPr>
            <p:cNvSpPr/>
            <p:nvPr/>
          </p:nvSpPr>
          <p:spPr>
            <a:xfrm>
              <a:off x="1619250" y="609600"/>
              <a:ext cx="2190750" cy="1257300"/>
            </a:xfrm>
            <a:prstGeom prst="rightArrow">
              <a:avLst>
                <a:gd name="adj1" fmla="val 65152"/>
                <a:gd name="adj2" fmla="val 50000"/>
              </a:avLst>
            </a:prstGeom>
            <a:solidFill>
              <a:srgbClr val="7CB0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1111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rPr>
                <a:t>Titular </a:t>
              </a:r>
              <a:r>
                <a:rPr kumimoji="0" lang="en-US" sz="1600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rPr>
                <a:t>obligación</a:t>
              </a: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rPr>
                <a:t> que genera el derecho</a:t>
              </a:r>
            </a:p>
          </p:txBody>
        </p:sp>
      </p:grpSp>
      <p:grpSp>
        <p:nvGrpSpPr>
          <p:cNvPr id="68" name="Group 28">
            <a:extLst>
              <a:ext uri="{FF2B5EF4-FFF2-40B4-BE49-F238E27FC236}">
                <a16:creationId xmlns:a16="http://schemas.microsoft.com/office/drawing/2014/main" id="{08C83C1D-5847-4438-9014-890BC05F63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17078" y="2623176"/>
            <a:ext cx="840772" cy="925426"/>
            <a:chOff x="-43" y="-78"/>
            <a:chExt cx="1748" cy="1924"/>
          </a:xfrm>
        </p:grpSpPr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DC0CDB81-E20F-4B66-8568-A2D59CA7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-78"/>
              <a:ext cx="1020" cy="141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29633594-0B8E-4AF8-AB09-181940D8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" y="1191"/>
              <a:ext cx="1748" cy="655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00A9BE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FFD3A0DE-63B4-42A4-B05F-E076B8C0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191"/>
              <a:ext cx="353" cy="655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07F5037E-D373-4117-AF24-C7FC3EDC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603"/>
              <a:ext cx="351" cy="844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3421864F-2D67-4874-94A7-316E3D6A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617"/>
              <a:ext cx="178" cy="263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CAC3C80C-153B-4FFC-AF6F-1AF2C301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617"/>
              <a:ext cx="180" cy="263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4615D2FB-007E-41A3-89E1-15E16668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049"/>
              <a:ext cx="351" cy="121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84A19834-9E6D-42A1-8A56-92C987A7E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" y="64"/>
              <a:ext cx="962" cy="1068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F23FA53E-7BAE-423D-9801-41F37E2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3"/>
              <a:ext cx="1019" cy="736"/>
            </a:xfrm>
            <a:custGeom>
              <a:avLst/>
              <a:gdLst>
                <a:gd name="T0" fmla="*/ 259 w 430"/>
                <a:gd name="T1" fmla="*/ 148 h 310"/>
                <a:gd name="T2" fmla="*/ 357 w 430"/>
                <a:gd name="T3" fmla="*/ 226 h 310"/>
                <a:gd name="T4" fmla="*/ 387 w 430"/>
                <a:gd name="T5" fmla="*/ 301 h 310"/>
                <a:gd name="T6" fmla="*/ 411 w 430"/>
                <a:gd name="T7" fmla="*/ 145 h 310"/>
                <a:gd name="T8" fmla="*/ 257 w 430"/>
                <a:gd name="T9" fmla="*/ 4 h 310"/>
                <a:gd name="T10" fmla="*/ 104 w 430"/>
                <a:gd name="T11" fmla="*/ 47 h 310"/>
                <a:gd name="T12" fmla="*/ 63 w 430"/>
                <a:gd name="T13" fmla="*/ 310 h 310"/>
                <a:gd name="T14" fmla="*/ 148 w 430"/>
                <a:gd name="T15" fmla="*/ 105 h 310"/>
                <a:gd name="T16" fmla="*/ 259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259" y="148"/>
                  </a:moveTo>
                  <a:cubicBezTo>
                    <a:pt x="295" y="223"/>
                    <a:pt x="310" y="246"/>
                    <a:pt x="357" y="226"/>
                  </a:cubicBezTo>
                  <a:cubicBezTo>
                    <a:pt x="405" y="206"/>
                    <a:pt x="396" y="262"/>
                    <a:pt x="387" y="301"/>
                  </a:cubicBezTo>
                  <a:cubicBezTo>
                    <a:pt x="430" y="248"/>
                    <a:pt x="425" y="197"/>
                    <a:pt x="411" y="145"/>
                  </a:cubicBezTo>
                  <a:cubicBezTo>
                    <a:pt x="397" y="88"/>
                    <a:pt x="325" y="2"/>
                    <a:pt x="257" y="4"/>
                  </a:cubicBezTo>
                  <a:cubicBezTo>
                    <a:pt x="220" y="0"/>
                    <a:pt x="164" y="5"/>
                    <a:pt x="104" y="47"/>
                  </a:cubicBezTo>
                  <a:cubicBezTo>
                    <a:pt x="0" y="122"/>
                    <a:pt x="35" y="290"/>
                    <a:pt x="63" y="310"/>
                  </a:cubicBezTo>
                  <a:cubicBezTo>
                    <a:pt x="36" y="155"/>
                    <a:pt x="102" y="186"/>
                    <a:pt x="148" y="105"/>
                  </a:cubicBezTo>
                  <a:cubicBezTo>
                    <a:pt x="163" y="69"/>
                    <a:pt x="221" y="67"/>
                    <a:pt x="259" y="148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230B68DE-52AF-4144-B421-9786B8440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1205"/>
              <a:ext cx="346" cy="641"/>
            </a:xfrm>
            <a:custGeom>
              <a:avLst/>
              <a:gdLst>
                <a:gd name="T0" fmla="*/ 346 w 346"/>
                <a:gd name="T1" fmla="*/ 638 h 641"/>
                <a:gd name="T2" fmla="*/ 196 w 346"/>
                <a:gd name="T3" fmla="*/ 638 h 641"/>
                <a:gd name="T4" fmla="*/ 187 w 346"/>
                <a:gd name="T5" fmla="*/ 641 h 641"/>
                <a:gd name="T6" fmla="*/ 35 w 346"/>
                <a:gd name="T7" fmla="*/ 501 h 641"/>
                <a:gd name="T8" fmla="*/ 189 w 346"/>
                <a:gd name="T9" fmla="*/ 396 h 641"/>
                <a:gd name="T10" fmla="*/ 0 w 346"/>
                <a:gd name="T11" fmla="*/ 308 h 641"/>
                <a:gd name="T12" fmla="*/ 125 w 346"/>
                <a:gd name="T13" fmla="*/ 114 h 641"/>
                <a:gd name="T14" fmla="*/ 175 w 346"/>
                <a:gd name="T15" fmla="*/ 38 h 641"/>
                <a:gd name="T16" fmla="*/ 258 w 346"/>
                <a:gd name="T17" fmla="*/ 0 h 641"/>
                <a:gd name="T18" fmla="*/ 258 w 346"/>
                <a:gd name="T19" fmla="*/ 90 h 641"/>
                <a:gd name="T20" fmla="*/ 343 w 346"/>
                <a:gd name="T21" fmla="*/ 641 h 641"/>
                <a:gd name="T22" fmla="*/ 346 w 346"/>
                <a:gd name="T23" fmla="*/ 63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641">
                  <a:moveTo>
                    <a:pt x="346" y="638"/>
                  </a:moveTo>
                  <a:lnTo>
                    <a:pt x="196" y="638"/>
                  </a:lnTo>
                  <a:lnTo>
                    <a:pt x="187" y="641"/>
                  </a:lnTo>
                  <a:lnTo>
                    <a:pt x="35" y="501"/>
                  </a:lnTo>
                  <a:lnTo>
                    <a:pt x="189" y="396"/>
                  </a:lnTo>
                  <a:lnTo>
                    <a:pt x="0" y="308"/>
                  </a:lnTo>
                  <a:lnTo>
                    <a:pt x="125" y="114"/>
                  </a:lnTo>
                  <a:lnTo>
                    <a:pt x="175" y="38"/>
                  </a:lnTo>
                  <a:lnTo>
                    <a:pt x="258" y="0"/>
                  </a:lnTo>
                  <a:lnTo>
                    <a:pt x="258" y="90"/>
                  </a:lnTo>
                  <a:lnTo>
                    <a:pt x="343" y="641"/>
                  </a:lnTo>
                  <a:lnTo>
                    <a:pt x="346" y="638"/>
                  </a:lnTo>
                  <a:close/>
                </a:path>
              </a:pathLst>
            </a:custGeom>
            <a:solidFill>
              <a:srgbClr val="00A9BE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2533BCA6-0D15-4F08-B526-0774F4A9D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1200"/>
              <a:ext cx="344" cy="646"/>
            </a:xfrm>
            <a:custGeom>
              <a:avLst/>
              <a:gdLst>
                <a:gd name="T0" fmla="*/ 154 w 344"/>
                <a:gd name="T1" fmla="*/ 396 h 646"/>
                <a:gd name="T2" fmla="*/ 310 w 344"/>
                <a:gd name="T3" fmla="*/ 498 h 646"/>
                <a:gd name="T4" fmla="*/ 156 w 344"/>
                <a:gd name="T5" fmla="*/ 646 h 646"/>
                <a:gd name="T6" fmla="*/ 147 w 344"/>
                <a:gd name="T7" fmla="*/ 643 h 646"/>
                <a:gd name="T8" fmla="*/ 0 w 344"/>
                <a:gd name="T9" fmla="*/ 643 h 646"/>
                <a:gd name="T10" fmla="*/ 2 w 344"/>
                <a:gd name="T11" fmla="*/ 646 h 646"/>
                <a:gd name="T12" fmla="*/ 87 w 344"/>
                <a:gd name="T13" fmla="*/ 88 h 646"/>
                <a:gd name="T14" fmla="*/ 87 w 344"/>
                <a:gd name="T15" fmla="*/ 0 h 646"/>
                <a:gd name="T16" fmla="*/ 189 w 344"/>
                <a:gd name="T17" fmla="*/ 45 h 646"/>
                <a:gd name="T18" fmla="*/ 234 w 344"/>
                <a:gd name="T19" fmla="*/ 121 h 646"/>
                <a:gd name="T20" fmla="*/ 344 w 344"/>
                <a:gd name="T21" fmla="*/ 306 h 646"/>
                <a:gd name="T22" fmla="*/ 154 w 344"/>
                <a:gd name="T23" fmla="*/ 39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646">
                  <a:moveTo>
                    <a:pt x="154" y="396"/>
                  </a:moveTo>
                  <a:lnTo>
                    <a:pt x="310" y="498"/>
                  </a:lnTo>
                  <a:lnTo>
                    <a:pt x="156" y="646"/>
                  </a:lnTo>
                  <a:lnTo>
                    <a:pt x="147" y="643"/>
                  </a:lnTo>
                  <a:lnTo>
                    <a:pt x="0" y="643"/>
                  </a:lnTo>
                  <a:lnTo>
                    <a:pt x="2" y="646"/>
                  </a:lnTo>
                  <a:lnTo>
                    <a:pt x="87" y="88"/>
                  </a:lnTo>
                  <a:lnTo>
                    <a:pt x="87" y="0"/>
                  </a:lnTo>
                  <a:lnTo>
                    <a:pt x="189" y="45"/>
                  </a:lnTo>
                  <a:lnTo>
                    <a:pt x="234" y="121"/>
                  </a:lnTo>
                  <a:lnTo>
                    <a:pt x="344" y="306"/>
                  </a:lnTo>
                  <a:lnTo>
                    <a:pt x="154" y="396"/>
                  </a:lnTo>
                  <a:close/>
                </a:path>
              </a:pathLst>
            </a:custGeom>
            <a:solidFill>
              <a:srgbClr val="00A9BE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42">
            <a:extLst>
              <a:ext uri="{FF2B5EF4-FFF2-40B4-BE49-F238E27FC236}">
                <a16:creationId xmlns:a16="http://schemas.microsoft.com/office/drawing/2014/main" id="{D7B6C69C-0FEC-47A4-9A56-C30D712530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3942" y="4854558"/>
            <a:ext cx="842962" cy="968376"/>
            <a:chOff x="2474" y="834"/>
            <a:chExt cx="531" cy="610"/>
          </a:xfrm>
        </p:grpSpPr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7E8F8ED6-9FDF-48F5-AD63-6A5C8E5A0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202"/>
              <a:ext cx="531" cy="242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65846A91-4587-4F93-9F42-93F462993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202"/>
              <a:ext cx="531" cy="242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AD93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4424719C-BBFB-42B4-9CA0-5BEE9E4CB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030"/>
              <a:ext cx="114" cy="239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2523E3B5-876A-4A39-B8C0-222A4884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015"/>
              <a:ext cx="48" cy="7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37100FA3-B4FD-4408-8899-D46DBED75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015"/>
              <a:ext cx="47" cy="7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EDFADA4A-71C2-48D1-B160-04DE98ED5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258"/>
              <a:ext cx="151" cy="186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CB8E1414-DC2E-4BEF-8E5C-AB7E9CD3F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204"/>
              <a:ext cx="99" cy="240"/>
            </a:xfrm>
            <a:custGeom>
              <a:avLst/>
              <a:gdLst>
                <a:gd name="T0" fmla="*/ 74 w 99"/>
                <a:gd name="T1" fmla="*/ 0 h 240"/>
                <a:gd name="T2" fmla="*/ 74 w 99"/>
                <a:gd name="T3" fmla="*/ 26 h 240"/>
                <a:gd name="T4" fmla="*/ 99 w 99"/>
                <a:gd name="T5" fmla="*/ 240 h 240"/>
                <a:gd name="T6" fmla="*/ 56 w 99"/>
                <a:gd name="T7" fmla="*/ 240 h 240"/>
                <a:gd name="T8" fmla="*/ 10 w 99"/>
                <a:gd name="T9" fmla="*/ 145 h 240"/>
                <a:gd name="T10" fmla="*/ 54 w 99"/>
                <a:gd name="T11" fmla="*/ 115 h 240"/>
                <a:gd name="T12" fmla="*/ 0 w 99"/>
                <a:gd name="T13" fmla="*/ 89 h 240"/>
                <a:gd name="T14" fmla="*/ 50 w 99"/>
                <a:gd name="T15" fmla="*/ 11 h 240"/>
                <a:gd name="T16" fmla="*/ 74 w 99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40">
                  <a:moveTo>
                    <a:pt x="74" y="0"/>
                  </a:moveTo>
                  <a:lnTo>
                    <a:pt x="74" y="26"/>
                  </a:lnTo>
                  <a:lnTo>
                    <a:pt x="99" y="240"/>
                  </a:lnTo>
                  <a:lnTo>
                    <a:pt x="56" y="240"/>
                  </a:lnTo>
                  <a:lnTo>
                    <a:pt x="10" y="145"/>
                  </a:lnTo>
                  <a:lnTo>
                    <a:pt x="54" y="115"/>
                  </a:lnTo>
                  <a:lnTo>
                    <a:pt x="0" y="89"/>
                  </a:lnTo>
                  <a:lnTo>
                    <a:pt x="50" y="1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AD93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D6739AA3-3E41-48D3-B2A9-340B8518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204"/>
              <a:ext cx="99" cy="240"/>
            </a:xfrm>
            <a:custGeom>
              <a:avLst/>
              <a:gdLst>
                <a:gd name="T0" fmla="*/ 24 w 99"/>
                <a:gd name="T1" fmla="*/ 0 h 240"/>
                <a:gd name="T2" fmla="*/ 24 w 99"/>
                <a:gd name="T3" fmla="*/ 26 h 240"/>
                <a:gd name="T4" fmla="*/ 0 w 99"/>
                <a:gd name="T5" fmla="*/ 240 h 240"/>
                <a:gd name="T6" fmla="*/ 42 w 99"/>
                <a:gd name="T7" fmla="*/ 240 h 240"/>
                <a:gd name="T8" fmla="*/ 89 w 99"/>
                <a:gd name="T9" fmla="*/ 145 h 240"/>
                <a:gd name="T10" fmla="*/ 44 w 99"/>
                <a:gd name="T11" fmla="*/ 115 h 240"/>
                <a:gd name="T12" fmla="*/ 99 w 99"/>
                <a:gd name="T13" fmla="*/ 89 h 240"/>
                <a:gd name="T14" fmla="*/ 54 w 99"/>
                <a:gd name="T15" fmla="*/ 13 h 240"/>
                <a:gd name="T16" fmla="*/ 24 w 99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40">
                  <a:moveTo>
                    <a:pt x="24" y="0"/>
                  </a:moveTo>
                  <a:lnTo>
                    <a:pt x="24" y="26"/>
                  </a:lnTo>
                  <a:lnTo>
                    <a:pt x="0" y="240"/>
                  </a:lnTo>
                  <a:lnTo>
                    <a:pt x="42" y="240"/>
                  </a:lnTo>
                  <a:lnTo>
                    <a:pt x="89" y="145"/>
                  </a:lnTo>
                  <a:lnTo>
                    <a:pt x="44" y="115"/>
                  </a:lnTo>
                  <a:lnTo>
                    <a:pt x="99" y="89"/>
                  </a:lnTo>
                  <a:lnTo>
                    <a:pt x="54" y="1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AD93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D4999D34-884E-4482-8BDC-29BE8494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258"/>
              <a:ext cx="49" cy="48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AD93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94132435-D43C-4662-8A88-0952E4312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306"/>
              <a:ext cx="61" cy="138"/>
            </a:xfrm>
            <a:custGeom>
              <a:avLst/>
              <a:gdLst>
                <a:gd name="T0" fmla="*/ 20 w 61"/>
                <a:gd name="T1" fmla="*/ 0 h 138"/>
                <a:gd name="T2" fmla="*/ 0 w 61"/>
                <a:gd name="T3" fmla="*/ 138 h 138"/>
                <a:gd name="T4" fmla="*/ 61 w 61"/>
                <a:gd name="T5" fmla="*/ 138 h 138"/>
                <a:gd name="T6" fmla="*/ 41 w 61"/>
                <a:gd name="T7" fmla="*/ 0 h 138"/>
                <a:gd name="T8" fmla="*/ 20 w 61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8">
                  <a:moveTo>
                    <a:pt x="20" y="0"/>
                  </a:moveTo>
                  <a:lnTo>
                    <a:pt x="0" y="138"/>
                  </a:lnTo>
                  <a:lnTo>
                    <a:pt x="61" y="138"/>
                  </a:lnTo>
                  <a:lnTo>
                    <a:pt x="41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AD93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7145D8DE-8613-4027-B037-626AA3838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306"/>
              <a:ext cx="61" cy="138"/>
            </a:xfrm>
            <a:custGeom>
              <a:avLst/>
              <a:gdLst>
                <a:gd name="T0" fmla="*/ 20 w 61"/>
                <a:gd name="T1" fmla="*/ 0 h 138"/>
                <a:gd name="T2" fmla="*/ 0 w 61"/>
                <a:gd name="T3" fmla="*/ 138 h 138"/>
                <a:gd name="T4" fmla="*/ 61 w 61"/>
                <a:gd name="T5" fmla="*/ 138 h 138"/>
                <a:gd name="T6" fmla="*/ 41 w 61"/>
                <a:gd name="T7" fmla="*/ 0 h 138"/>
                <a:gd name="T8" fmla="*/ 20 w 61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8">
                  <a:moveTo>
                    <a:pt x="20" y="0"/>
                  </a:moveTo>
                  <a:lnTo>
                    <a:pt x="0" y="138"/>
                  </a:lnTo>
                  <a:lnTo>
                    <a:pt x="61" y="138"/>
                  </a:lnTo>
                  <a:lnTo>
                    <a:pt x="4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6256EFB5-5F30-477D-AEFE-35E581CF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187"/>
              <a:ext cx="63" cy="121"/>
            </a:xfrm>
            <a:custGeom>
              <a:avLst/>
              <a:gdLst>
                <a:gd name="T0" fmla="*/ 5 w 63"/>
                <a:gd name="T1" fmla="*/ 0 h 121"/>
                <a:gd name="T2" fmla="*/ 0 w 63"/>
                <a:gd name="T3" fmla="*/ 19 h 121"/>
                <a:gd name="T4" fmla="*/ 14 w 63"/>
                <a:gd name="T5" fmla="*/ 121 h 121"/>
                <a:gd name="T6" fmla="*/ 63 w 63"/>
                <a:gd name="T7" fmla="*/ 71 h 121"/>
                <a:gd name="T8" fmla="*/ 5 w 63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21">
                  <a:moveTo>
                    <a:pt x="5" y="0"/>
                  </a:moveTo>
                  <a:lnTo>
                    <a:pt x="0" y="19"/>
                  </a:lnTo>
                  <a:lnTo>
                    <a:pt x="14" y="121"/>
                  </a:lnTo>
                  <a:lnTo>
                    <a:pt x="63" y="7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85DC57CF-CEC1-46ED-B3F3-F883A6189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187"/>
              <a:ext cx="63" cy="121"/>
            </a:xfrm>
            <a:custGeom>
              <a:avLst/>
              <a:gdLst>
                <a:gd name="T0" fmla="*/ 5 w 63"/>
                <a:gd name="T1" fmla="*/ 0 h 121"/>
                <a:gd name="T2" fmla="*/ 0 w 63"/>
                <a:gd name="T3" fmla="*/ 19 h 121"/>
                <a:gd name="T4" fmla="*/ 14 w 63"/>
                <a:gd name="T5" fmla="*/ 121 h 121"/>
                <a:gd name="T6" fmla="*/ 63 w 63"/>
                <a:gd name="T7" fmla="*/ 71 h 121"/>
                <a:gd name="T8" fmla="*/ 5 w 63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21">
                  <a:moveTo>
                    <a:pt x="5" y="0"/>
                  </a:moveTo>
                  <a:lnTo>
                    <a:pt x="0" y="19"/>
                  </a:lnTo>
                  <a:lnTo>
                    <a:pt x="14" y="121"/>
                  </a:lnTo>
                  <a:lnTo>
                    <a:pt x="63" y="7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65AF4291-5565-49F8-A47F-75976474F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163"/>
              <a:ext cx="114" cy="40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D93F1FB9-2445-4CDA-9386-05D7074DA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834"/>
              <a:ext cx="292" cy="291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0877766B-EFC7-4E71-8D64-D4D953BDA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867"/>
              <a:ext cx="350" cy="323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1165ECBF-F4DF-4D9F-922F-2DADABD73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858"/>
              <a:ext cx="295" cy="191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91E67E42-7747-4C48-8CC8-0706D1381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926"/>
              <a:ext cx="111" cy="27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35BD67A2-7435-4357-819B-D1EC474C2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3" y="1012"/>
              <a:ext cx="215" cy="79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AD936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6627D38D-E148-40F3-B638-E566A658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1187"/>
              <a:ext cx="60" cy="121"/>
            </a:xfrm>
            <a:custGeom>
              <a:avLst/>
              <a:gdLst>
                <a:gd name="T0" fmla="*/ 56 w 60"/>
                <a:gd name="T1" fmla="*/ 0 h 121"/>
                <a:gd name="T2" fmla="*/ 60 w 60"/>
                <a:gd name="T3" fmla="*/ 19 h 121"/>
                <a:gd name="T4" fmla="*/ 47 w 60"/>
                <a:gd name="T5" fmla="*/ 121 h 121"/>
                <a:gd name="T6" fmla="*/ 0 w 60"/>
                <a:gd name="T7" fmla="*/ 71 h 121"/>
                <a:gd name="T8" fmla="*/ 56 w 60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1">
                  <a:moveTo>
                    <a:pt x="56" y="0"/>
                  </a:moveTo>
                  <a:lnTo>
                    <a:pt x="60" y="19"/>
                  </a:lnTo>
                  <a:lnTo>
                    <a:pt x="47" y="121"/>
                  </a:lnTo>
                  <a:lnTo>
                    <a:pt x="0" y="7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5205684D-DCD2-419B-84CD-1086DF2B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1187"/>
              <a:ext cx="60" cy="121"/>
            </a:xfrm>
            <a:custGeom>
              <a:avLst/>
              <a:gdLst>
                <a:gd name="T0" fmla="*/ 56 w 60"/>
                <a:gd name="T1" fmla="*/ 0 h 121"/>
                <a:gd name="T2" fmla="*/ 60 w 60"/>
                <a:gd name="T3" fmla="*/ 19 h 121"/>
                <a:gd name="T4" fmla="*/ 47 w 60"/>
                <a:gd name="T5" fmla="*/ 121 h 121"/>
                <a:gd name="T6" fmla="*/ 0 w 60"/>
                <a:gd name="T7" fmla="*/ 71 h 121"/>
                <a:gd name="T8" fmla="*/ 56 w 60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1">
                  <a:moveTo>
                    <a:pt x="56" y="0"/>
                  </a:moveTo>
                  <a:lnTo>
                    <a:pt x="60" y="19"/>
                  </a:lnTo>
                  <a:lnTo>
                    <a:pt x="47" y="121"/>
                  </a:lnTo>
                  <a:lnTo>
                    <a:pt x="0" y="71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50978ABE-A496-4EAF-9FD9-8ED3F560B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185"/>
              <a:ext cx="114" cy="73"/>
            </a:xfrm>
            <a:custGeom>
              <a:avLst/>
              <a:gdLst>
                <a:gd name="T0" fmla="*/ 114 w 114"/>
                <a:gd name="T1" fmla="*/ 0 h 73"/>
                <a:gd name="T2" fmla="*/ 58 w 114"/>
                <a:gd name="T3" fmla="*/ 71 h 73"/>
                <a:gd name="T4" fmla="*/ 0 w 114"/>
                <a:gd name="T5" fmla="*/ 0 h 73"/>
                <a:gd name="T6" fmla="*/ 0 w 114"/>
                <a:gd name="T7" fmla="*/ 2 h 73"/>
                <a:gd name="T8" fmla="*/ 58 w 114"/>
                <a:gd name="T9" fmla="*/ 73 h 73"/>
                <a:gd name="T10" fmla="*/ 114 w 114"/>
                <a:gd name="T11" fmla="*/ 2 h 73"/>
                <a:gd name="T12" fmla="*/ 114 w 114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3">
                  <a:moveTo>
                    <a:pt x="114" y="0"/>
                  </a:moveTo>
                  <a:lnTo>
                    <a:pt x="58" y="71"/>
                  </a:lnTo>
                  <a:lnTo>
                    <a:pt x="0" y="0"/>
                  </a:lnTo>
                  <a:lnTo>
                    <a:pt x="0" y="2"/>
                  </a:lnTo>
                  <a:lnTo>
                    <a:pt x="58" y="73"/>
                  </a:lnTo>
                  <a:lnTo>
                    <a:pt x="11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3260BCE9-40D0-4D85-BF68-81A6F5E4B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185"/>
              <a:ext cx="114" cy="73"/>
            </a:xfrm>
            <a:custGeom>
              <a:avLst/>
              <a:gdLst>
                <a:gd name="T0" fmla="*/ 114 w 114"/>
                <a:gd name="T1" fmla="*/ 0 h 73"/>
                <a:gd name="T2" fmla="*/ 58 w 114"/>
                <a:gd name="T3" fmla="*/ 71 h 73"/>
                <a:gd name="T4" fmla="*/ 0 w 114"/>
                <a:gd name="T5" fmla="*/ 0 h 73"/>
                <a:gd name="T6" fmla="*/ 0 w 114"/>
                <a:gd name="T7" fmla="*/ 2 h 73"/>
                <a:gd name="T8" fmla="*/ 58 w 114"/>
                <a:gd name="T9" fmla="*/ 73 h 73"/>
                <a:gd name="T10" fmla="*/ 114 w 114"/>
                <a:gd name="T11" fmla="*/ 2 h 73"/>
                <a:gd name="T12" fmla="*/ 114 w 114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73">
                  <a:moveTo>
                    <a:pt x="114" y="0"/>
                  </a:moveTo>
                  <a:lnTo>
                    <a:pt x="58" y="71"/>
                  </a:lnTo>
                  <a:lnTo>
                    <a:pt x="0" y="0"/>
                  </a:lnTo>
                  <a:lnTo>
                    <a:pt x="0" y="2"/>
                  </a:lnTo>
                  <a:lnTo>
                    <a:pt x="58" y="73"/>
                  </a:lnTo>
                  <a:lnTo>
                    <a:pt x="114" y="2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A5BC03AF-F6E2-4692-8E8D-B4F0DE2F2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1306"/>
              <a:ext cx="1" cy="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67">
              <a:extLst>
                <a:ext uri="{FF2B5EF4-FFF2-40B4-BE49-F238E27FC236}">
                  <a16:creationId xmlns:a16="http://schemas.microsoft.com/office/drawing/2014/main" id="{AA4F0DF2-E8AC-455B-A7F5-1FB3D0C90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1306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68">
              <a:extLst>
                <a:ext uri="{FF2B5EF4-FFF2-40B4-BE49-F238E27FC236}">
                  <a16:creationId xmlns:a16="http://schemas.microsoft.com/office/drawing/2014/main" id="{2F7CA995-1015-493F-93AF-77150779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1306"/>
              <a:ext cx="21" cy="1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69">
              <a:extLst>
                <a:ext uri="{FF2B5EF4-FFF2-40B4-BE49-F238E27FC236}">
                  <a16:creationId xmlns:a16="http://schemas.microsoft.com/office/drawing/2014/main" id="{7B4A3160-2008-40BF-AFC3-DDF2FB2BF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1306"/>
              <a:ext cx="2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66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63;p60">
            <a:extLst>
              <a:ext uri="{FF2B5EF4-FFF2-40B4-BE49-F238E27FC236}">
                <a16:creationId xmlns:a16="http://schemas.microsoft.com/office/drawing/2014/main" id="{F9ED4130-492C-4834-97E2-64CA8E38B390}"/>
              </a:ext>
            </a:extLst>
          </p:cNvPr>
          <p:cNvSpPr txBox="1">
            <a:spLocks/>
          </p:cNvSpPr>
          <p:nvPr/>
        </p:nvSpPr>
        <p:spPr>
          <a:xfrm>
            <a:off x="2317767" y="740367"/>
            <a:ext cx="7556400" cy="763600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forma una persona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puede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buscar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recibir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información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3" name="Google Shape;4164;p60">
            <a:extLst>
              <a:ext uri="{FF2B5EF4-FFF2-40B4-BE49-F238E27FC236}">
                <a16:creationId xmlns:a16="http://schemas.microsoft.com/office/drawing/2014/main" id="{779F41A8-AD8F-4764-A232-69A988A62832}"/>
              </a:ext>
            </a:extLst>
          </p:cNvPr>
          <p:cNvGrpSpPr/>
          <p:nvPr/>
        </p:nvGrpSpPr>
        <p:grpSpPr>
          <a:xfrm flipH="1">
            <a:off x="9319529" y="2292877"/>
            <a:ext cx="1522275" cy="3566361"/>
            <a:chOff x="6826775" y="7556300"/>
            <a:chExt cx="3655800" cy="8564750"/>
          </a:xfrm>
        </p:grpSpPr>
        <p:sp>
          <p:nvSpPr>
            <p:cNvPr id="4" name="Google Shape;4165;p60">
              <a:extLst>
                <a:ext uri="{FF2B5EF4-FFF2-40B4-BE49-F238E27FC236}">
                  <a16:creationId xmlns:a16="http://schemas.microsoft.com/office/drawing/2014/main" id="{F90B3420-75C8-4AA2-8E97-979C66E8E06E}"/>
                </a:ext>
              </a:extLst>
            </p:cNvPr>
            <p:cNvSpPr/>
            <p:nvPr/>
          </p:nvSpPr>
          <p:spPr>
            <a:xfrm>
              <a:off x="6920875" y="11321400"/>
              <a:ext cx="475575" cy="811975"/>
            </a:xfrm>
            <a:custGeom>
              <a:avLst/>
              <a:gdLst/>
              <a:ahLst/>
              <a:cxnLst/>
              <a:rect l="l" t="t" r="r" b="b"/>
              <a:pathLst>
                <a:path w="19023" h="32479" extrusionOk="0">
                  <a:moveTo>
                    <a:pt x="10184" y="1"/>
                  </a:moveTo>
                  <a:lnTo>
                    <a:pt x="0" y="6555"/>
                  </a:lnTo>
                  <a:cubicBezTo>
                    <a:pt x="0" y="6555"/>
                    <a:pt x="1009" y="26821"/>
                    <a:pt x="7428" y="30753"/>
                  </a:cubicBezTo>
                  <a:cubicBezTo>
                    <a:pt x="9283" y="31895"/>
                    <a:pt x="11101" y="32479"/>
                    <a:pt x="12586" y="32479"/>
                  </a:cubicBezTo>
                  <a:cubicBezTo>
                    <a:pt x="16212" y="32479"/>
                    <a:pt x="17849" y="28999"/>
                    <a:pt x="13175" y="21678"/>
                  </a:cubicBezTo>
                  <a:cubicBezTo>
                    <a:pt x="11427" y="18923"/>
                    <a:pt x="11763" y="14924"/>
                    <a:pt x="11763" y="14923"/>
                  </a:cubicBezTo>
                  <a:lnTo>
                    <a:pt x="11763" y="14923"/>
                  </a:lnTo>
                  <a:cubicBezTo>
                    <a:pt x="11764" y="14924"/>
                    <a:pt x="14179" y="19109"/>
                    <a:pt x="16078" y="19109"/>
                  </a:cubicBezTo>
                  <a:cubicBezTo>
                    <a:pt x="16475" y="19109"/>
                    <a:pt x="16849" y="18927"/>
                    <a:pt x="17174" y="18486"/>
                  </a:cubicBezTo>
                  <a:cubicBezTo>
                    <a:pt x="19023" y="15931"/>
                    <a:pt x="11562" y="7361"/>
                    <a:pt x="10184" y="1"/>
                  </a:cubicBezTo>
                  <a:close/>
                </a:path>
              </a:pathLst>
            </a:custGeom>
            <a:solidFill>
              <a:srgbClr val="E5D3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4166;p60">
              <a:extLst>
                <a:ext uri="{FF2B5EF4-FFF2-40B4-BE49-F238E27FC236}">
                  <a16:creationId xmlns:a16="http://schemas.microsoft.com/office/drawing/2014/main" id="{8A9E6AB4-CC8B-4D38-AB76-CE7937A8B0E7}"/>
                </a:ext>
              </a:extLst>
            </p:cNvPr>
            <p:cNvSpPr/>
            <p:nvPr/>
          </p:nvSpPr>
          <p:spPr>
            <a:xfrm>
              <a:off x="9956575" y="8181050"/>
              <a:ext cx="526000" cy="786100"/>
            </a:xfrm>
            <a:custGeom>
              <a:avLst/>
              <a:gdLst/>
              <a:ahLst/>
              <a:cxnLst/>
              <a:rect l="l" t="t" r="r" b="b"/>
              <a:pathLst>
                <a:path w="21040" h="31444" extrusionOk="0">
                  <a:moveTo>
                    <a:pt x="11984" y="0"/>
                  </a:moveTo>
                  <a:cubicBezTo>
                    <a:pt x="11097" y="0"/>
                    <a:pt x="10457" y="1205"/>
                    <a:pt x="10049" y="1868"/>
                  </a:cubicBezTo>
                  <a:cubicBezTo>
                    <a:pt x="9310" y="3078"/>
                    <a:pt x="8571" y="4321"/>
                    <a:pt x="7831" y="5531"/>
                  </a:cubicBezTo>
                  <a:cubicBezTo>
                    <a:pt x="6554" y="7648"/>
                    <a:pt x="5277" y="9732"/>
                    <a:pt x="3933" y="11950"/>
                  </a:cubicBezTo>
                  <a:cubicBezTo>
                    <a:pt x="3933" y="11950"/>
                    <a:pt x="135" y="18034"/>
                    <a:pt x="0" y="24318"/>
                  </a:cubicBezTo>
                  <a:lnTo>
                    <a:pt x="8100" y="31443"/>
                  </a:lnTo>
                  <a:lnTo>
                    <a:pt x="10486" y="26637"/>
                  </a:lnTo>
                  <a:cubicBezTo>
                    <a:pt x="10486" y="26637"/>
                    <a:pt x="21039" y="18504"/>
                    <a:pt x="15292" y="13732"/>
                  </a:cubicBezTo>
                  <a:lnTo>
                    <a:pt x="9411" y="10068"/>
                  </a:lnTo>
                  <a:lnTo>
                    <a:pt x="13276" y="2170"/>
                  </a:lnTo>
                  <a:cubicBezTo>
                    <a:pt x="13545" y="1431"/>
                    <a:pt x="13645" y="1095"/>
                    <a:pt x="12906" y="423"/>
                  </a:cubicBezTo>
                  <a:cubicBezTo>
                    <a:pt x="12573" y="122"/>
                    <a:pt x="12266" y="0"/>
                    <a:pt x="11984" y="0"/>
                  </a:cubicBezTo>
                  <a:close/>
                </a:path>
              </a:pathLst>
            </a:custGeom>
            <a:solidFill>
              <a:srgbClr val="E5D3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4167;p60">
              <a:extLst>
                <a:ext uri="{FF2B5EF4-FFF2-40B4-BE49-F238E27FC236}">
                  <a16:creationId xmlns:a16="http://schemas.microsoft.com/office/drawing/2014/main" id="{710895DC-244A-425B-A3B9-C380C9C329FF}"/>
                </a:ext>
              </a:extLst>
            </p:cNvPr>
            <p:cNvSpPr/>
            <p:nvPr/>
          </p:nvSpPr>
          <p:spPr>
            <a:xfrm>
              <a:off x="7397275" y="15225100"/>
              <a:ext cx="899050" cy="519875"/>
            </a:xfrm>
            <a:custGeom>
              <a:avLst/>
              <a:gdLst/>
              <a:ahLst/>
              <a:cxnLst/>
              <a:rect l="l" t="t" r="r" b="b"/>
              <a:pathLst>
                <a:path w="35962" h="20795" extrusionOk="0">
                  <a:moveTo>
                    <a:pt x="25120" y="0"/>
                  </a:moveTo>
                  <a:cubicBezTo>
                    <a:pt x="22024" y="0"/>
                    <a:pt x="17688" y="715"/>
                    <a:pt x="12301" y="3393"/>
                  </a:cubicBezTo>
                  <a:cubicBezTo>
                    <a:pt x="2921" y="8083"/>
                    <a:pt x="665" y="8526"/>
                    <a:pt x="147" y="8526"/>
                  </a:cubicBezTo>
                  <a:cubicBezTo>
                    <a:pt x="27" y="8526"/>
                    <a:pt x="1" y="8502"/>
                    <a:pt x="1" y="8502"/>
                  </a:cubicBezTo>
                  <a:lnTo>
                    <a:pt x="1" y="18315"/>
                  </a:lnTo>
                  <a:cubicBezTo>
                    <a:pt x="1" y="18315"/>
                    <a:pt x="1590" y="20795"/>
                    <a:pt x="5699" y="20795"/>
                  </a:cubicBezTo>
                  <a:cubicBezTo>
                    <a:pt x="7291" y="20795"/>
                    <a:pt x="9261" y="20423"/>
                    <a:pt x="11663" y="19391"/>
                  </a:cubicBezTo>
                  <a:cubicBezTo>
                    <a:pt x="20267" y="15694"/>
                    <a:pt x="35962" y="8468"/>
                    <a:pt x="30584" y="940"/>
                  </a:cubicBezTo>
                  <a:cubicBezTo>
                    <a:pt x="30584" y="940"/>
                    <a:pt x="28667" y="0"/>
                    <a:pt x="25120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4168;p60">
              <a:extLst>
                <a:ext uri="{FF2B5EF4-FFF2-40B4-BE49-F238E27FC236}">
                  <a16:creationId xmlns:a16="http://schemas.microsoft.com/office/drawing/2014/main" id="{DB7ABA88-5B80-43AF-83C9-A198C42517F4}"/>
                </a:ext>
              </a:extLst>
            </p:cNvPr>
            <p:cNvSpPr/>
            <p:nvPr/>
          </p:nvSpPr>
          <p:spPr>
            <a:xfrm>
              <a:off x="8340825" y="15601525"/>
              <a:ext cx="898225" cy="519525"/>
            </a:xfrm>
            <a:custGeom>
              <a:avLst/>
              <a:gdLst/>
              <a:ahLst/>
              <a:cxnLst/>
              <a:rect l="l" t="t" r="r" b="b"/>
              <a:pathLst>
                <a:path w="35929" h="20781" extrusionOk="0">
                  <a:moveTo>
                    <a:pt x="25086" y="0"/>
                  </a:moveTo>
                  <a:cubicBezTo>
                    <a:pt x="21991" y="0"/>
                    <a:pt x="17655" y="715"/>
                    <a:pt x="12268" y="3393"/>
                  </a:cubicBezTo>
                  <a:cubicBezTo>
                    <a:pt x="2809" y="8095"/>
                    <a:pt x="616" y="8522"/>
                    <a:pt x="132" y="8522"/>
                  </a:cubicBezTo>
                  <a:cubicBezTo>
                    <a:pt x="24" y="8522"/>
                    <a:pt x="1" y="8501"/>
                    <a:pt x="1" y="8501"/>
                  </a:cubicBezTo>
                  <a:lnTo>
                    <a:pt x="1" y="18315"/>
                  </a:lnTo>
                  <a:cubicBezTo>
                    <a:pt x="1" y="18315"/>
                    <a:pt x="1574" y="20780"/>
                    <a:pt x="5692" y="20780"/>
                  </a:cubicBezTo>
                  <a:cubicBezTo>
                    <a:pt x="7284" y="20780"/>
                    <a:pt x="9255" y="20412"/>
                    <a:pt x="11663" y="19391"/>
                  </a:cubicBezTo>
                  <a:cubicBezTo>
                    <a:pt x="20267" y="15694"/>
                    <a:pt x="35929" y="8468"/>
                    <a:pt x="30551" y="939"/>
                  </a:cubicBezTo>
                  <a:cubicBezTo>
                    <a:pt x="30551" y="939"/>
                    <a:pt x="28634" y="0"/>
                    <a:pt x="25086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169;p60">
              <a:extLst>
                <a:ext uri="{FF2B5EF4-FFF2-40B4-BE49-F238E27FC236}">
                  <a16:creationId xmlns:a16="http://schemas.microsoft.com/office/drawing/2014/main" id="{2D062700-C978-4473-8721-182267139762}"/>
                </a:ext>
              </a:extLst>
            </p:cNvPr>
            <p:cNvSpPr/>
            <p:nvPr/>
          </p:nvSpPr>
          <p:spPr>
            <a:xfrm>
              <a:off x="7397275" y="11434850"/>
              <a:ext cx="1398150" cy="4430650"/>
            </a:xfrm>
            <a:custGeom>
              <a:avLst/>
              <a:gdLst/>
              <a:ahLst/>
              <a:cxnLst/>
              <a:rect l="l" t="t" r="r" b="b"/>
              <a:pathLst>
                <a:path w="55926" h="177226" extrusionOk="0">
                  <a:moveTo>
                    <a:pt x="2185" y="0"/>
                  </a:moveTo>
                  <a:lnTo>
                    <a:pt x="1" y="160112"/>
                  </a:lnTo>
                  <a:cubicBezTo>
                    <a:pt x="2028" y="162195"/>
                    <a:pt x="4343" y="162890"/>
                    <a:pt x="6529" y="162890"/>
                  </a:cubicBezTo>
                  <a:cubicBezTo>
                    <a:pt x="10901" y="162890"/>
                    <a:pt x="14755" y="160112"/>
                    <a:pt x="14755" y="160112"/>
                  </a:cubicBezTo>
                  <a:lnTo>
                    <a:pt x="27055" y="43960"/>
                  </a:lnTo>
                  <a:lnTo>
                    <a:pt x="37709" y="175404"/>
                  </a:lnTo>
                  <a:cubicBezTo>
                    <a:pt x="39446" y="176770"/>
                    <a:pt x="41664" y="177226"/>
                    <a:pt x="43850" y="177226"/>
                  </a:cubicBezTo>
                  <a:cubicBezTo>
                    <a:pt x="48221" y="177226"/>
                    <a:pt x="52464" y="175404"/>
                    <a:pt x="52464" y="175404"/>
                  </a:cubicBezTo>
                  <a:cubicBezTo>
                    <a:pt x="52464" y="175404"/>
                    <a:pt x="55925" y="48531"/>
                    <a:pt x="54379" y="12099"/>
                  </a:cubicBezTo>
                  <a:cubicBezTo>
                    <a:pt x="17880" y="12099"/>
                    <a:pt x="2185" y="0"/>
                    <a:pt x="2185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170;p60">
              <a:extLst>
                <a:ext uri="{FF2B5EF4-FFF2-40B4-BE49-F238E27FC236}">
                  <a16:creationId xmlns:a16="http://schemas.microsoft.com/office/drawing/2014/main" id="{F752FBEE-4998-4822-82A0-6105588B81D2}"/>
                </a:ext>
              </a:extLst>
            </p:cNvPr>
            <p:cNvSpPr/>
            <p:nvPr/>
          </p:nvSpPr>
          <p:spPr>
            <a:xfrm>
              <a:off x="7773700" y="8063900"/>
              <a:ext cx="899050" cy="904075"/>
            </a:xfrm>
            <a:custGeom>
              <a:avLst/>
              <a:gdLst/>
              <a:ahLst/>
              <a:cxnLst/>
              <a:rect l="l" t="t" r="r" b="b"/>
              <a:pathLst>
                <a:path w="35962" h="36163" extrusionOk="0">
                  <a:moveTo>
                    <a:pt x="28231" y="0"/>
                  </a:moveTo>
                  <a:lnTo>
                    <a:pt x="23425" y="5613"/>
                  </a:lnTo>
                  <a:cubicBezTo>
                    <a:pt x="23425" y="5613"/>
                    <a:pt x="22358" y="5159"/>
                    <a:pt x="21221" y="5159"/>
                  </a:cubicBezTo>
                  <a:cubicBezTo>
                    <a:pt x="19420" y="5159"/>
                    <a:pt x="17445" y="6296"/>
                    <a:pt x="19258" y="12166"/>
                  </a:cubicBezTo>
                  <a:cubicBezTo>
                    <a:pt x="20031" y="14788"/>
                    <a:pt x="19426" y="17645"/>
                    <a:pt x="17544" y="19594"/>
                  </a:cubicBezTo>
                  <a:cubicBezTo>
                    <a:pt x="15448" y="21755"/>
                    <a:pt x="12232" y="23988"/>
                    <a:pt x="7987" y="23988"/>
                  </a:cubicBezTo>
                  <a:cubicBezTo>
                    <a:pt x="5698" y="23988"/>
                    <a:pt x="3109" y="23338"/>
                    <a:pt x="235" y="21678"/>
                  </a:cubicBezTo>
                  <a:lnTo>
                    <a:pt x="0" y="34315"/>
                  </a:lnTo>
                  <a:lnTo>
                    <a:pt x="20535" y="36163"/>
                  </a:lnTo>
                  <a:lnTo>
                    <a:pt x="20535" y="29475"/>
                  </a:lnTo>
                  <a:cubicBezTo>
                    <a:pt x="20535" y="29475"/>
                    <a:pt x="35961" y="27727"/>
                    <a:pt x="28231" y="0"/>
                  </a:cubicBezTo>
                  <a:close/>
                </a:path>
              </a:pathLst>
            </a:custGeom>
            <a:solidFill>
              <a:srgbClr val="E5D3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171;p60">
              <a:extLst>
                <a:ext uri="{FF2B5EF4-FFF2-40B4-BE49-F238E27FC236}">
                  <a16:creationId xmlns:a16="http://schemas.microsoft.com/office/drawing/2014/main" id="{952C4006-881D-4866-A9CC-5D9CC8B85FD5}"/>
                </a:ext>
              </a:extLst>
            </p:cNvPr>
            <p:cNvSpPr/>
            <p:nvPr/>
          </p:nvSpPr>
          <p:spPr>
            <a:xfrm>
              <a:off x="7503050" y="7556300"/>
              <a:ext cx="1297400" cy="1107675"/>
            </a:xfrm>
            <a:custGeom>
              <a:avLst/>
              <a:gdLst/>
              <a:ahLst/>
              <a:cxnLst/>
              <a:rect l="l" t="t" r="r" b="b"/>
              <a:pathLst>
                <a:path w="51896" h="44307" extrusionOk="0">
                  <a:moveTo>
                    <a:pt x="20656" y="1"/>
                  </a:moveTo>
                  <a:cubicBezTo>
                    <a:pt x="11927" y="1"/>
                    <a:pt x="0" y="3050"/>
                    <a:pt x="2390" y="20304"/>
                  </a:cubicBezTo>
                  <a:cubicBezTo>
                    <a:pt x="2390" y="20304"/>
                    <a:pt x="3701" y="32000"/>
                    <a:pt x="11061" y="41982"/>
                  </a:cubicBezTo>
                  <a:cubicBezTo>
                    <a:pt x="13934" y="43653"/>
                    <a:pt x="16522" y="44307"/>
                    <a:pt x="18811" y="44307"/>
                  </a:cubicBezTo>
                  <a:cubicBezTo>
                    <a:pt x="23057" y="44307"/>
                    <a:pt x="26274" y="42060"/>
                    <a:pt x="28370" y="39898"/>
                  </a:cubicBezTo>
                  <a:cubicBezTo>
                    <a:pt x="30252" y="37949"/>
                    <a:pt x="30857" y="35092"/>
                    <a:pt x="30084" y="32504"/>
                  </a:cubicBezTo>
                  <a:cubicBezTo>
                    <a:pt x="28269" y="26605"/>
                    <a:pt x="30251" y="25465"/>
                    <a:pt x="32054" y="25465"/>
                  </a:cubicBezTo>
                  <a:cubicBezTo>
                    <a:pt x="33188" y="25465"/>
                    <a:pt x="34251" y="25917"/>
                    <a:pt x="34251" y="25917"/>
                  </a:cubicBezTo>
                  <a:lnTo>
                    <a:pt x="39057" y="20304"/>
                  </a:lnTo>
                  <a:cubicBezTo>
                    <a:pt x="39057" y="20304"/>
                    <a:pt x="51896" y="5920"/>
                    <a:pt x="29244" y="912"/>
                  </a:cubicBezTo>
                  <a:cubicBezTo>
                    <a:pt x="29244" y="912"/>
                    <a:pt x="25428" y="1"/>
                    <a:pt x="20656" y="1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172;p60">
              <a:extLst>
                <a:ext uri="{FF2B5EF4-FFF2-40B4-BE49-F238E27FC236}">
                  <a16:creationId xmlns:a16="http://schemas.microsoft.com/office/drawing/2014/main" id="{E8EEF1D5-7006-4908-93B7-E73120412C2A}"/>
                </a:ext>
              </a:extLst>
            </p:cNvPr>
            <p:cNvSpPr/>
            <p:nvPr/>
          </p:nvSpPr>
          <p:spPr>
            <a:xfrm>
              <a:off x="6826775" y="8729150"/>
              <a:ext cx="3418850" cy="3080675"/>
            </a:xfrm>
            <a:custGeom>
              <a:avLst/>
              <a:gdLst/>
              <a:ahLst/>
              <a:cxnLst/>
              <a:rect l="l" t="t" r="r" b="b"/>
              <a:pathLst>
                <a:path w="136754" h="123227" extrusionOk="0">
                  <a:moveTo>
                    <a:pt x="129205" y="0"/>
                  </a:moveTo>
                  <a:cubicBezTo>
                    <a:pt x="126951" y="0"/>
                    <a:pt x="124752" y="1145"/>
                    <a:pt x="123512" y="3235"/>
                  </a:cubicBezTo>
                  <a:lnTo>
                    <a:pt x="108388" y="28307"/>
                  </a:lnTo>
                  <a:cubicBezTo>
                    <a:pt x="107723" y="29423"/>
                    <a:pt x="106554" y="30053"/>
                    <a:pt x="105344" y="30053"/>
                  </a:cubicBezTo>
                  <a:cubicBezTo>
                    <a:pt x="104842" y="30053"/>
                    <a:pt x="104333" y="29945"/>
                    <a:pt x="103851" y="29718"/>
                  </a:cubicBezTo>
                  <a:lnTo>
                    <a:pt x="78140" y="17989"/>
                  </a:lnTo>
                  <a:cubicBezTo>
                    <a:pt x="74679" y="15636"/>
                    <a:pt x="70746" y="14023"/>
                    <a:pt x="66512" y="13452"/>
                  </a:cubicBezTo>
                  <a:lnTo>
                    <a:pt x="61034" y="12712"/>
                  </a:lnTo>
                  <a:lnTo>
                    <a:pt x="58412" y="9553"/>
                  </a:lnTo>
                  <a:lnTo>
                    <a:pt x="37877" y="7705"/>
                  </a:lnTo>
                  <a:lnTo>
                    <a:pt x="35222" y="11906"/>
                  </a:lnTo>
                  <a:lnTo>
                    <a:pt x="31122" y="11906"/>
                  </a:lnTo>
                  <a:cubicBezTo>
                    <a:pt x="21812" y="11906"/>
                    <a:pt x="13713" y="18325"/>
                    <a:pt x="11595" y="27399"/>
                  </a:cubicBezTo>
                  <a:lnTo>
                    <a:pt x="2756" y="65310"/>
                  </a:lnTo>
                  <a:cubicBezTo>
                    <a:pt x="370" y="75426"/>
                    <a:pt x="0" y="85878"/>
                    <a:pt x="1580" y="96129"/>
                  </a:cubicBezTo>
                  <a:lnTo>
                    <a:pt x="3932" y="111354"/>
                  </a:lnTo>
                  <a:cubicBezTo>
                    <a:pt x="4369" y="114110"/>
                    <a:pt x="6756" y="116160"/>
                    <a:pt x="9579" y="116160"/>
                  </a:cubicBezTo>
                  <a:cubicBezTo>
                    <a:pt x="12906" y="116160"/>
                    <a:pt x="15494" y="113303"/>
                    <a:pt x="15225" y="109976"/>
                  </a:cubicBezTo>
                  <a:lnTo>
                    <a:pt x="13309" y="87256"/>
                  </a:lnTo>
                  <a:cubicBezTo>
                    <a:pt x="13007" y="83727"/>
                    <a:pt x="13208" y="80165"/>
                    <a:pt x="13881" y="76669"/>
                  </a:cubicBezTo>
                  <a:lnTo>
                    <a:pt x="24803" y="39532"/>
                  </a:lnTo>
                  <a:lnTo>
                    <a:pt x="25140" y="108228"/>
                  </a:lnTo>
                  <a:cubicBezTo>
                    <a:pt x="36377" y="120244"/>
                    <a:pt x="49386" y="123226"/>
                    <a:pt x="59534" y="123226"/>
                  </a:cubicBezTo>
                  <a:cubicBezTo>
                    <a:pt x="69539" y="123226"/>
                    <a:pt x="76762" y="120327"/>
                    <a:pt x="76762" y="120327"/>
                  </a:cubicBezTo>
                  <a:lnTo>
                    <a:pt x="76762" y="96936"/>
                  </a:lnTo>
                  <a:lnTo>
                    <a:pt x="77737" y="42893"/>
                  </a:lnTo>
                  <a:cubicBezTo>
                    <a:pt x="77764" y="40967"/>
                    <a:pt x="79346" y="39545"/>
                    <a:pt x="81121" y="39545"/>
                  </a:cubicBezTo>
                  <a:cubicBezTo>
                    <a:pt x="81545" y="39545"/>
                    <a:pt x="81981" y="39626"/>
                    <a:pt x="82409" y="39801"/>
                  </a:cubicBezTo>
                  <a:lnTo>
                    <a:pt x="107615" y="50018"/>
                  </a:lnTo>
                  <a:cubicBezTo>
                    <a:pt x="108057" y="50204"/>
                    <a:pt x="108518" y="50292"/>
                    <a:pt x="108973" y="50292"/>
                  </a:cubicBezTo>
                  <a:cubicBezTo>
                    <a:pt x="110247" y="50292"/>
                    <a:pt x="111475" y="49602"/>
                    <a:pt x="112119" y="48438"/>
                  </a:cubicBezTo>
                  <a:lnTo>
                    <a:pt x="134939" y="10057"/>
                  </a:lnTo>
                  <a:cubicBezTo>
                    <a:pt x="136754" y="6965"/>
                    <a:pt x="135813" y="2966"/>
                    <a:pt x="132788" y="1050"/>
                  </a:cubicBezTo>
                  <a:cubicBezTo>
                    <a:pt x="131675" y="339"/>
                    <a:pt x="130432" y="0"/>
                    <a:pt x="129205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4173;p60">
            <a:extLst>
              <a:ext uri="{FF2B5EF4-FFF2-40B4-BE49-F238E27FC236}">
                <a16:creationId xmlns:a16="http://schemas.microsoft.com/office/drawing/2014/main" id="{A8EEA96C-0C6A-41F9-88BB-3001F323FC2F}"/>
              </a:ext>
            </a:extLst>
          </p:cNvPr>
          <p:cNvGrpSpPr/>
          <p:nvPr/>
        </p:nvGrpSpPr>
        <p:grpSpPr>
          <a:xfrm>
            <a:off x="3485393" y="2015625"/>
            <a:ext cx="4859479" cy="3806247"/>
            <a:chOff x="16026425" y="268850"/>
            <a:chExt cx="6418825" cy="5027625"/>
          </a:xfrm>
        </p:grpSpPr>
        <p:sp>
          <p:nvSpPr>
            <p:cNvPr id="13" name="Google Shape;4174;p60">
              <a:extLst>
                <a:ext uri="{FF2B5EF4-FFF2-40B4-BE49-F238E27FC236}">
                  <a16:creationId xmlns:a16="http://schemas.microsoft.com/office/drawing/2014/main" id="{14D2D42D-C4E1-4F8C-81D6-2E7699E7E9F7}"/>
                </a:ext>
              </a:extLst>
            </p:cNvPr>
            <p:cNvSpPr/>
            <p:nvPr/>
          </p:nvSpPr>
          <p:spPr>
            <a:xfrm>
              <a:off x="18263525" y="1292650"/>
              <a:ext cx="934875" cy="1478450"/>
            </a:xfrm>
            <a:custGeom>
              <a:avLst/>
              <a:gdLst/>
              <a:ahLst/>
              <a:cxnLst/>
              <a:rect l="l" t="t" r="r" b="b"/>
              <a:pathLst>
                <a:path w="37395" h="59138" extrusionOk="0">
                  <a:moveTo>
                    <a:pt x="18697" y="0"/>
                  </a:moveTo>
                  <a:cubicBezTo>
                    <a:pt x="18697" y="0"/>
                    <a:pt x="0" y="30130"/>
                    <a:pt x="0" y="40441"/>
                  </a:cubicBezTo>
                  <a:cubicBezTo>
                    <a:pt x="0" y="50768"/>
                    <a:pt x="8370" y="59137"/>
                    <a:pt x="18697" y="59137"/>
                  </a:cubicBezTo>
                  <a:cubicBezTo>
                    <a:pt x="29025" y="59137"/>
                    <a:pt x="37394" y="50768"/>
                    <a:pt x="37394" y="40457"/>
                  </a:cubicBezTo>
                  <a:cubicBezTo>
                    <a:pt x="37394" y="30130"/>
                    <a:pt x="18697" y="0"/>
                    <a:pt x="18697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175;p60">
              <a:extLst>
                <a:ext uri="{FF2B5EF4-FFF2-40B4-BE49-F238E27FC236}">
                  <a16:creationId xmlns:a16="http://schemas.microsoft.com/office/drawing/2014/main" id="{983EDE29-DC3B-43AB-AC4B-1BB397343021}"/>
                </a:ext>
              </a:extLst>
            </p:cNvPr>
            <p:cNvSpPr/>
            <p:nvPr/>
          </p:nvSpPr>
          <p:spPr>
            <a:xfrm>
              <a:off x="18705425" y="1942925"/>
              <a:ext cx="38100" cy="1236175"/>
            </a:xfrm>
            <a:custGeom>
              <a:avLst/>
              <a:gdLst/>
              <a:ahLst/>
              <a:cxnLst/>
              <a:rect l="l" t="t" r="r" b="b"/>
              <a:pathLst>
                <a:path w="1524" h="49447" fill="none" extrusionOk="0">
                  <a:moveTo>
                    <a:pt x="1524" y="1"/>
                  </a:moveTo>
                  <a:lnTo>
                    <a:pt x="0" y="49447"/>
                  </a:lnTo>
                </a:path>
              </a:pathLst>
            </a:custGeom>
            <a:noFill/>
            <a:ln w="10875" cap="rnd" cmpd="sng">
              <a:solidFill>
                <a:srgbClr val="964F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176;p60">
              <a:extLst>
                <a:ext uri="{FF2B5EF4-FFF2-40B4-BE49-F238E27FC236}">
                  <a16:creationId xmlns:a16="http://schemas.microsoft.com/office/drawing/2014/main" id="{7A5B2BE4-970B-4609-84C6-EC7B8696AE7B}"/>
                </a:ext>
              </a:extLst>
            </p:cNvPr>
            <p:cNvSpPr/>
            <p:nvPr/>
          </p:nvSpPr>
          <p:spPr>
            <a:xfrm>
              <a:off x="20470925" y="268850"/>
              <a:ext cx="1072950" cy="1467125"/>
            </a:xfrm>
            <a:custGeom>
              <a:avLst/>
              <a:gdLst/>
              <a:ahLst/>
              <a:cxnLst/>
              <a:rect l="l" t="t" r="r" b="b"/>
              <a:pathLst>
                <a:path w="42918" h="58685" extrusionOk="0">
                  <a:moveTo>
                    <a:pt x="709" y="0"/>
                  </a:moveTo>
                  <a:cubicBezTo>
                    <a:pt x="346" y="0"/>
                    <a:pt x="101" y="314"/>
                    <a:pt x="101" y="847"/>
                  </a:cubicBezTo>
                  <a:lnTo>
                    <a:pt x="0" y="33102"/>
                  </a:lnTo>
                  <a:cubicBezTo>
                    <a:pt x="0" y="33838"/>
                    <a:pt x="469" y="34725"/>
                    <a:pt x="1072" y="35060"/>
                  </a:cubicBezTo>
                  <a:lnTo>
                    <a:pt x="41763" y="58544"/>
                  </a:lnTo>
                  <a:cubicBezTo>
                    <a:pt x="41922" y="58640"/>
                    <a:pt x="42072" y="58685"/>
                    <a:pt x="42207" y="58685"/>
                  </a:cubicBezTo>
                  <a:cubicBezTo>
                    <a:pt x="42570" y="58685"/>
                    <a:pt x="42822" y="58361"/>
                    <a:pt x="42834" y="57825"/>
                  </a:cubicBezTo>
                  <a:lnTo>
                    <a:pt x="42918" y="25586"/>
                  </a:lnTo>
                  <a:cubicBezTo>
                    <a:pt x="42918" y="24850"/>
                    <a:pt x="42449" y="23979"/>
                    <a:pt x="41863" y="23644"/>
                  </a:cubicBezTo>
                  <a:lnTo>
                    <a:pt x="1172" y="144"/>
                  </a:lnTo>
                  <a:cubicBezTo>
                    <a:pt x="1005" y="46"/>
                    <a:pt x="849" y="0"/>
                    <a:pt x="709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177;p60">
              <a:extLst>
                <a:ext uri="{FF2B5EF4-FFF2-40B4-BE49-F238E27FC236}">
                  <a16:creationId xmlns:a16="http://schemas.microsoft.com/office/drawing/2014/main" id="{7C8BA74A-F852-4843-9F3F-6628419107DD}"/>
                </a:ext>
              </a:extLst>
            </p:cNvPr>
            <p:cNvSpPr/>
            <p:nvPr/>
          </p:nvSpPr>
          <p:spPr>
            <a:xfrm>
              <a:off x="20781425" y="742625"/>
              <a:ext cx="400075" cy="513800"/>
            </a:xfrm>
            <a:custGeom>
              <a:avLst/>
              <a:gdLst/>
              <a:ahLst/>
              <a:cxnLst/>
              <a:rect l="l" t="t" r="r" b="b"/>
              <a:pathLst>
                <a:path w="16003" h="20552" extrusionOk="0">
                  <a:moveTo>
                    <a:pt x="4442" y="0"/>
                  </a:moveTo>
                  <a:cubicBezTo>
                    <a:pt x="1829" y="0"/>
                    <a:pt x="29" y="2073"/>
                    <a:pt x="17" y="5664"/>
                  </a:cubicBezTo>
                  <a:cubicBezTo>
                    <a:pt x="0" y="10736"/>
                    <a:pt x="3566" y="16913"/>
                    <a:pt x="7968" y="19457"/>
                  </a:cubicBezTo>
                  <a:cubicBezTo>
                    <a:pt x="9257" y="20199"/>
                    <a:pt x="10476" y="20551"/>
                    <a:pt x="11555" y="20551"/>
                  </a:cubicBezTo>
                  <a:cubicBezTo>
                    <a:pt x="14174" y="20551"/>
                    <a:pt x="15974" y="18479"/>
                    <a:pt x="15986" y="14887"/>
                  </a:cubicBezTo>
                  <a:cubicBezTo>
                    <a:pt x="16002" y="9815"/>
                    <a:pt x="12437" y="3639"/>
                    <a:pt x="8018" y="1095"/>
                  </a:cubicBezTo>
                  <a:cubicBezTo>
                    <a:pt x="6733" y="352"/>
                    <a:pt x="5519" y="0"/>
                    <a:pt x="4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178;p60">
              <a:extLst>
                <a:ext uri="{FF2B5EF4-FFF2-40B4-BE49-F238E27FC236}">
                  <a16:creationId xmlns:a16="http://schemas.microsoft.com/office/drawing/2014/main" id="{8A5F1233-7ED3-4262-A91E-5CA850AAAF3C}"/>
                </a:ext>
              </a:extLst>
            </p:cNvPr>
            <p:cNvSpPr/>
            <p:nvPr/>
          </p:nvSpPr>
          <p:spPr>
            <a:xfrm>
              <a:off x="19562425" y="3279925"/>
              <a:ext cx="1845450" cy="718900"/>
            </a:xfrm>
            <a:custGeom>
              <a:avLst/>
              <a:gdLst/>
              <a:ahLst/>
              <a:cxnLst/>
              <a:rect l="l" t="t" r="r" b="b"/>
              <a:pathLst>
                <a:path w="73818" h="28756" extrusionOk="0">
                  <a:moveTo>
                    <a:pt x="73818" y="1"/>
                  </a:moveTo>
                  <a:cubicBezTo>
                    <a:pt x="73818" y="8"/>
                    <a:pt x="73818" y="16"/>
                    <a:pt x="73818" y="23"/>
                  </a:cubicBezTo>
                  <a:lnTo>
                    <a:pt x="73818" y="23"/>
                  </a:lnTo>
                  <a:cubicBezTo>
                    <a:pt x="73818" y="16"/>
                    <a:pt x="73818" y="8"/>
                    <a:pt x="73818" y="1"/>
                  </a:cubicBezTo>
                  <a:close/>
                  <a:moveTo>
                    <a:pt x="73818" y="23"/>
                  </a:moveTo>
                  <a:cubicBezTo>
                    <a:pt x="73791" y="1238"/>
                    <a:pt x="72988" y="2467"/>
                    <a:pt x="71374" y="3399"/>
                  </a:cubicBezTo>
                  <a:lnTo>
                    <a:pt x="35051" y="24506"/>
                  </a:lnTo>
                  <a:cubicBezTo>
                    <a:pt x="33428" y="25452"/>
                    <a:pt x="31294" y="25924"/>
                    <a:pt x="29155" y="25924"/>
                  </a:cubicBezTo>
                  <a:cubicBezTo>
                    <a:pt x="27017" y="25924"/>
                    <a:pt x="24874" y="25452"/>
                    <a:pt x="23234" y="24506"/>
                  </a:cubicBezTo>
                  <a:lnTo>
                    <a:pt x="2478" y="12521"/>
                  </a:lnTo>
                  <a:cubicBezTo>
                    <a:pt x="821" y="11567"/>
                    <a:pt x="1" y="10312"/>
                    <a:pt x="18" y="9073"/>
                  </a:cubicBezTo>
                  <a:lnTo>
                    <a:pt x="18" y="9073"/>
                  </a:lnTo>
                  <a:cubicBezTo>
                    <a:pt x="1" y="10010"/>
                    <a:pt x="1" y="10964"/>
                    <a:pt x="1" y="11918"/>
                  </a:cubicBezTo>
                  <a:cubicBezTo>
                    <a:pt x="1" y="13157"/>
                    <a:pt x="821" y="14412"/>
                    <a:pt x="2478" y="15367"/>
                  </a:cubicBezTo>
                  <a:lnTo>
                    <a:pt x="23217" y="27335"/>
                  </a:lnTo>
                  <a:cubicBezTo>
                    <a:pt x="24861" y="28282"/>
                    <a:pt x="27010" y="28755"/>
                    <a:pt x="29155" y="28755"/>
                  </a:cubicBezTo>
                  <a:cubicBezTo>
                    <a:pt x="31291" y="28755"/>
                    <a:pt x="33423" y="28287"/>
                    <a:pt x="35051" y="27351"/>
                  </a:cubicBezTo>
                  <a:lnTo>
                    <a:pt x="71374" y="6227"/>
                  </a:lnTo>
                  <a:cubicBezTo>
                    <a:pt x="72981" y="5290"/>
                    <a:pt x="73801" y="4068"/>
                    <a:pt x="73801" y="2829"/>
                  </a:cubicBezTo>
                  <a:cubicBezTo>
                    <a:pt x="73801" y="1900"/>
                    <a:pt x="73801" y="953"/>
                    <a:pt x="73818" y="23"/>
                  </a:cubicBez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179;p60">
              <a:extLst>
                <a:ext uri="{FF2B5EF4-FFF2-40B4-BE49-F238E27FC236}">
                  <a16:creationId xmlns:a16="http://schemas.microsoft.com/office/drawing/2014/main" id="{5F3068FC-E96B-4DE2-9BE5-DE8A1AD7D81E}"/>
                </a:ext>
              </a:extLst>
            </p:cNvPr>
            <p:cNvSpPr/>
            <p:nvPr/>
          </p:nvSpPr>
          <p:spPr>
            <a:xfrm>
              <a:off x="19541925" y="2858650"/>
              <a:ext cx="1886475" cy="1069400"/>
            </a:xfrm>
            <a:custGeom>
              <a:avLst/>
              <a:gdLst/>
              <a:ahLst/>
              <a:cxnLst/>
              <a:rect l="l" t="t" r="r" b="b"/>
              <a:pathLst>
                <a:path w="75459" h="42776" extrusionOk="0">
                  <a:moveTo>
                    <a:pt x="45490" y="0"/>
                  </a:moveTo>
                  <a:cubicBezTo>
                    <a:pt x="43349" y="0"/>
                    <a:pt x="41211" y="473"/>
                    <a:pt x="39587" y="1419"/>
                  </a:cubicBezTo>
                  <a:lnTo>
                    <a:pt x="3265" y="22526"/>
                  </a:lnTo>
                  <a:cubicBezTo>
                    <a:pt x="1" y="24417"/>
                    <a:pt x="17" y="27481"/>
                    <a:pt x="3298" y="29372"/>
                  </a:cubicBezTo>
                  <a:lnTo>
                    <a:pt x="24054" y="41357"/>
                  </a:lnTo>
                  <a:cubicBezTo>
                    <a:pt x="25694" y="42303"/>
                    <a:pt x="27837" y="42775"/>
                    <a:pt x="29975" y="42775"/>
                  </a:cubicBezTo>
                  <a:cubicBezTo>
                    <a:pt x="32114" y="42775"/>
                    <a:pt x="34248" y="42303"/>
                    <a:pt x="35871" y="41357"/>
                  </a:cubicBezTo>
                  <a:lnTo>
                    <a:pt x="72194" y="20250"/>
                  </a:lnTo>
                  <a:cubicBezTo>
                    <a:pt x="75458" y="18358"/>
                    <a:pt x="75441" y="15295"/>
                    <a:pt x="72161" y="13403"/>
                  </a:cubicBezTo>
                  <a:lnTo>
                    <a:pt x="51405" y="1419"/>
                  </a:lnTo>
                  <a:cubicBezTo>
                    <a:pt x="49773" y="473"/>
                    <a:pt x="47630" y="0"/>
                    <a:pt x="45490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180;p60">
              <a:extLst>
                <a:ext uri="{FF2B5EF4-FFF2-40B4-BE49-F238E27FC236}">
                  <a16:creationId xmlns:a16="http://schemas.microsoft.com/office/drawing/2014/main" id="{013EA273-91AD-4A04-8266-E914A9957600}"/>
                </a:ext>
              </a:extLst>
            </p:cNvPr>
            <p:cNvSpPr/>
            <p:nvPr/>
          </p:nvSpPr>
          <p:spPr>
            <a:xfrm>
              <a:off x="18894575" y="455400"/>
              <a:ext cx="2928850" cy="3905025"/>
            </a:xfrm>
            <a:custGeom>
              <a:avLst/>
              <a:gdLst/>
              <a:ahLst/>
              <a:cxnLst/>
              <a:rect l="l" t="t" r="r" b="b"/>
              <a:pathLst>
                <a:path w="117154" h="156201" extrusionOk="0">
                  <a:moveTo>
                    <a:pt x="33" y="2003"/>
                  </a:moveTo>
                  <a:cubicBezTo>
                    <a:pt x="22" y="2009"/>
                    <a:pt x="11" y="2015"/>
                    <a:pt x="0" y="2022"/>
                  </a:cubicBezTo>
                  <a:cubicBezTo>
                    <a:pt x="11" y="2015"/>
                    <a:pt x="22" y="2009"/>
                    <a:pt x="33" y="2003"/>
                  </a:cubicBezTo>
                  <a:close/>
                  <a:moveTo>
                    <a:pt x="3494" y="0"/>
                  </a:moveTo>
                  <a:cubicBezTo>
                    <a:pt x="3280" y="0"/>
                    <a:pt x="3078" y="85"/>
                    <a:pt x="2796" y="247"/>
                  </a:cubicBezTo>
                  <a:cubicBezTo>
                    <a:pt x="1501" y="994"/>
                    <a:pt x="1309" y="1264"/>
                    <a:pt x="33" y="2003"/>
                  </a:cubicBezTo>
                  <a:lnTo>
                    <a:pt x="33" y="2003"/>
                  </a:lnTo>
                  <a:cubicBezTo>
                    <a:pt x="167" y="1927"/>
                    <a:pt x="263" y="1894"/>
                    <a:pt x="341" y="1894"/>
                  </a:cubicBezTo>
                  <a:cubicBezTo>
                    <a:pt x="625" y="1894"/>
                    <a:pt x="684" y="2324"/>
                    <a:pt x="1456" y="2775"/>
                  </a:cubicBezTo>
                  <a:lnTo>
                    <a:pt x="109604" y="65611"/>
                  </a:lnTo>
                  <a:cubicBezTo>
                    <a:pt x="111613" y="66766"/>
                    <a:pt x="113220" y="69578"/>
                    <a:pt x="113220" y="71872"/>
                  </a:cubicBezTo>
                  <a:lnTo>
                    <a:pt x="112985" y="153857"/>
                  </a:lnTo>
                  <a:cubicBezTo>
                    <a:pt x="112985" y="155012"/>
                    <a:pt x="112584" y="155816"/>
                    <a:pt x="111931" y="156201"/>
                  </a:cubicBezTo>
                  <a:cubicBezTo>
                    <a:pt x="113237" y="155431"/>
                    <a:pt x="114542" y="154677"/>
                    <a:pt x="115848" y="153907"/>
                  </a:cubicBezTo>
                  <a:cubicBezTo>
                    <a:pt x="116501" y="153539"/>
                    <a:pt x="116919" y="152719"/>
                    <a:pt x="116919" y="151581"/>
                  </a:cubicBezTo>
                  <a:lnTo>
                    <a:pt x="117137" y="69595"/>
                  </a:lnTo>
                  <a:cubicBezTo>
                    <a:pt x="117153" y="67302"/>
                    <a:pt x="115530" y="64490"/>
                    <a:pt x="113538" y="63335"/>
                  </a:cubicBezTo>
                  <a:lnTo>
                    <a:pt x="4687" y="498"/>
                  </a:lnTo>
                  <a:cubicBezTo>
                    <a:pt x="4106" y="160"/>
                    <a:pt x="3789" y="0"/>
                    <a:pt x="3494" y="0"/>
                  </a:cubicBez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181;p60">
              <a:extLst>
                <a:ext uri="{FF2B5EF4-FFF2-40B4-BE49-F238E27FC236}">
                  <a16:creationId xmlns:a16="http://schemas.microsoft.com/office/drawing/2014/main" id="{7FEC09CE-E535-45E6-BE9E-167F7706D115}"/>
                </a:ext>
              </a:extLst>
            </p:cNvPr>
            <p:cNvSpPr/>
            <p:nvPr/>
          </p:nvSpPr>
          <p:spPr>
            <a:xfrm>
              <a:off x="18869050" y="494825"/>
              <a:ext cx="2908350" cy="3854125"/>
            </a:xfrm>
            <a:custGeom>
              <a:avLst/>
              <a:gdLst/>
              <a:ahLst/>
              <a:cxnLst/>
              <a:rect l="l" t="t" r="r" b="b"/>
              <a:pathLst>
                <a:path w="116334" h="154165" extrusionOk="0">
                  <a:moveTo>
                    <a:pt x="2249" y="0"/>
                  </a:moveTo>
                  <a:cubicBezTo>
                    <a:pt x="1059" y="0"/>
                    <a:pt x="234" y="944"/>
                    <a:pt x="234" y="2570"/>
                  </a:cubicBezTo>
                  <a:lnTo>
                    <a:pt x="0" y="84556"/>
                  </a:lnTo>
                  <a:cubicBezTo>
                    <a:pt x="0" y="86866"/>
                    <a:pt x="1624" y="89678"/>
                    <a:pt x="3616" y="90833"/>
                  </a:cubicBezTo>
                  <a:lnTo>
                    <a:pt x="112466" y="153669"/>
                  </a:lnTo>
                  <a:cubicBezTo>
                    <a:pt x="113046" y="154005"/>
                    <a:pt x="113596" y="154164"/>
                    <a:pt x="114084" y="154164"/>
                  </a:cubicBezTo>
                  <a:cubicBezTo>
                    <a:pt x="115274" y="154164"/>
                    <a:pt x="116099" y="153220"/>
                    <a:pt x="116099" y="151594"/>
                  </a:cubicBezTo>
                  <a:lnTo>
                    <a:pt x="116333" y="69608"/>
                  </a:lnTo>
                  <a:cubicBezTo>
                    <a:pt x="116333" y="67298"/>
                    <a:pt x="114726" y="64503"/>
                    <a:pt x="112718" y="63348"/>
                  </a:cubicBezTo>
                  <a:lnTo>
                    <a:pt x="3867" y="495"/>
                  </a:lnTo>
                  <a:cubicBezTo>
                    <a:pt x="3287" y="159"/>
                    <a:pt x="2738" y="0"/>
                    <a:pt x="2249" y="0"/>
                  </a:cubicBez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182;p60">
              <a:extLst>
                <a:ext uri="{FF2B5EF4-FFF2-40B4-BE49-F238E27FC236}">
                  <a16:creationId xmlns:a16="http://schemas.microsoft.com/office/drawing/2014/main" id="{F85BC3DE-729C-4D83-8EA2-60B3A85D55CC}"/>
                </a:ext>
              </a:extLst>
            </p:cNvPr>
            <p:cNvSpPr/>
            <p:nvPr/>
          </p:nvSpPr>
          <p:spPr>
            <a:xfrm>
              <a:off x="18901250" y="591525"/>
              <a:ext cx="2820475" cy="3567625"/>
            </a:xfrm>
            <a:custGeom>
              <a:avLst/>
              <a:gdLst/>
              <a:ahLst/>
              <a:cxnLst/>
              <a:rect l="l" t="t" r="r" b="b"/>
              <a:pathLst>
                <a:path w="112819" h="142705" extrusionOk="0">
                  <a:moveTo>
                    <a:pt x="1918" y="1"/>
                  </a:moveTo>
                  <a:cubicBezTo>
                    <a:pt x="890" y="1"/>
                    <a:pt x="202" y="688"/>
                    <a:pt x="202" y="1916"/>
                  </a:cubicBezTo>
                  <a:lnTo>
                    <a:pt x="1" y="76051"/>
                  </a:lnTo>
                  <a:cubicBezTo>
                    <a:pt x="1" y="77926"/>
                    <a:pt x="1574" y="80336"/>
                    <a:pt x="3516" y="81458"/>
                  </a:cubicBezTo>
                  <a:lnTo>
                    <a:pt x="109086" y="142152"/>
                  </a:lnTo>
                  <a:cubicBezTo>
                    <a:pt x="109744" y="142526"/>
                    <a:pt x="110361" y="142704"/>
                    <a:pt x="110890" y="142704"/>
                  </a:cubicBezTo>
                  <a:cubicBezTo>
                    <a:pt x="111923" y="142704"/>
                    <a:pt x="112618" y="142025"/>
                    <a:pt x="112618" y="140796"/>
                  </a:cubicBezTo>
                  <a:lnTo>
                    <a:pt x="112802" y="66661"/>
                  </a:lnTo>
                  <a:cubicBezTo>
                    <a:pt x="112819" y="64786"/>
                    <a:pt x="111245" y="62376"/>
                    <a:pt x="109304" y="61254"/>
                  </a:cubicBezTo>
                  <a:lnTo>
                    <a:pt x="3717" y="560"/>
                  </a:lnTo>
                  <a:cubicBezTo>
                    <a:pt x="3059" y="181"/>
                    <a:pt x="2444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183;p60">
              <a:extLst>
                <a:ext uri="{FF2B5EF4-FFF2-40B4-BE49-F238E27FC236}">
                  <a16:creationId xmlns:a16="http://schemas.microsoft.com/office/drawing/2014/main" id="{68ACE61E-DC3F-4B30-ABC5-583352E74790}"/>
                </a:ext>
              </a:extLst>
            </p:cNvPr>
            <p:cNvSpPr/>
            <p:nvPr/>
          </p:nvSpPr>
          <p:spPr>
            <a:xfrm>
              <a:off x="20053700" y="3295525"/>
              <a:ext cx="70750" cy="90950"/>
            </a:xfrm>
            <a:custGeom>
              <a:avLst/>
              <a:gdLst/>
              <a:ahLst/>
              <a:cxnLst/>
              <a:rect l="l" t="t" r="r" b="b"/>
              <a:pathLst>
                <a:path w="2830" h="3638" extrusionOk="0">
                  <a:moveTo>
                    <a:pt x="780" y="0"/>
                  </a:moveTo>
                  <a:cubicBezTo>
                    <a:pt x="317" y="0"/>
                    <a:pt x="1" y="363"/>
                    <a:pt x="1" y="1000"/>
                  </a:cubicBezTo>
                  <a:cubicBezTo>
                    <a:pt x="1" y="1904"/>
                    <a:pt x="637" y="2992"/>
                    <a:pt x="1424" y="3444"/>
                  </a:cubicBezTo>
                  <a:cubicBezTo>
                    <a:pt x="1647" y="3575"/>
                    <a:pt x="1859" y="3637"/>
                    <a:pt x="2048" y="3637"/>
                  </a:cubicBezTo>
                  <a:cubicBezTo>
                    <a:pt x="2509" y="3637"/>
                    <a:pt x="2830" y="3266"/>
                    <a:pt x="2830" y="2624"/>
                  </a:cubicBezTo>
                  <a:cubicBezTo>
                    <a:pt x="2830" y="1737"/>
                    <a:pt x="2210" y="632"/>
                    <a:pt x="1424" y="197"/>
                  </a:cubicBezTo>
                  <a:cubicBezTo>
                    <a:pt x="1192" y="64"/>
                    <a:pt x="973" y="0"/>
                    <a:pt x="780" y="0"/>
                  </a:cubicBez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184;p60">
              <a:extLst>
                <a:ext uri="{FF2B5EF4-FFF2-40B4-BE49-F238E27FC236}">
                  <a16:creationId xmlns:a16="http://schemas.microsoft.com/office/drawing/2014/main" id="{C7C3027E-5FE0-4EFF-8445-FE4627460B65}"/>
                </a:ext>
              </a:extLst>
            </p:cNvPr>
            <p:cNvSpPr/>
            <p:nvPr/>
          </p:nvSpPr>
          <p:spPr>
            <a:xfrm>
              <a:off x="20420700" y="2817850"/>
              <a:ext cx="281225" cy="176800"/>
            </a:xfrm>
            <a:custGeom>
              <a:avLst/>
              <a:gdLst/>
              <a:ahLst/>
              <a:cxnLst/>
              <a:rect l="l" t="t" r="r" b="b"/>
              <a:pathLst>
                <a:path w="11249" h="7072" extrusionOk="0">
                  <a:moveTo>
                    <a:pt x="673" y="0"/>
                  </a:moveTo>
                  <a:cubicBezTo>
                    <a:pt x="321" y="0"/>
                    <a:pt x="1" y="279"/>
                    <a:pt x="1" y="674"/>
                  </a:cubicBezTo>
                  <a:cubicBezTo>
                    <a:pt x="1" y="925"/>
                    <a:pt x="135" y="1142"/>
                    <a:pt x="335" y="1260"/>
                  </a:cubicBezTo>
                  <a:lnTo>
                    <a:pt x="10245" y="6984"/>
                  </a:lnTo>
                  <a:cubicBezTo>
                    <a:pt x="10349" y="7044"/>
                    <a:pt x="10460" y="7072"/>
                    <a:pt x="10570" y="7072"/>
                  </a:cubicBezTo>
                  <a:cubicBezTo>
                    <a:pt x="10919" y="7072"/>
                    <a:pt x="11249" y="6793"/>
                    <a:pt x="11249" y="6398"/>
                  </a:cubicBezTo>
                  <a:cubicBezTo>
                    <a:pt x="11249" y="6147"/>
                    <a:pt x="11115" y="5930"/>
                    <a:pt x="10914" y="5812"/>
                  </a:cubicBezTo>
                  <a:lnTo>
                    <a:pt x="1005" y="88"/>
                  </a:lnTo>
                  <a:cubicBezTo>
                    <a:pt x="897" y="28"/>
                    <a:pt x="783" y="0"/>
                    <a:pt x="673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185;p60">
              <a:extLst>
                <a:ext uri="{FF2B5EF4-FFF2-40B4-BE49-F238E27FC236}">
                  <a16:creationId xmlns:a16="http://schemas.microsoft.com/office/drawing/2014/main" id="{B5BBB690-3BB3-451C-889C-C1F95FCF67BC}"/>
                </a:ext>
              </a:extLst>
            </p:cNvPr>
            <p:cNvSpPr/>
            <p:nvPr/>
          </p:nvSpPr>
          <p:spPr>
            <a:xfrm>
              <a:off x="20419025" y="2900700"/>
              <a:ext cx="235200" cy="150875"/>
            </a:xfrm>
            <a:custGeom>
              <a:avLst/>
              <a:gdLst/>
              <a:ahLst/>
              <a:cxnLst/>
              <a:rect l="l" t="t" r="r" b="b"/>
              <a:pathLst>
                <a:path w="9408" h="6035" extrusionOk="0">
                  <a:moveTo>
                    <a:pt x="673" y="1"/>
                  </a:moveTo>
                  <a:cubicBezTo>
                    <a:pt x="321" y="1"/>
                    <a:pt x="1" y="279"/>
                    <a:pt x="1" y="674"/>
                  </a:cubicBezTo>
                  <a:cubicBezTo>
                    <a:pt x="1" y="908"/>
                    <a:pt x="118" y="1126"/>
                    <a:pt x="336" y="1260"/>
                  </a:cubicBezTo>
                  <a:lnTo>
                    <a:pt x="8403" y="5947"/>
                  </a:lnTo>
                  <a:cubicBezTo>
                    <a:pt x="8512" y="6007"/>
                    <a:pt x="8625" y="6034"/>
                    <a:pt x="8736" y="6034"/>
                  </a:cubicBezTo>
                  <a:cubicBezTo>
                    <a:pt x="9088" y="6034"/>
                    <a:pt x="9408" y="5756"/>
                    <a:pt x="9408" y="5361"/>
                  </a:cubicBezTo>
                  <a:cubicBezTo>
                    <a:pt x="9408" y="5126"/>
                    <a:pt x="9291" y="4892"/>
                    <a:pt x="9073" y="4775"/>
                  </a:cubicBezTo>
                  <a:lnTo>
                    <a:pt x="1005" y="88"/>
                  </a:lnTo>
                  <a:cubicBezTo>
                    <a:pt x="897" y="28"/>
                    <a:pt x="783" y="1"/>
                    <a:pt x="673" y="1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186;p60">
              <a:extLst>
                <a:ext uri="{FF2B5EF4-FFF2-40B4-BE49-F238E27FC236}">
                  <a16:creationId xmlns:a16="http://schemas.microsoft.com/office/drawing/2014/main" id="{29045ECE-45A7-4C01-BB2F-7E935ADF5798}"/>
                </a:ext>
              </a:extLst>
            </p:cNvPr>
            <p:cNvSpPr/>
            <p:nvPr/>
          </p:nvSpPr>
          <p:spPr>
            <a:xfrm>
              <a:off x="20421950" y="2980875"/>
              <a:ext cx="259475" cy="164250"/>
            </a:xfrm>
            <a:custGeom>
              <a:avLst/>
              <a:gdLst/>
              <a:ahLst/>
              <a:cxnLst/>
              <a:rect l="l" t="t" r="r" b="b"/>
              <a:pathLst>
                <a:path w="10379" h="6570" extrusionOk="0">
                  <a:moveTo>
                    <a:pt x="675" y="0"/>
                  </a:moveTo>
                  <a:cubicBezTo>
                    <a:pt x="327" y="0"/>
                    <a:pt x="1" y="288"/>
                    <a:pt x="1" y="681"/>
                  </a:cubicBezTo>
                  <a:cubicBezTo>
                    <a:pt x="1" y="915"/>
                    <a:pt x="135" y="1133"/>
                    <a:pt x="336" y="1267"/>
                  </a:cubicBezTo>
                  <a:lnTo>
                    <a:pt x="9375" y="6472"/>
                  </a:lnTo>
                  <a:cubicBezTo>
                    <a:pt x="9487" y="6539"/>
                    <a:pt x="9606" y="6569"/>
                    <a:pt x="9721" y="6569"/>
                  </a:cubicBezTo>
                  <a:cubicBezTo>
                    <a:pt x="10067" y="6569"/>
                    <a:pt x="10379" y="6293"/>
                    <a:pt x="10379" y="5903"/>
                  </a:cubicBezTo>
                  <a:lnTo>
                    <a:pt x="10379" y="5886"/>
                  </a:lnTo>
                  <a:cubicBezTo>
                    <a:pt x="10379" y="5652"/>
                    <a:pt x="10262" y="5435"/>
                    <a:pt x="10044" y="5317"/>
                  </a:cubicBezTo>
                  <a:lnTo>
                    <a:pt x="1005" y="95"/>
                  </a:lnTo>
                  <a:cubicBezTo>
                    <a:pt x="900" y="30"/>
                    <a:pt x="786" y="0"/>
                    <a:pt x="675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187;p60">
              <a:extLst>
                <a:ext uri="{FF2B5EF4-FFF2-40B4-BE49-F238E27FC236}">
                  <a16:creationId xmlns:a16="http://schemas.microsoft.com/office/drawing/2014/main" id="{C0AF944C-73B1-4E7E-A5A6-D09CF6A5F1EB}"/>
                </a:ext>
              </a:extLst>
            </p:cNvPr>
            <p:cNvSpPr/>
            <p:nvPr/>
          </p:nvSpPr>
          <p:spPr>
            <a:xfrm>
              <a:off x="20428225" y="2071725"/>
              <a:ext cx="856625" cy="519275"/>
            </a:xfrm>
            <a:custGeom>
              <a:avLst/>
              <a:gdLst/>
              <a:ahLst/>
              <a:cxnLst/>
              <a:rect l="l" t="t" r="r" b="b"/>
              <a:pathLst>
                <a:path w="34265" h="20771" extrusionOk="0">
                  <a:moveTo>
                    <a:pt x="1148" y="1"/>
                  </a:moveTo>
                  <a:cubicBezTo>
                    <a:pt x="548" y="1"/>
                    <a:pt x="1" y="471"/>
                    <a:pt x="1" y="1143"/>
                  </a:cubicBezTo>
                  <a:lnTo>
                    <a:pt x="1" y="1159"/>
                  </a:lnTo>
                  <a:cubicBezTo>
                    <a:pt x="1" y="1578"/>
                    <a:pt x="219" y="1946"/>
                    <a:pt x="570" y="2164"/>
                  </a:cubicBezTo>
                  <a:lnTo>
                    <a:pt x="32541" y="20610"/>
                  </a:lnTo>
                  <a:cubicBezTo>
                    <a:pt x="32725" y="20720"/>
                    <a:pt x="32923" y="20771"/>
                    <a:pt x="33116" y="20771"/>
                  </a:cubicBezTo>
                  <a:cubicBezTo>
                    <a:pt x="33711" y="20771"/>
                    <a:pt x="34265" y="20292"/>
                    <a:pt x="34265" y="19622"/>
                  </a:cubicBezTo>
                  <a:lnTo>
                    <a:pt x="34265" y="19605"/>
                  </a:lnTo>
                  <a:cubicBezTo>
                    <a:pt x="34265" y="19203"/>
                    <a:pt x="34047" y="18819"/>
                    <a:pt x="33696" y="18601"/>
                  </a:cubicBezTo>
                  <a:lnTo>
                    <a:pt x="1725" y="155"/>
                  </a:lnTo>
                  <a:cubicBezTo>
                    <a:pt x="1538" y="49"/>
                    <a:pt x="1340" y="1"/>
                    <a:pt x="1148" y="1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188;p60">
              <a:extLst>
                <a:ext uri="{FF2B5EF4-FFF2-40B4-BE49-F238E27FC236}">
                  <a16:creationId xmlns:a16="http://schemas.microsoft.com/office/drawing/2014/main" id="{312CB0A9-DF7F-4722-BE73-09514DA0EC4F}"/>
                </a:ext>
              </a:extLst>
            </p:cNvPr>
            <p:cNvSpPr/>
            <p:nvPr/>
          </p:nvSpPr>
          <p:spPr>
            <a:xfrm>
              <a:off x="20429075" y="2192925"/>
              <a:ext cx="436900" cy="276725"/>
            </a:xfrm>
            <a:custGeom>
              <a:avLst/>
              <a:gdLst/>
              <a:ahLst/>
              <a:cxnLst/>
              <a:rect l="l" t="t" r="r" b="b"/>
              <a:pathLst>
                <a:path w="17476" h="11069" extrusionOk="0">
                  <a:moveTo>
                    <a:pt x="1159" y="0"/>
                  </a:moveTo>
                  <a:cubicBezTo>
                    <a:pt x="561" y="0"/>
                    <a:pt x="17" y="479"/>
                    <a:pt x="17" y="1149"/>
                  </a:cubicBezTo>
                  <a:cubicBezTo>
                    <a:pt x="0" y="1567"/>
                    <a:pt x="235" y="1952"/>
                    <a:pt x="586" y="2153"/>
                  </a:cubicBezTo>
                  <a:lnTo>
                    <a:pt x="15751" y="10907"/>
                  </a:lnTo>
                  <a:cubicBezTo>
                    <a:pt x="15936" y="11018"/>
                    <a:pt x="16134" y="11069"/>
                    <a:pt x="16327" y="11069"/>
                  </a:cubicBezTo>
                  <a:cubicBezTo>
                    <a:pt x="16922" y="11069"/>
                    <a:pt x="17476" y="10590"/>
                    <a:pt x="17476" y="9920"/>
                  </a:cubicBezTo>
                  <a:cubicBezTo>
                    <a:pt x="17476" y="9501"/>
                    <a:pt x="17258" y="9116"/>
                    <a:pt x="16890" y="8915"/>
                  </a:cubicBezTo>
                  <a:lnTo>
                    <a:pt x="1741" y="161"/>
                  </a:lnTo>
                  <a:cubicBezTo>
                    <a:pt x="1553" y="50"/>
                    <a:pt x="1353" y="0"/>
                    <a:pt x="1159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189;p60">
              <a:extLst>
                <a:ext uri="{FF2B5EF4-FFF2-40B4-BE49-F238E27FC236}">
                  <a16:creationId xmlns:a16="http://schemas.microsoft.com/office/drawing/2014/main" id="{A754ECC3-5191-4938-8408-9A66EA06326B}"/>
                </a:ext>
              </a:extLst>
            </p:cNvPr>
            <p:cNvSpPr/>
            <p:nvPr/>
          </p:nvSpPr>
          <p:spPr>
            <a:xfrm>
              <a:off x="20420700" y="1677600"/>
              <a:ext cx="1076325" cy="645775"/>
            </a:xfrm>
            <a:custGeom>
              <a:avLst/>
              <a:gdLst/>
              <a:ahLst/>
              <a:cxnLst/>
              <a:rect l="l" t="t" r="r" b="b"/>
              <a:pathLst>
                <a:path w="43053" h="25831" extrusionOk="0">
                  <a:moveTo>
                    <a:pt x="1173" y="1"/>
                  </a:moveTo>
                  <a:cubicBezTo>
                    <a:pt x="569" y="1"/>
                    <a:pt x="13" y="482"/>
                    <a:pt x="1" y="1157"/>
                  </a:cubicBezTo>
                  <a:cubicBezTo>
                    <a:pt x="1" y="1575"/>
                    <a:pt x="235" y="1960"/>
                    <a:pt x="587" y="2161"/>
                  </a:cubicBezTo>
                  <a:lnTo>
                    <a:pt x="41311" y="25679"/>
                  </a:lnTo>
                  <a:cubicBezTo>
                    <a:pt x="41496" y="25783"/>
                    <a:pt x="41690" y="25830"/>
                    <a:pt x="41880" y="25830"/>
                  </a:cubicBezTo>
                  <a:cubicBezTo>
                    <a:pt x="42484" y="25830"/>
                    <a:pt x="43040" y="25349"/>
                    <a:pt x="43052" y="24674"/>
                  </a:cubicBezTo>
                  <a:cubicBezTo>
                    <a:pt x="43052" y="24256"/>
                    <a:pt x="42818" y="23871"/>
                    <a:pt x="42466" y="23670"/>
                  </a:cubicBezTo>
                  <a:lnTo>
                    <a:pt x="1742" y="152"/>
                  </a:lnTo>
                  <a:cubicBezTo>
                    <a:pt x="1557" y="48"/>
                    <a:pt x="1363" y="1"/>
                    <a:pt x="1173" y="1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190;p60">
              <a:extLst>
                <a:ext uri="{FF2B5EF4-FFF2-40B4-BE49-F238E27FC236}">
                  <a16:creationId xmlns:a16="http://schemas.microsoft.com/office/drawing/2014/main" id="{2F3C0468-3ECB-415F-82AF-1E51CB7477CC}"/>
                </a:ext>
              </a:extLst>
            </p:cNvPr>
            <p:cNvSpPr/>
            <p:nvPr/>
          </p:nvSpPr>
          <p:spPr>
            <a:xfrm>
              <a:off x="20417350" y="1811700"/>
              <a:ext cx="972950" cy="586400"/>
            </a:xfrm>
            <a:custGeom>
              <a:avLst/>
              <a:gdLst/>
              <a:ahLst/>
              <a:cxnLst/>
              <a:rect l="l" t="t" r="r" b="b"/>
              <a:pathLst>
                <a:path w="38918" h="23456" extrusionOk="0">
                  <a:moveTo>
                    <a:pt x="1142" y="0"/>
                  </a:moveTo>
                  <a:cubicBezTo>
                    <a:pt x="545" y="0"/>
                    <a:pt x="1" y="479"/>
                    <a:pt x="1" y="1149"/>
                  </a:cubicBezTo>
                  <a:cubicBezTo>
                    <a:pt x="1" y="1567"/>
                    <a:pt x="218" y="1952"/>
                    <a:pt x="570" y="2153"/>
                  </a:cubicBezTo>
                  <a:lnTo>
                    <a:pt x="37194" y="23294"/>
                  </a:lnTo>
                  <a:cubicBezTo>
                    <a:pt x="37378" y="23405"/>
                    <a:pt x="37576" y="23455"/>
                    <a:pt x="37769" y="23455"/>
                  </a:cubicBezTo>
                  <a:cubicBezTo>
                    <a:pt x="38365" y="23455"/>
                    <a:pt x="38918" y="22976"/>
                    <a:pt x="38918" y="22306"/>
                  </a:cubicBezTo>
                  <a:cubicBezTo>
                    <a:pt x="38918" y="21888"/>
                    <a:pt x="38700" y="21503"/>
                    <a:pt x="38349" y="21302"/>
                  </a:cubicBezTo>
                  <a:lnTo>
                    <a:pt x="1725" y="161"/>
                  </a:lnTo>
                  <a:cubicBezTo>
                    <a:pt x="1536" y="51"/>
                    <a:pt x="1337" y="0"/>
                    <a:pt x="1142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191;p60">
              <a:extLst>
                <a:ext uri="{FF2B5EF4-FFF2-40B4-BE49-F238E27FC236}">
                  <a16:creationId xmlns:a16="http://schemas.microsoft.com/office/drawing/2014/main" id="{F7C86C31-1EB9-448E-9F76-1B4C5852F0B5}"/>
                </a:ext>
              </a:extLst>
            </p:cNvPr>
            <p:cNvSpPr/>
            <p:nvPr/>
          </p:nvSpPr>
          <p:spPr>
            <a:xfrm>
              <a:off x="19023875" y="2401975"/>
              <a:ext cx="551150" cy="330825"/>
            </a:xfrm>
            <a:custGeom>
              <a:avLst/>
              <a:gdLst/>
              <a:ahLst/>
              <a:cxnLst/>
              <a:rect l="l" t="t" r="r" b="b"/>
              <a:pathLst>
                <a:path w="22046" h="13233" extrusionOk="0">
                  <a:moveTo>
                    <a:pt x="591" y="1"/>
                  </a:moveTo>
                  <a:cubicBezTo>
                    <a:pt x="286" y="1"/>
                    <a:pt x="0" y="246"/>
                    <a:pt x="0" y="587"/>
                  </a:cubicBezTo>
                  <a:cubicBezTo>
                    <a:pt x="0" y="805"/>
                    <a:pt x="118" y="1005"/>
                    <a:pt x="302" y="1106"/>
                  </a:cubicBezTo>
                  <a:lnTo>
                    <a:pt x="21158" y="13158"/>
                  </a:lnTo>
                  <a:cubicBezTo>
                    <a:pt x="21248" y="13209"/>
                    <a:pt x="21345" y="13232"/>
                    <a:pt x="21441" y="13232"/>
                  </a:cubicBezTo>
                  <a:cubicBezTo>
                    <a:pt x="21751" y="13232"/>
                    <a:pt x="22045" y="12984"/>
                    <a:pt x="22045" y="12639"/>
                  </a:cubicBezTo>
                  <a:cubicBezTo>
                    <a:pt x="22045" y="12421"/>
                    <a:pt x="21928" y="12237"/>
                    <a:pt x="21744" y="12120"/>
                  </a:cubicBezTo>
                  <a:lnTo>
                    <a:pt x="888" y="85"/>
                  </a:lnTo>
                  <a:cubicBezTo>
                    <a:pt x="793" y="27"/>
                    <a:pt x="691" y="1"/>
                    <a:pt x="591" y="1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192;p60">
              <a:extLst>
                <a:ext uri="{FF2B5EF4-FFF2-40B4-BE49-F238E27FC236}">
                  <a16:creationId xmlns:a16="http://schemas.microsoft.com/office/drawing/2014/main" id="{B660305D-4778-4FEE-8E95-F2E86E88CFAF}"/>
                </a:ext>
              </a:extLst>
            </p:cNvPr>
            <p:cNvSpPr/>
            <p:nvPr/>
          </p:nvSpPr>
          <p:spPr>
            <a:xfrm>
              <a:off x="19022200" y="2470850"/>
              <a:ext cx="498400" cy="300250"/>
            </a:xfrm>
            <a:custGeom>
              <a:avLst/>
              <a:gdLst/>
              <a:ahLst/>
              <a:cxnLst/>
              <a:rect l="l" t="t" r="r" b="b"/>
              <a:pathLst>
                <a:path w="19936" h="12010" extrusionOk="0">
                  <a:moveTo>
                    <a:pt x="590" y="0"/>
                  </a:moveTo>
                  <a:cubicBezTo>
                    <a:pt x="284" y="0"/>
                    <a:pt x="0" y="248"/>
                    <a:pt x="0" y="594"/>
                  </a:cubicBezTo>
                  <a:cubicBezTo>
                    <a:pt x="0" y="795"/>
                    <a:pt x="101" y="996"/>
                    <a:pt x="285" y="1096"/>
                  </a:cubicBezTo>
                  <a:lnTo>
                    <a:pt x="19049" y="11926"/>
                  </a:lnTo>
                  <a:cubicBezTo>
                    <a:pt x="19144" y="11984"/>
                    <a:pt x="19245" y="12010"/>
                    <a:pt x="19343" y="12010"/>
                  </a:cubicBezTo>
                  <a:cubicBezTo>
                    <a:pt x="19645" y="12010"/>
                    <a:pt x="19923" y="11764"/>
                    <a:pt x="19936" y="11424"/>
                  </a:cubicBezTo>
                  <a:cubicBezTo>
                    <a:pt x="19936" y="11206"/>
                    <a:pt x="19819" y="11005"/>
                    <a:pt x="19635" y="10905"/>
                  </a:cubicBezTo>
                  <a:lnTo>
                    <a:pt x="871" y="75"/>
                  </a:lnTo>
                  <a:cubicBezTo>
                    <a:pt x="780" y="24"/>
                    <a:pt x="684" y="0"/>
                    <a:pt x="590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193;p60">
              <a:extLst>
                <a:ext uri="{FF2B5EF4-FFF2-40B4-BE49-F238E27FC236}">
                  <a16:creationId xmlns:a16="http://schemas.microsoft.com/office/drawing/2014/main" id="{5D4104FD-ED68-4A7D-B773-D9A3889F7CEF}"/>
                </a:ext>
              </a:extLst>
            </p:cNvPr>
            <p:cNvSpPr/>
            <p:nvPr/>
          </p:nvSpPr>
          <p:spPr>
            <a:xfrm>
              <a:off x="19650325" y="2761450"/>
              <a:ext cx="551125" cy="330800"/>
            </a:xfrm>
            <a:custGeom>
              <a:avLst/>
              <a:gdLst/>
              <a:ahLst/>
              <a:cxnLst/>
              <a:rect l="l" t="t" r="r" b="b"/>
              <a:pathLst>
                <a:path w="22045" h="13232" extrusionOk="0">
                  <a:moveTo>
                    <a:pt x="592" y="0"/>
                  </a:moveTo>
                  <a:cubicBezTo>
                    <a:pt x="286" y="0"/>
                    <a:pt x="0" y="249"/>
                    <a:pt x="0" y="603"/>
                  </a:cubicBezTo>
                  <a:cubicBezTo>
                    <a:pt x="0" y="804"/>
                    <a:pt x="117" y="1005"/>
                    <a:pt x="301" y="1105"/>
                  </a:cubicBezTo>
                  <a:lnTo>
                    <a:pt x="21158" y="13157"/>
                  </a:lnTo>
                  <a:cubicBezTo>
                    <a:pt x="21248" y="13208"/>
                    <a:pt x="21345" y="13232"/>
                    <a:pt x="21440" y="13232"/>
                  </a:cubicBezTo>
                  <a:cubicBezTo>
                    <a:pt x="21751" y="13232"/>
                    <a:pt x="22045" y="12984"/>
                    <a:pt x="22045" y="12638"/>
                  </a:cubicBezTo>
                  <a:cubicBezTo>
                    <a:pt x="22045" y="12437"/>
                    <a:pt x="21928" y="12236"/>
                    <a:pt x="21743" y="12136"/>
                  </a:cubicBezTo>
                  <a:lnTo>
                    <a:pt x="887" y="84"/>
                  </a:lnTo>
                  <a:cubicBezTo>
                    <a:pt x="793" y="27"/>
                    <a:pt x="691" y="0"/>
                    <a:pt x="592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94;p60">
              <a:extLst>
                <a:ext uri="{FF2B5EF4-FFF2-40B4-BE49-F238E27FC236}">
                  <a16:creationId xmlns:a16="http://schemas.microsoft.com/office/drawing/2014/main" id="{4D505424-9AA4-4EF4-8ACE-97129147E609}"/>
                </a:ext>
              </a:extLst>
            </p:cNvPr>
            <p:cNvSpPr/>
            <p:nvPr/>
          </p:nvSpPr>
          <p:spPr>
            <a:xfrm>
              <a:off x="19648650" y="2830300"/>
              <a:ext cx="498400" cy="300275"/>
            </a:xfrm>
            <a:custGeom>
              <a:avLst/>
              <a:gdLst/>
              <a:ahLst/>
              <a:cxnLst/>
              <a:rect l="l" t="t" r="r" b="b"/>
              <a:pathLst>
                <a:path w="19936" h="12011" extrusionOk="0">
                  <a:moveTo>
                    <a:pt x="590" y="1"/>
                  </a:moveTo>
                  <a:cubicBezTo>
                    <a:pt x="284" y="1"/>
                    <a:pt x="0" y="249"/>
                    <a:pt x="0" y="594"/>
                  </a:cubicBezTo>
                  <a:cubicBezTo>
                    <a:pt x="0" y="795"/>
                    <a:pt x="100" y="996"/>
                    <a:pt x="285" y="1096"/>
                  </a:cubicBezTo>
                  <a:lnTo>
                    <a:pt x="19049" y="11926"/>
                  </a:lnTo>
                  <a:cubicBezTo>
                    <a:pt x="19143" y="11984"/>
                    <a:pt x="19244" y="12010"/>
                    <a:pt x="19343" y="12010"/>
                  </a:cubicBezTo>
                  <a:cubicBezTo>
                    <a:pt x="19644" y="12010"/>
                    <a:pt x="19923" y="11765"/>
                    <a:pt x="19936" y="11424"/>
                  </a:cubicBezTo>
                  <a:cubicBezTo>
                    <a:pt x="19936" y="11206"/>
                    <a:pt x="19819" y="11022"/>
                    <a:pt x="19634" y="10905"/>
                  </a:cubicBezTo>
                  <a:lnTo>
                    <a:pt x="870" y="75"/>
                  </a:lnTo>
                  <a:cubicBezTo>
                    <a:pt x="780" y="24"/>
                    <a:pt x="684" y="1"/>
                    <a:pt x="590" y="1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195;p60">
              <a:extLst>
                <a:ext uri="{FF2B5EF4-FFF2-40B4-BE49-F238E27FC236}">
                  <a16:creationId xmlns:a16="http://schemas.microsoft.com/office/drawing/2014/main" id="{11235D2B-EC89-4D71-9BAC-A76B399F099B}"/>
                </a:ext>
              </a:extLst>
            </p:cNvPr>
            <p:cNvSpPr/>
            <p:nvPr/>
          </p:nvSpPr>
          <p:spPr>
            <a:xfrm>
              <a:off x="20425300" y="1943750"/>
              <a:ext cx="756625" cy="461650"/>
            </a:xfrm>
            <a:custGeom>
              <a:avLst/>
              <a:gdLst/>
              <a:ahLst/>
              <a:cxnLst/>
              <a:rect l="l" t="t" r="r" b="b"/>
              <a:pathLst>
                <a:path w="30265" h="18466" extrusionOk="0">
                  <a:moveTo>
                    <a:pt x="1156" y="0"/>
                  </a:moveTo>
                  <a:cubicBezTo>
                    <a:pt x="553" y="0"/>
                    <a:pt x="1" y="481"/>
                    <a:pt x="1" y="1156"/>
                  </a:cubicBezTo>
                  <a:cubicBezTo>
                    <a:pt x="1" y="1575"/>
                    <a:pt x="218" y="1960"/>
                    <a:pt x="570" y="2161"/>
                  </a:cubicBezTo>
                  <a:lnTo>
                    <a:pt x="28540" y="18313"/>
                  </a:lnTo>
                  <a:cubicBezTo>
                    <a:pt x="28724" y="18417"/>
                    <a:pt x="28919" y="18465"/>
                    <a:pt x="29109" y="18465"/>
                  </a:cubicBezTo>
                  <a:cubicBezTo>
                    <a:pt x="29712" y="18465"/>
                    <a:pt x="30264" y="17984"/>
                    <a:pt x="30264" y="17309"/>
                  </a:cubicBezTo>
                  <a:cubicBezTo>
                    <a:pt x="30264" y="16891"/>
                    <a:pt x="30047" y="16506"/>
                    <a:pt x="29695" y="16305"/>
                  </a:cubicBezTo>
                  <a:lnTo>
                    <a:pt x="1725" y="152"/>
                  </a:lnTo>
                  <a:cubicBezTo>
                    <a:pt x="1541" y="48"/>
                    <a:pt x="1346" y="0"/>
                    <a:pt x="1156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196;p60">
              <a:extLst>
                <a:ext uri="{FF2B5EF4-FFF2-40B4-BE49-F238E27FC236}">
                  <a16:creationId xmlns:a16="http://schemas.microsoft.com/office/drawing/2014/main" id="{C4312BEE-4281-4C0F-BA5D-477B3CDE66B2}"/>
                </a:ext>
              </a:extLst>
            </p:cNvPr>
            <p:cNvSpPr/>
            <p:nvPr/>
          </p:nvSpPr>
          <p:spPr>
            <a:xfrm>
              <a:off x="20523650" y="2461725"/>
              <a:ext cx="188325" cy="123075"/>
            </a:xfrm>
            <a:custGeom>
              <a:avLst/>
              <a:gdLst/>
              <a:ahLst/>
              <a:cxnLst/>
              <a:rect l="l" t="t" r="r" b="b"/>
              <a:pathLst>
                <a:path w="7533" h="4923" extrusionOk="0">
                  <a:moveTo>
                    <a:pt x="679" y="1"/>
                  </a:moveTo>
                  <a:cubicBezTo>
                    <a:pt x="330" y="1"/>
                    <a:pt x="0" y="279"/>
                    <a:pt x="0" y="674"/>
                  </a:cubicBezTo>
                  <a:cubicBezTo>
                    <a:pt x="0" y="909"/>
                    <a:pt x="134" y="1143"/>
                    <a:pt x="335" y="1260"/>
                  </a:cubicBezTo>
                  <a:lnTo>
                    <a:pt x="6528" y="4825"/>
                  </a:lnTo>
                  <a:cubicBezTo>
                    <a:pt x="6641" y="4892"/>
                    <a:pt x="6760" y="4922"/>
                    <a:pt x="6875" y="4922"/>
                  </a:cubicBezTo>
                  <a:cubicBezTo>
                    <a:pt x="7221" y="4922"/>
                    <a:pt x="7533" y="4646"/>
                    <a:pt x="7533" y="4256"/>
                  </a:cubicBezTo>
                  <a:cubicBezTo>
                    <a:pt x="7533" y="4005"/>
                    <a:pt x="7416" y="3788"/>
                    <a:pt x="7198" y="3670"/>
                  </a:cubicBezTo>
                  <a:lnTo>
                    <a:pt x="1005" y="88"/>
                  </a:lnTo>
                  <a:cubicBezTo>
                    <a:pt x="901" y="28"/>
                    <a:pt x="789" y="1"/>
                    <a:pt x="679" y="1"/>
                  </a:cubicBezTo>
                  <a:close/>
                </a:path>
              </a:pathLst>
            </a:custGeom>
            <a:solidFill>
              <a:srgbClr val="E1A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197;p60">
              <a:extLst>
                <a:ext uri="{FF2B5EF4-FFF2-40B4-BE49-F238E27FC236}">
                  <a16:creationId xmlns:a16="http://schemas.microsoft.com/office/drawing/2014/main" id="{0D33FBA0-AF3A-47FB-8DEE-1B8E99E84A88}"/>
                </a:ext>
              </a:extLst>
            </p:cNvPr>
            <p:cNvSpPr/>
            <p:nvPr/>
          </p:nvSpPr>
          <p:spPr>
            <a:xfrm>
              <a:off x="20429500" y="2384425"/>
              <a:ext cx="69075" cy="123875"/>
            </a:xfrm>
            <a:custGeom>
              <a:avLst/>
              <a:gdLst/>
              <a:ahLst/>
              <a:cxnLst/>
              <a:rect l="l" t="t" r="r" b="b"/>
              <a:pathLst>
                <a:path w="2763" h="4955" extrusionOk="0">
                  <a:moveTo>
                    <a:pt x="0" y="0"/>
                  </a:moveTo>
                  <a:lnTo>
                    <a:pt x="0" y="3365"/>
                  </a:lnTo>
                  <a:lnTo>
                    <a:pt x="2762" y="4955"/>
                  </a:lnTo>
                  <a:lnTo>
                    <a:pt x="2762" y="1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198;p60">
              <a:extLst>
                <a:ext uri="{FF2B5EF4-FFF2-40B4-BE49-F238E27FC236}">
                  <a16:creationId xmlns:a16="http://schemas.microsoft.com/office/drawing/2014/main" id="{53B2452E-BF36-4D03-8E93-1E6A506F0582}"/>
                </a:ext>
              </a:extLst>
            </p:cNvPr>
            <p:cNvSpPr/>
            <p:nvPr/>
          </p:nvSpPr>
          <p:spPr>
            <a:xfrm>
              <a:off x="20523650" y="2601075"/>
              <a:ext cx="188325" cy="123075"/>
            </a:xfrm>
            <a:custGeom>
              <a:avLst/>
              <a:gdLst/>
              <a:ahLst/>
              <a:cxnLst/>
              <a:rect l="l" t="t" r="r" b="b"/>
              <a:pathLst>
                <a:path w="7533" h="4923" extrusionOk="0">
                  <a:moveTo>
                    <a:pt x="672" y="1"/>
                  </a:moveTo>
                  <a:cubicBezTo>
                    <a:pt x="320" y="1"/>
                    <a:pt x="0" y="279"/>
                    <a:pt x="0" y="674"/>
                  </a:cubicBezTo>
                  <a:cubicBezTo>
                    <a:pt x="0" y="909"/>
                    <a:pt x="134" y="1143"/>
                    <a:pt x="335" y="1260"/>
                  </a:cubicBezTo>
                  <a:lnTo>
                    <a:pt x="6528" y="4825"/>
                  </a:lnTo>
                  <a:cubicBezTo>
                    <a:pt x="6641" y="4892"/>
                    <a:pt x="6760" y="4922"/>
                    <a:pt x="6875" y="4922"/>
                  </a:cubicBezTo>
                  <a:cubicBezTo>
                    <a:pt x="7221" y="4922"/>
                    <a:pt x="7533" y="4646"/>
                    <a:pt x="7533" y="4256"/>
                  </a:cubicBezTo>
                  <a:cubicBezTo>
                    <a:pt x="7533" y="4005"/>
                    <a:pt x="7416" y="3788"/>
                    <a:pt x="7198" y="3670"/>
                  </a:cubicBezTo>
                  <a:lnTo>
                    <a:pt x="1005" y="88"/>
                  </a:lnTo>
                  <a:cubicBezTo>
                    <a:pt x="897" y="28"/>
                    <a:pt x="783" y="1"/>
                    <a:pt x="672" y="1"/>
                  </a:cubicBezTo>
                  <a:close/>
                </a:path>
              </a:pathLst>
            </a:custGeom>
            <a:solidFill>
              <a:srgbClr val="E1A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199;p60">
              <a:extLst>
                <a:ext uri="{FF2B5EF4-FFF2-40B4-BE49-F238E27FC236}">
                  <a16:creationId xmlns:a16="http://schemas.microsoft.com/office/drawing/2014/main" id="{2272B99E-DFCF-45A1-B373-776F102C651D}"/>
                </a:ext>
              </a:extLst>
            </p:cNvPr>
            <p:cNvSpPr/>
            <p:nvPr/>
          </p:nvSpPr>
          <p:spPr>
            <a:xfrm>
              <a:off x="20429500" y="2523775"/>
              <a:ext cx="69075" cy="123875"/>
            </a:xfrm>
            <a:custGeom>
              <a:avLst/>
              <a:gdLst/>
              <a:ahLst/>
              <a:cxnLst/>
              <a:rect l="l" t="t" r="r" b="b"/>
              <a:pathLst>
                <a:path w="2763" h="4955" extrusionOk="0">
                  <a:moveTo>
                    <a:pt x="0" y="0"/>
                  </a:moveTo>
                  <a:lnTo>
                    <a:pt x="0" y="3364"/>
                  </a:lnTo>
                  <a:lnTo>
                    <a:pt x="2762" y="4955"/>
                  </a:lnTo>
                  <a:lnTo>
                    <a:pt x="2762" y="1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8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200;p60">
              <a:extLst>
                <a:ext uri="{FF2B5EF4-FFF2-40B4-BE49-F238E27FC236}">
                  <a16:creationId xmlns:a16="http://schemas.microsoft.com/office/drawing/2014/main" id="{60775244-D7DF-477A-9C2D-262B22F3BD50}"/>
                </a:ext>
              </a:extLst>
            </p:cNvPr>
            <p:cNvSpPr/>
            <p:nvPr/>
          </p:nvSpPr>
          <p:spPr>
            <a:xfrm>
              <a:off x="20523650" y="2740425"/>
              <a:ext cx="188325" cy="122825"/>
            </a:xfrm>
            <a:custGeom>
              <a:avLst/>
              <a:gdLst/>
              <a:ahLst/>
              <a:cxnLst/>
              <a:rect l="l" t="t" r="r" b="b"/>
              <a:pathLst>
                <a:path w="7533" h="4913" extrusionOk="0">
                  <a:moveTo>
                    <a:pt x="672" y="1"/>
                  </a:moveTo>
                  <a:cubicBezTo>
                    <a:pt x="320" y="1"/>
                    <a:pt x="0" y="279"/>
                    <a:pt x="0" y="674"/>
                  </a:cubicBezTo>
                  <a:cubicBezTo>
                    <a:pt x="0" y="908"/>
                    <a:pt x="134" y="1126"/>
                    <a:pt x="335" y="1243"/>
                  </a:cubicBezTo>
                  <a:lnTo>
                    <a:pt x="6528" y="4825"/>
                  </a:lnTo>
                  <a:cubicBezTo>
                    <a:pt x="6636" y="4885"/>
                    <a:pt x="6750" y="4913"/>
                    <a:pt x="6861" y="4913"/>
                  </a:cubicBezTo>
                  <a:cubicBezTo>
                    <a:pt x="7213" y="4913"/>
                    <a:pt x="7533" y="4634"/>
                    <a:pt x="7533" y="4239"/>
                  </a:cubicBezTo>
                  <a:cubicBezTo>
                    <a:pt x="7533" y="4005"/>
                    <a:pt x="7416" y="3787"/>
                    <a:pt x="7198" y="3670"/>
                  </a:cubicBezTo>
                  <a:lnTo>
                    <a:pt x="1005" y="88"/>
                  </a:lnTo>
                  <a:cubicBezTo>
                    <a:pt x="897" y="28"/>
                    <a:pt x="783" y="1"/>
                    <a:pt x="672" y="1"/>
                  </a:cubicBezTo>
                  <a:close/>
                </a:path>
              </a:pathLst>
            </a:custGeom>
            <a:solidFill>
              <a:srgbClr val="E1A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201;p60">
              <a:extLst>
                <a:ext uri="{FF2B5EF4-FFF2-40B4-BE49-F238E27FC236}">
                  <a16:creationId xmlns:a16="http://schemas.microsoft.com/office/drawing/2014/main" id="{5FA26D09-5454-4660-925E-53CEB8974584}"/>
                </a:ext>
              </a:extLst>
            </p:cNvPr>
            <p:cNvSpPr/>
            <p:nvPr/>
          </p:nvSpPr>
          <p:spPr>
            <a:xfrm>
              <a:off x="20429500" y="2663100"/>
              <a:ext cx="69075" cy="123900"/>
            </a:xfrm>
            <a:custGeom>
              <a:avLst/>
              <a:gdLst/>
              <a:ahLst/>
              <a:cxnLst/>
              <a:rect l="l" t="t" r="r" b="b"/>
              <a:pathLst>
                <a:path w="2763" h="4956" extrusionOk="0">
                  <a:moveTo>
                    <a:pt x="0" y="1"/>
                  </a:moveTo>
                  <a:lnTo>
                    <a:pt x="0" y="3365"/>
                  </a:lnTo>
                  <a:lnTo>
                    <a:pt x="2762" y="4956"/>
                  </a:lnTo>
                  <a:lnTo>
                    <a:pt x="2762" y="15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202;p60">
              <a:extLst>
                <a:ext uri="{FF2B5EF4-FFF2-40B4-BE49-F238E27FC236}">
                  <a16:creationId xmlns:a16="http://schemas.microsoft.com/office/drawing/2014/main" id="{D4636171-19FC-45D9-AEB1-46CF8844EF85}"/>
                </a:ext>
              </a:extLst>
            </p:cNvPr>
            <p:cNvSpPr/>
            <p:nvPr/>
          </p:nvSpPr>
          <p:spPr>
            <a:xfrm>
              <a:off x="21301575" y="2732575"/>
              <a:ext cx="166575" cy="881725"/>
            </a:xfrm>
            <a:custGeom>
              <a:avLst/>
              <a:gdLst/>
              <a:ahLst/>
              <a:cxnLst/>
              <a:rect l="l" t="t" r="r" b="b"/>
              <a:pathLst>
                <a:path w="6663" h="35269" extrusionOk="0">
                  <a:moveTo>
                    <a:pt x="84" y="1"/>
                  </a:moveTo>
                  <a:lnTo>
                    <a:pt x="0" y="31469"/>
                  </a:lnTo>
                  <a:lnTo>
                    <a:pt x="6579" y="35269"/>
                  </a:lnTo>
                  <a:lnTo>
                    <a:pt x="6662" y="3800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03;p60">
              <a:extLst>
                <a:ext uri="{FF2B5EF4-FFF2-40B4-BE49-F238E27FC236}">
                  <a16:creationId xmlns:a16="http://schemas.microsoft.com/office/drawing/2014/main" id="{CBE4C445-96E9-4723-9654-B6AE5780EB1B}"/>
                </a:ext>
              </a:extLst>
            </p:cNvPr>
            <p:cNvSpPr/>
            <p:nvPr/>
          </p:nvSpPr>
          <p:spPr>
            <a:xfrm>
              <a:off x="21040450" y="2894100"/>
              <a:ext cx="166150" cy="580025"/>
            </a:xfrm>
            <a:custGeom>
              <a:avLst/>
              <a:gdLst/>
              <a:ahLst/>
              <a:cxnLst/>
              <a:rect l="l" t="t" r="r" b="b"/>
              <a:pathLst>
                <a:path w="6646" h="23201" extrusionOk="0">
                  <a:moveTo>
                    <a:pt x="67" y="1"/>
                  </a:moveTo>
                  <a:lnTo>
                    <a:pt x="1" y="19401"/>
                  </a:lnTo>
                  <a:lnTo>
                    <a:pt x="6595" y="23200"/>
                  </a:lnTo>
                  <a:lnTo>
                    <a:pt x="6646" y="3800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204;p60">
              <a:extLst>
                <a:ext uri="{FF2B5EF4-FFF2-40B4-BE49-F238E27FC236}">
                  <a16:creationId xmlns:a16="http://schemas.microsoft.com/office/drawing/2014/main" id="{B3F05665-6CD9-4991-BD23-3BF7844E639A}"/>
                </a:ext>
              </a:extLst>
            </p:cNvPr>
            <p:cNvSpPr/>
            <p:nvPr/>
          </p:nvSpPr>
          <p:spPr>
            <a:xfrm>
              <a:off x="20796475" y="2613325"/>
              <a:ext cx="166575" cy="715175"/>
            </a:xfrm>
            <a:custGeom>
              <a:avLst/>
              <a:gdLst/>
              <a:ahLst/>
              <a:cxnLst/>
              <a:rect l="l" t="t" r="r" b="b"/>
              <a:pathLst>
                <a:path w="6663" h="28607" extrusionOk="0">
                  <a:moveTo>
                    <a:pt x="68" y="0"/>
                  </a:moveTo>
                  <a:lnTo>
                    <a:pt x="1" y="24790"/>
                  </a:lnTo>
                  <a:lnTo>
                    <a:pt x="6596" y="28606"/>
                  </a:lnTo>
                  <a:lnTo>
                    <a:pt x="6663" y="380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205;p60">
              <a:extLst>
                <a:ext uri="{FF2B5EF4-FFF2-40B4-BE49-F238E27FC236}">
                  <a16:creationId xmlns:a16="http://schemas.microsoft.com/office/drawing/2014/main" id="{B62A9764-23C7-48AD-80A6-F51EBC134C84}"/>
                </a:ext>
              </a:extLst>
            </p:cNvPr>
            <p:cNvSpPr/>
            <p:nvPr/>
          </p:nvSpPr>
          <p:spPr>
            <a:xfrm>
              <a:off x="19506775" y="2187825"/>
              <a:ext cx="346100" cy="444425"/>
            </a:xfrm>
            <a:custGeom>
              <a:avLst/>
              <a:gdLst/>
              <a:ahLst/>
              <a:cxnLst/>
              <a:rect l="l" t="t" r="r" b="b"/>
              <a:pathLst>
                <a:path w="13844" h="17777" extrusionOk="0">
                  <a:moveTo>
                    <a:pt x="4498" y="1915"/>
                  </a:moveTo>
                  <a:cubicBezTo>
                    <a:pt x="5232" y="1915"/>
                    <a:pt x="6059" y="2154"/>
                    <a:pt x="6930" y="2658"/>
                  </a:cubicBezTo>
                  <a:cubicBezTo>
                    <a:pt x="9927" y="4382"/>
                    <a:pt x="12354" y="8584"/>
                    <a:pt x="12337" y="12015"/>
                  </a:cubicBezTo>
                  <a:cubicBezTo>
                    <a:pt x="12337" y="14459"/>
                    <a:pt x="11109" y="15869"/>
                    <a:pt x="9328" y="15869"/>
                  </a:cubicBezTo>
                  <a:cubicBezTo>
                    <a:pt x="8595" y="15869"/>
                    <a:pt x="7770" y="15631"/>
                    <a:pt x="6897" y="15129"/>
                  </a:cubicBezTo>
                  <a:cubicBezTo>
                    <a:pt x="3901" y="13405"/>
                    <a:pt x="1474" y="9186"/>
                    <a:pt x="1490" y="5755"/>
                  </a:cubicBezTo>
                  <a:cubicBezTo>
                    <a:pt x="1490" y="3315"/>
                    <a:pt x="2722" y="1915"/>
                    <a:pt x="4498" y="1915"/>
                  </a:cubicBezTo>
                  <a:close/>
                  <a:moveTo>
                    <a:pt x="3843" y="0"/>
                  </a:moveTo>
                  <a:cubicBezTo>
                    <a:pt x="1577" y="0"/>
                    <a:pt x="13" y="1796"/>
                    <a:pt x="1" y="4901"/>
                  </a:cubicBezTo>
                  <a:cubicBezTo>
                    <a:pt x="1" y="9270"/>
                    <a:pt x="3081" y="14626"/>
                    <a:pt x="6897" y="16836"/>
                  </a:cubicBezTo>
                  <a:cubicBezTo>
                    <a:pt x="8008" y="17474"/>
                    <a:pt x="9057" y="17776"/>
                    <a:pt x="9988" y="17776"/>
                  </a:cubicBezTo>
                  <a:cubicBezTo>
                    <a:pt x="12255" y="17776"/>
                    <a:pt x="13815" y="15983"/>
                    <a:pt x="13827" y="12886"/>
                  </a:cubicBezTo>
                  <a:cubicBezTo>
                    <a:pt x="13843" y="8500"/>
                    <a:pt x="10747" y="3144"/>
                    <a:pt x="6947" y="951"/>
                  </a:cubicBezTo>
                  <a:cubicBezTo>
                    <a:pt x="5833" y="306"/>
                    <a:pt x="4778" y="0"/>
                    <a:pt x="3843" y="0"/>
                  </a:cubicBezTo>
                  <a:close/>
                </a:path>
              </a:pathLst>
            </a:custGeom>
            <a:solidFill>
              <a:srgbClr val="D9D6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206;p60">
              <a:extLst>
                <a:ext uri="{FF2B5EF4-FFF2-40B4-BE49-F238E27FC236}">
                  <a16:creationId xmlns:a16="http://schemas.microsoft.com/office/drawing/2014/main" id="{7D48028C-9DFE-4128-A670-E07379477677}"/>
                </a:ext>
              </a:extLst>
            </p:cNvPr>
            <p:cNvSpPr/>
            <p:nvPr/>
          </p:nvSpPr>
          <p:spPr>
            <a:xfrm>
              <a:off x="19506350" y="2185575"/>
              <a:ext cx="173275" cy="420650"/>
            </a:xfrm>
            <a:custGeom>
              <a:avLst/>
              <a:gdLst/>
              <a:ahLst/>
              <a:cxnLst/>
              <a:rect l="l" t="t" r="r" b="b"/>
              <a:pathLst>
                <a:path w="6931" h="16826" extrusionOk="0">
                  <a:moveTo>
                    <a:pt x="3849" y="1"/>
                  </a:moveTo>
                  <a:cubicBezTo>
                    <a:pt x="1582" y="1"/>
                    <a:pt x="13" y="1798"/>
                    <a:pt x="1" y="4908"/>
                  </a:cubicBezTo>
                  <a:cubicBezTo>
                    <a:pt x="1" y="9276"/>
                    <a:pt x="3081" y="14633"/>
                    <a:pt x="6897" y="16826"/>
                  </a:cubicBezTo>
                  <a:lnTo>
                    <a:pt x="6897" y="15118"/>
                  </a:lnTo>
                  <a:cubicBezTo>
                    <a:pt x="3901" y="13394"/>
                    <a:pt x="1474" y="9193"/>
                    <a:pt x="1491" y="5761"/>
                  </a:cubicBezTo>
                  <a:cubicBezTo>
                    <a:pt x="1491" y="3317"/>
                    <a:pt x="2718" y="1908"/>
                    <a:pt x="4500" y="1908"/>
                  </a:cubicBezTo>
                  <a:cubicBezTo>
                    <a:pt x="5232" y="1908"/>
                    <a:pt x="6058" y="2146"/>
                    <a:pt x="6931" y="2648"/>
                  </a:cubicBezTo>
                  <a:lnTo>
                    <a:pt x="6931" y="941"/>
                  </a:lnTo>
                  <a:cubicBezTo>
                    <a:pt x="5826" y="303"/>
                    <a:pt x="4779" y="1"/>
                    <a:pt x="3849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207;p60">
              <a:extLst>
                <a:ext uri="{FF2B5EF4-FFF2-40B4-BE49-F238E27FC236}">
                  <a16:creationId xmlns:a16="http://schemas.microsoft.com/office/drawing/2014/main" id="{0FD2A9E1-370C-45A2-A2EB-DE3DB6294696}"/>
                </a:ext>
              </a:extLst>
            </p:cNvPr>
            <p:cNvSpPr/>
            <p:nvPr/>
          </p:nvSpPr>
          <p:spPr>
            <a:xfrm>
              <a:off x="19571650" y="2325400"/>
              <a:ext cx="48150" cy="90325"/>
            </a:xfrm>
            <a:custGeom>
              <a:avLst/>
              <a:gdLst/>
              <a:ahLst/>
              <a:cxnLst/>
              <a:rect l="l" t="t" r="r" b="b"/>
              <a:pathLst>
                <a:path w="1926" h="3613" extrusionOk="0">
                  <a:moveTo>
                    <a:pt x="335" y="1"/>
                  </a:moveTo>
                  <a:lnTo>
                    <a:pt x="184" y="1440"/>
                  </a:lnTo>
                  <a:lnTo>
                    <a:pt x="753" y="1758"/>
                  </a:lnTo>
                  <a:cubicBezTo>
                    <a:pt x="1423" y="2160"/>
                    <a:pt x="1641" y="2528"/>
                    <a:pt x="1641" y="2913"/>
                  </a:cubicBezTo>
                  <a:cubicBezTo>
                    <a:pt x="1641" y="3145"/>
                    <a:pt x="1548" y="3277"/>
                    <a:pt x="1367" y="3277"/>
                  </a:cubicBezTo>
                  <a:cubicBezTo>
                    <a:pt x="1260" y="3277"/>
                    <a:pt x="1122" y="3231"/>
                    <a:pt x="954" y="3131"/>
                  </a:cubicBezTo>
                  <a:cubicBezTo>
                    <a:pt x="603" y="2930"/>
                    <a:pt x="301" y="2612"/>
                    <a:pt x="134" y="2311"/>
                  </a:cubicBezTo>
                  <a:lnTo>
                    <a:pt x="0" y="2478"/>
                  </a:lnTo>
                  <a:cubicBezTo>
                    <a:pt x="201" y="2846"/>
                    <a:pt x="569" y="3198"/>
                    <a:pt x="954" y="3432"/>
                  </a:cubicBezTo>
                  <a:cubicBezTo>
                    <a:pt x="1174" y="3556"/>
                    <a:pt x="1354" y="3612"/>
                    <a:pt x="1497" y="3612"/>
                  </a:cubicBezTo>
                  <a:cubicBezTo>
                    <a:pt x="1778" y="3612"/>
                    <a:pt x="1914" y="3397"/>
                    <a:pt x="1925" y="3064"/>
                  </a:cubicBezTo>
                  <a:cubicBezTo>
                    <a:pt x="1925" y="2528"/>
                    <a:pt x="1624" y="1976"/>
                    <a:pt x="820" y="1524"/>
                  </a:cubicBezTo>
                  <a:lnTo>
                    <a:pt x="469" y="1323"/>
                  </a:lnTo>
                  <a:lnTo>
                    <a:pt x="569" y="403"/>
                  </a:lnTo>
                  <a:lnTo>
                    <a:pt x="1774" y="1106"/>
                  </a:lnTo>
                  <a:lnTo>
                    <a:pt x="1774" y="82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208;p60">
              <a:extLst>
                <a:ext uri="{FF2B5EF4-FFF2-40B4-BE49-F238E27FC236}">
                  <a16:creationId xmlns:a16="http://schemas.microsoft.com/office/drawing/2014/main" id="{8F0C1D6B-0D7D-4971-B6ED-A484EC6EFA72}"/>
                </a:ext>
              </a:extLst>
            </p:cNvPr>
            <p:cNvSpPr/>
            <p:nvPr/>
          </p:nvSpPr>
          <p:spPr>
            <a:xfrm>
              <a:off x="19628125" y="2364200"/>
              <a:ext cx="53175" cy="84375"/>
            </a:xfrm>
            <a:custGeom>
              <a:avLst/>
              <a:gdLst/>
              <a:ahLst/>
              <a:cxnLst/>
              <a:rect l="l" t="t" r="r" b="b"/>
              <a:pathLst>
                <a:path w="2127" h="3375" extrusionOk="0">
                  <a:moveTo>
                    <a:pt x="744" y="324"/>
                  </a:moveTo>
                  <a:cubicBezTo>
                    <a:pt x="838" y="324"/>
                    <a:pt x="942" y="357"/>
                    <a:pt x="1055" y="424"/>
                  </a:cubicBezTo>
                  <a:cubicBezTo>
                    <a:pt x="1524" y="692"/>
                    <a:pt x="1842" y="1311"/>
                    <a:pt x="1842" y="2131"/>
                  </a:cubicBezTo>
                  <a:cubicBezTo>
                    <a:pt x="1842" y="2750"/>
                    <a:pt x="1652" y="3045"/>
                    <a:pt x="1364" y="3045"/>
                  </a:cubicBezTo>
                  <a:cubicBezTo>
                    <a:pt x="1271" y="3045"/>
                    <a:pt x="1167" y="3013"/>
                    <a:pt x="1055" y="2952"/>
                  </a:cubicBezTo>
                  <a:cubicBezTo>
                    <a:pt x="587" y="2684"/>
                    <a:pt x="269" y="2048"/>
                    <a:pt x="285" y="1228"/>
                  </a:cubicBezTo>
                  <a:cubicBezTo>
                    <a:pt x="285" y="625"/>
                    <a:pt x="464" y="324"/>
                    <a:pt x="744" y="324"/>
                  </a:cubicBezTo>
                  <a:close/>
                  <a:moveTo>
                    <a:pt x="616" y="1"/>
                  </a:moveTo>
                  <a:cubicBezTo>
                    <a:pt x="246" y="1"/>
                    <a:pt x="1" y="362"/>
                    <a:pt x="1" y="1077"/>
                  </a:cubicBezTo>
                  <a:cubicBezTo>
                    <a:pt x="1" y="2048"/>
                    <a:pt x="436" y="2885"/>
                    <a:pt x="1055" y="3236"/>
                  </a:cubicBezTo>
                  <a:cubicBezTo>
                    <a:pt x="1214" y="3329"/>
                    <a:pt x="1362" y="3375"/>
                    <a:pt x="1495" y="3375"/>
                  </a:cubicBezTo>
                  <a:cubicBezTo>
                    <a:pt x="1866" y="3375"/>
                    <a:pt x="2114" y="3014"/>
                    <a:pt x="2127" y="2299"/>
                  </a:cubicBezTo>
                  <a:cubicBezTo>
                    <a:pt x="2127" y="1328"/>
                    <a:pt x="1675" y="491"/>
                    <a:pt x="1055" y="140"/>
                  </a:cubicBezTo>
                  <a:cubicBezTo>
                    <a:pt x="897" y="47"/>
                    <a:pt x="748" y="1"/>
                    <a:pt x="616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209;p60">
              <a:extLst>
                <a:ext uri="{FF2B5EF4-FFF2-40B4-BE49-F238E27FC236}">
                  <a16:creationId xmlns:a16="http://schemas.microsoft.com/office/drawing/2014/main" id="{CE134E43-AA16-4BE0-9787-FBF3C3837BBC}"/>
                </a:ext>
              </a:extLst>
            </p:cNvPr>
            <p:cNvSpPr/>
            <p:nvPr/>
          </p:nvSpPr>
          <p:spPr>
            <a:xfrm>
              <a:off x="19689650" y="2394550"/>
              <a:ext cx="30150" cy="45450"/>
            </a:xfrm>
            <a:custGeom>
              <a:avLst/>
              <a:gdLst/>
              <a:ahLst/>
              <a:cxnLst/>
              <a:rect l="l" t="t" r="r" b="b"/>
              <a:pathLst>
                <a:path w="1206" h="1818" extrusionOk="0">
                  <a:moveTo>
                    <a:pt x="441" y="231"/>
                  </a:moveTo>
                  <a:cubicBezTo>
                    <a:pt x="490" y="231"/>
                    <a:pt x="544" y="248"/>
                    <a:pt x="603" y="281"/>
                  </a:cubicBezTo>
                  <a:cubicBezTo>
                    <a:pt x="854" y="432"/>
                    <a:pt x="1021" y="750"/>
                    <a:pt x="1021" y="1152"/>
                  </a:cubicBezTo>
                  <a:cubicBezTo>
                    <a:pt x="1021" y="1453"/>
                    <a:pt x="927" y="1604"/>
                    <a:pt x="774" y="1604"/>
                  </a:cubicBezTo>
                  <a:cubicBezTo>
                    <a:pt x="723" y="1604"/>
                    <a:pt x="666" y="1587"/>
                    <a:pt x="603" y="1553"/>
                  </a:cubicBezTo>
                  <a:cubicBezTo>
                    <a:pt x="352" y="1403"/>
                    <a:pt x="201" y="1068"/>
                    <a:pt x="201" y="683"/>
                  </a:cubicBezTo>
                  <a:cubicBezTo>
                    <a:pt x="201" y="382"/>
                    <a:pt x="295" y="231"/>
                    <a:pt x="441" y="231"/>
                  </a:cubicBezTo>
                  <a:close/>
                  <a:moveTo>
                    <a:pt x="346" y="1"/>
                  </a:moveTo>
                  <a:cubicBezTo>
                    <a:pt x="135" y="1"/>
                    <a:pt x="0" y="198"/>
                    <a:pt x="0" y="566"/>
                  </a:cubicBezTo>
                  <a:cubicBezTo>
                    <a:pt x="0" y="1068"/>
                    <a:pt x="252" y="1537"/>
                    <a:pt x="603" y="1738"/>
                  </a:cubicBezTo>
                  <a:cubicBezTo>
                    <a:pt x="697" y="1791"/>
                    <a:pt x="784" y="1817"/>
                    <a:pt x="860" y="1817"/>
                  </a:cubicBezTo>
                  <a:cubicBezTo>
                    <a:pt x="1071" y="1817"/>
                    <a:pt x="1206" y="1620"/>
                    <a:pt x="1206" y="1252"/>
                  </a:cubicBezTo>
                  <a:cubicBezTo>
                    <a:pt x="1206" y="750"/>
                    <a:pt x="955" y="281"/>
                    <a:pt x="603" y="80"/>
                  </a:cubicBezTo>
                  <a:cubicBezTo>
                    <a:pt x="509" y="27"/>
                    <a:pt x="422" y="1"/>
                    <a:pt x="346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210;p60">
              <a:extLst>
                <a:ext uri="{FF2B5EF4-FFF2-40B4-BE49-F238E27FC236}">
                  <a16:creationId xmlns:a16="http://schemas.microsoft.com/office/drawing/2014/main" id="{A365142E-ADFB-4D81-87DD-D1A753C7C11A}"/>
                </a:ext>
              </a:extLst>
            </p:cNvPr>
            <p:cNvSpPr/>
            <p:nvPr/>
          </p:nvSpPr>
          <p:spPr>
            <a:xfrm>
              <a:off x="19730250" y="2453975"/>
              <a:ext cx="30150" cy="45450"/>
            </a:xfrm>
            <a:custGeom>
              <a:avLst/>
              <a:gdLst/>
              <a:ahLst/>
              <a:cxnLst/>
              <a:rect l="l" t="t" r="r" b="b"/>
              <a:pathLst>
                <a:path w="1206" h="1818" extrusionOk="0">
                  <a:moveTo>
                    <a:pt x="430" y="224"/>
                  </a:moveTo>
                  <a:cubicBezTo>
                    <a:pt x="480" y="224"/>
                    <a:pt x="538" y="242"/>
                    <a:pt x="603" y="281"/>
                  </a:cubicBezTo>
                  <a:cubicBezTo>
                    <a:pt x="854" y="432"/>
                    <a:pt x="1021" y="750"/>
                    <a:pt x="1004" y="1152"/>
                  </a:cubicBezTo>
                  <a:cubicBezTo>
                    <a:pt x="1004" y="1438"/>
                    <a:pt x="921" y="1594"/>
                    <a:pt x="776" y="1594"/>
                  </a:cubicBezTo>
                  <a:cubicBezTo>
                    <a:pt x="725" y="1594"/>
                    <a:pt x="667" y="1575"/>
                    <a:pt x="603" y="1537"/>
                  </a:cubicBezTo>
                  <a:cubicBezTo>
                    <a:pt x="352" y="1403"/>
                    <a:pt x="184" y="1068"/>
                    <a:pt x="201" y="666"/>
                  </a:cubicBezTo>
                  <a:cubicBezTo>
                    <a:pt x="201" y="380"/>
                    <a:pt x="284" y="224"/>
                    <a:pt x="430" y="224"/>
                  </a:cubicBezTo>
                  <a:close/>
                  <a:moveTo>
                    <a:pt x="345" y="1"/>
                  </a:moveTo>
                  <a:cubicBezTo>
                    <a:pt x="135" y="1"/>
                    <a:pt x="0" y="198"/>
                    <a:pt x="0" y="566"/>
                  </a:cubicBezTo>
                  <a:cubicBezTo>
                    <a:pt x="0" y="1068"/>
                    <a:pt x="251" y="1537"/>
                    <a:pt x="603" y="1737"/>
                  </a:cubicBezTo>
                  <a:cubicBezTo>
                    <a:pt x="697" y="1791"/>
                    <a:pt x="783" y="1817"/>
                    <a:pt x="860" y="1817"/>
                  </a:cubicBezTo>
                  <a:cubicBezTo>
                    <a:pt x="1070" y="1817"/>
                    <a:pt x="1205" y="1620"/>
                    <a:pt x="1205" y="1252"/>
                  </a:cubicBezTo>
                  <a:cubicBezTo>
                    <a:pt x="1205" y="767"/>
                    <a:pt x="954" y="281"/>
                    <a:pt x="603" y="80"/>
                  </a:cubicBezTo>
                  <a:cubicBezTo>
                    <a:pt x="509" y="27"/>
                    <a:pt x="422" y="1"/>
                    <a:pt x="345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211;p60">
              <a:extLst>
                <a:ext uri="{FF2B5EF4-FFF2-40B4-BE49-F238E27FC236}">
                  <a16:creationId xmlns:a16="http://schemas.microsoft.com/office/drawing/2014/main" id="{FF111C1B-96F5-4E02-AA11-2F9B114C1843}"/>
                </a:ext>
              </a:extLst>
            </p:cNvPr>
            <p:cNvSpPr/>
            <p:nvPr/>
          </p:nvSpPr>
          <p:spPr>
            <a:xfrm>
              <a:off x="19699700" y="2420400"/>
              <a:ext cx="51075" cy="53175"/>
            </a:xfrm>
            <a:custGeom>
              <a:avLst/>
              <a:gdLst/>
              <a:ahLst/>
              <a:cxnLst/>
              <a:rect l="l" t="t" r="r" b="b"/>
              <a:pathLst>
                <a:path w="2043" h="2127" extrusionOk="0">
                  <a:moveTo>
                    <a:pt x="1808" y="1"/>
                  </a:moveTo>
                  <a:lnTo>
                    <a:pt x="0" y="1992"/>
                  </a:lnTo>
                  <a:lnTo>
                    <a:pt x="218" y="2126"/>
                  </a:lnTo>
                  <a:lnTo>
                    <a:pt x="2042" y="134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212;p60">
              <a:extLst>
                <a:ext uri="{FF2B5EF4-FFF2-40B4-BE49-F238E27FC236}">
                  <a16:creationId xmlns:a16="http://schemas.microsoft.com/office/drawing/2014/main" id="{A5CB8DBC-B75B-4356-A39D-EEE67EA8977A}"/>
                </a:ext>
              </a:extLst>
            </p:cNvPr>
            <p:cNvSpPr/>
            <p:nvPr/>
          </p:nvSpPr>
          <p:spPr>
            <a:xfrm>
              <a:off x="19924825" y="2431775"/>
              <a:ext cx="345675" cy="444275"/>
            </a:xfrm>
            <a:custGeom>
              <a:avLst/>
              <a:gdLst/>
              <a:ahLst/>
              <a:cxnLst/>
              <a:rect l="l" t="t" r="r" b="b"/>
              <a:pathLst>
                <a:path w="13827" h="17771" extrusionOk="0">
                  <a:moveTo>
                    <a:pt x="4500" y="1902"/>
                  </a:moveTo>
                  <a:cubicBezTo>
                    <a:pt x="5232" y="1902"/>
                    <a:pt x="6058" y="2140"/>
                    <a:pt x="6930" y="2642"/>
                  </a:cubicBezTo>
                  <a:cubicBezTo>
                    <a:pt x="9926" y="4383"/>
                    <a:pt x="12354" y="8584"/>
                    <a:pt x="12337" y="12016"/>
                  </a:cubicBezTo>
                  <a:cubicBezTo>
                    <a:pt x="12337" y="14460"/>
                    <a:pt x="11109" y="15869"/>
                    <a:pt x="9327" y="15869"/>
                  </a:cubicBezTo>
                  <a:cubicBezTo>
                    <a:pt x="8595" y="15869"/>
                    <a:pt x="7769" y="15631"/>
                    <a:pt x="6897" y="15129"/>
                  </a:cubicBezTo>
                  <a:cubicBezTo>
                    <a:pt x="3901" y="13388"/>
                    <a:pt x="1474" y="9187"/>
                    <a:pt x="1490" y="5756"/>
                  </a:cubicBezTo>
                  <a:cubicBezTo>
                    <a:pt x="1490" y="3312"/>
                    <a:pt x="2718" y="1902"/>
                    <a:pt x="4500" y="1902"/>
                  </a:cubicBezTo>
                  <a:close/>
                  <a:moveTo>
                    <a:pt x="3837" y="1"/>
                  </a:moveTo>
                  <a:cubicBezTo>
                    <a:pt x="1576" y="1"/>
                    <a:pt x="12" y="1797"/>
                    <a:pt x="1" y="4902"/>
                  </a:cubicBezTo>
                  <a:cubicBezTo>
                    <a:pt x="1" y="9271"/>
                    <a:pt x="3080" y="14627"/>
                    <a:pt x="6897" y="16820"/>
                  </a:cubicBezTo>
                  <a:cubicBezTo>
                    <a:pt x="8006" y="17465"/>
                    <a:pt x="9057" y="17770"/>
                    <a:pt x="9990" y="17770"/>
                  </a:cubicBezTo>
                  <a:cubicBezTo>
                    <a:pt x="12251" y="17770"/>
                    <a:pt x="13815" y="15974"/>
                    <a:pt x="13827" y="12869"/>
                  </a:cubicBezTo>
                  <a:cubicBezTo>
                    <a:pt x="13827" y="8501"/>
                    <a:pt x="10747" y="3144"/>
                    <a:pt x="6930" y="952"/>
                  </a:cubicBezTo>
                  <a:cubicBezTo>
                    <a:pt x="5821" y="306"/>
                    <a:pt x="4770" y="1"/>
                    <a:pt x="3837" y="1"/>
                  </a:cubicBezTo>
                  <a:close/>
                </a:path>
              </a:pathLst>
            </a:custGeom>
            <a:solidFill>
              <a:srgbClr val="D9D6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213;p60">
              <a:extLst>
                <a:ext uri="{FF2B5EF4-FFF2-40B4-BE49-F238E27FC236}">
                  <a16:creationId xmlns:a16="http://schemas.microsoft.com/office/drawing/2014/main" id="{F812A39A-3BEE-40B4-AB98-B124F9B2BEEC}"/>
                </a:ext>
              </a:extLst>
            </p:cNvPr>
            <p:cNvSpPr/>
            <p:nvPr/>
          </p:nvSpPr>
          <p:spPr>
            <a:xfrm>
              <a:off x="19924400" y="2431775"/>
              <a:ext cx="346100" cy="444275"/>
            </a:xfrm>
            <a:custGeom>
              <a:avLst/>
              <a:gdLst/>
              <a:ahLst/>
              <a:cxnLst/>
              <a:rect l="l" t="t" r="r" b="b"/>
              <a:pathLst>
                <a:path w="13844" h="17771" extrusionOk="0">
                  <a:moveTo>
                    <a:pt x="3854" y="1"/>
                  </a:moveTo>
                  <a:cubicBezTo>
                    <a:pt x="1593" y="1"/>
                    <a:pt x="29" y="1797"/>
                    <a:pt x="18" y="4902"/>
                  </a:cubicBezTo>
                  <a:cubicBezTo>
                    <a:pt x="1" y="9271"/>
                    <a:pt x="3097" y="14627"/>
                    <a:pt x="6914" y="16820"/>
                  </a:cubicBezTo>
                  <a:cubicBezTo>
                    <a:pt x="8023" y="17465"/>
                    <a:pt x="9074" y="17770"/>
                    <a:pt x="10007" y="17770"/>
                  </a:cubicBezTo>
                  <a:cubicBezTo>
                    <a:pt x="12268" y="17770"/>
                    <a:pt x="13832" y="15974"/>
                    <a:pt x="13844" y="12869"/>
                  </a:cubicBezTo>
                  <a:cubicBezTo>
                    <a:pt x="13844" y="9907"/>
                    <a:pt x="12438" y="6392"/>
                    <a:pt x="10144" y="3697"/>
                  </a:cubicBezTo>
                  <a:lnTo>
                    <a:pt x="9458" y="4801"/>
                  </a:lnTo>
                  <a:cubicBezTo>
                    <a:pt x="11249" y="6927"/>
                    <a:pt x="12371" y="9689"/>
                    <a:pt x="12354" y="12016"/>
                  </a:cubicBezTo>
                  <a:cubicBezTo>
                    <a:pt x="12354" y="14460"/>
                    <a:pt x="11126" y="15869"/>
                    <a:pt x="9344" y="15869"/>
                  </a:cubicBezTo>
                  <a:cubicBezTo>
                    <a:pt x="8612" y="15869"/>
                    <a:pt x="7786" y="15631"/>
                    <a:pt x="6914" y="15129"/>
                  </a:cubicBezTo>
                  <a:cubicBezTo>
                    <a:pt x="3918" y="13388"/>
                    <a:pt x="1491" y="9187"/>
                    <a:pt x="1507" y="5756"/>
                  </a:cubicBezTo>
                  <a:cubicBezTo>
                    <a:pt x="1507" y="3312"/>
                    <a:pt x="2735" y="1902"/>
                    <a:pt x="4517" y="1902"/>
                  </a:cubicBezTo>
                  <a:cubicBezTo>
                    <a:pt x="5249" y="1902"/>
                    <a:pt x="6075" y="2140"/>
                    <a:pt x="6947" y="2642"/>
                  </a:cubicBezTo>
                  <a:lnTo>
                    <a:pt x="6947" y="952"/>
                  </a:lnTo>
                  <a:cubicBezTo>
                    <a:pt x="5838" y="306"/>
                    <a:pt x="4787" y="1"/>
                    <a:pt x="3854" y="1"/>
                  </a:cubicBezTo>
                  <a:close/>
                </a:path>
              </a:pathLst>
            </a:custGeom>
            <a:solidFill>
              <a:srgbClr val="E2A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214;p60">
              <a:extLst>
                <a:ext uri="{FF2B5EF4-FFF2-40B4-BE49-F238E27FC236}">
                  <a16:creationId xmlns:a16="http://schemas.microsoft.com/office/drawing/2014/main" id="{446BC14F-E2FC-4D60-B8E7-9A22AC978E3E}"/>
                </a:ext>
              </a:extLst>
            </p:cNvPr>
            <p:cNvSpPr/>
            <p:nvPr/>
          </p:nvSpPr>
          <p:spPr>
            <a:xfrm>
              <a:off x="20003075" y="2586500"/>
              <a:ext cx="49825" cy="84300"/>
            </a:xfrm>
            <a:custGeom>
              <a:avLst/>
              <a:gdLst/>
              <a:ahLst/>
              <a:cxnLst/>
              <a:rect l="l" t="t" r="r" b="b"/>
              <a:pathLst>
                <a:path w="1993" h="3372" extrusionOk="0">
                  <a:moveTo>
                    <a:pt x="575" y="308"/>
                  </a:moveTo>
                  <a:cubicBezTo>
                    <a:pt x="671" y="308"/>
                    <a:pt x="788" y="345"/>
                    <a:pt x="921" y="420"/>
                  </a:cubicBezTo>
                  <a:cubicBezTo>
                    <a:pt x="1373" y="688"/>
                    <a:pt x="1624" y="1140"/>
                    <a:pt x="1624" y="1475"/>
                  </a:cubicBezTo>
                  <a:cubicBezTo>
                    <a:pt x="1624" y="1730"/>
                    <a:pt x="1499" y="1875"/>
                    <a:pt x="1297" y="1875"/>
                  </a:cubicBezTo>
                  <a:cubicBezTo>
                    <a:pt x="1195" y="1875"/>
                    <a:pt x="1073" y="1838"/>
                    <a:pt x="938" y="1759"/>
                  </a:cubicBezTo>
                  <a:cubicBezTo>
                    <a:pt x="536" y="1508"/>
                    <a:pt x="268" y="1107"/>
                    <a:pt x="268" y="705"/>
                  </a:cubicBezTo>
                  <a:cubicBezTo>
                    <a:pt x="279" y="442"/>
                    <a:pt x="391" y="308"/>
                    <a:pt x="575" y="308"/>
                  </a:cubicBezTo>
                  <a:close/>
                  <a:moveTo>
                    <a:pt x="447" y="1"/>
                  </a:moveTo>
                  <a:cubicBezTo>
                    <a:pt x="177" y="1"/>
                    <a:pt x="1" y="194"/>
                    <a:pt x="1" y="571"/>
                  </a:cubicBezTo>
                  <a:cubicBezTo>
                    <a:pt x="1" y="1123"/>
                    <a:pt x="369" y="1692"/>
                    <a:pt x="888" y="1994"/>
                  </a:cubicBezTo>
                  <a:cubicBezTo>
                    <a:pt x="1059" y="2095"/>
                    <a:pt x="1219" y="2145"/>
                    <a:pt x="1355" y="2145"/>
                  </a:cubicBezTo>
                  <a:cubicBezTo>
                    <a:pt x="1512" y="2145"/>
                    <a:pt x="1636" y="2078"/>
                    <a:pt x="1708" y="1943"/>
                  </a:cubicBezTo>
                  <a:cubicBezTo>
                    <a:pt x="1708" y="2027"/>
                    <a:pt x="1725" y="2128"/>
                    <a:pt x="1725" y="2195"/>
                  </a:cubicBezTo>
                  <a:cubicBezTo>
                    <a:pt x="1713" y="2770"/>
                    <a:pt x="1528" y="3048"/>
                    <a:pt x="1223" y="3048"/>
                  </a:cubicBezTo>
                  <a:cubicBezTo>
                    <a:pt x="1093" y="3048"/>
                    <a:pt x="941" y="2998"/>
                    <a:pt x="771" y="2898"/>
                  </a:cubicBezTo>
                  <a:cubicBezTo>
                    <a:pt x="570" y="2780"/>
                    <a:pt x="402" y="2646"/>
                    <a:pt x="268" y="2462"/>
                  </a:cubicBezTo>
                  <a:lnTo>
                    <a:pt x="151" y="2646"/>
                  </a:lnTo>
                  <a:cubicBezTo>
                    <a:pt x="319" y="2864"/>
                    <a:pt x="536" y="3031"/>
                    <a:pt x="787" y="3182"/>
                  </a:cubicBezTo>
                  <a:cubicBezTo>
                    <a:pt x="998" y="3307"/>
                    <a:pt x="1190" y="3371"/>
                    <a:pt x="1357" y="3371"/>
                  </a:cubicBezTo>
                  <a:cubicBezTo>
                    <a:pt x="1746" y="3371"/>
                    <a:pt x="1993" y="3022"/>
                    <a:pt x="1993" y="2295"/>
                  </a:cubicBezTo>
                  <a:cubicBezTo>
                    <a:pt x="1993" y="1341"/>
                    <a:pt x="1624" y="554"/>
                    <a:pt x="921" y="152"/>
                  </a:cubicBezTo>
                  <a:cubicBezTo>
                    <a:pt x="746" y="51"/>
                    <a:pt x="584" y="1"/>
                    <a:pt x="447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215;p60">
              <a:extLst>
                <a:ext uri="{FF2B5EF4-FFF2-40B4-BE49-F238E27FC236}">
                  <a16:creationId xmlns:a16="http://schemas.microsoft.com/office/drawing/2014/main" id="{FE3672A9-9733-4AD4-9208-9F3F7F0BB42A}"/>
                </a:ext>
              </a:extLst>
            </p:cNvPr>
            <p:cNvSpPr/>
            <p:nvPr/>
          </p:nvSpPr>
          <p:spPr>
            <a:xfrm>
              <a:off x="20062500" y="2623475"/>
              <a:ext cx="53175" cy="84500"/>
            </a:xfrm>
            <a:custGeom>
              <a:avLst/>
              <a:gdLst/>
              <a:ahLst/>
              <a:cxnLst/>
              <a:rect l="l" t="t" r="r" b="b"/>
              <a:pathLst>
                <a:path w="2127" h="3380" extrusionOk="0">
                  <a:moveTo>
                    <a:pt x="745" y="328"/>
                  </a:moveTo>
                  <a:cubicBezTo>
                    <a:pt x="843" y="328"/>
                    <a:pt x="952" y="363"/>
                    <a:pt x="1072" y="431"/>
                  </a:cubicBezTo>
                  <a:cubicBezTo>
                    <a:pt x="1524" y="682"/>
                    <a:pt x="1842" y="1318"/>
                    <a:pt x="1842" y="2138"/>
                  </a:cubicBezTo>
                  <a:cubicBezTo>
                    <a:pt x="1842" y="2741"/>
                    <a:pt x="1663" y="3042"/>
                    <a:pt x="1383" y="3042"/>
                  </a:cubicBezTo>
                  <a:cubicBezTo>
                    <a:pt x="1289" y="3042"/>
                    <a:pt x="1185" y="3009"/>
                    <a:pt x="1072" y="2942"/>
                  </a:cubicBezTo>
                  <a:cubicBezTo>
                    <a:pt x="603" y="2674"/>
                    <a:pt x="285" y="2055"/>
                    <a:pt x="285" y="1234"/>
                  </a:cubicBezTo>
                  <a:cubicBezTo>
                    <a:pt x="285" y="623"/>
                    <a:pt x="462" y="328"/>
                    <a:pt x="745" y="328"/>
                  </a:cubicBezTo>
                  <a:close/>
                  <a:moveTo>
                    <a:pt x="621" y="0"/>
                  </a:moveTo>
                  <a:cubicBezTo>
                    <a:pt x="252" y="0"/>
                    <a:pt x="17" y="367"/>
                    <a:pt x="17" y="1067"/>
                  </a:cubicBezTo>
                  <a:cubicBezTo>
                    <a:pt x="0" y="2038"/>
                    <a:pt x="452" y="2875"/>
                    <a:pt x="1072" y="3243"/>
                  </a:cubicBezTo>
                  <a:cubicBezTo>
                    <a:pt x="1228" y="3334"/>
                    <a:pt x="1374" y="3379"/>
                    <a:pt x="1505" y="3379"/>
                  </a:cubicBezTo>
                  <a:cubicBezTo>
                    <a:pt x="1878" y="3379"/>
                    <a:pt x="2126" y="3012"/>
                    <a:pt x="2126" y="2306"/>
                  </a:cubicBezTo>
                  <a:cubicBezTo>
                    <a:pt x="2126" y="1335"/>
                    <a:pt x="1674" y="498"/>
                    <a:pt x="1072" y="146"/>
                  </a:cubicBezTo>
                  <a:cubicBezTo>
                    <a:pt x="907" y="48"/>
                    <a:pt x="755" y="0"/>
                    <a:pt x="621" y="0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216;p60">
              <a:extLst>
                <a:ext uri="{FF2B5EF4-FFF2-40B4-BE49-F238E27FC236}">
                  <a16:creationId xmlns:a16="http://schemas.microsoft.com/office/drawing/2014/main" id="{7AE33EB6-5B9B-427B-94F8-1CA59BE80E82}"/>
                </a:ext>
              </a:extLst>
            </p:cNvPr>
            <p:cNvSpPr/>
            <p:nvPr/>
          </p:nvSpPr>
          <p:spPr>
            <a:xfrm>
              <a:off x="20165025" y="2713225"/>
              <a:ext cx="29725" cy="45425"/>
            </a:xfrm>
            <a:custGeom>
              <a:avLst/>
              <a:gdLst/>
              <a:ahLst/>
              <a:cxnLst/>
              <a:rect l="l" t="t" r="r" b="b"/>
              <a:pathLst>
                <a:path w="1189" h="1817" extrusionOk="0">
                  <a:moveTo>
                    <a:pt x="430" y="224"/>
                  </a:moveTo>
                  <a:cubicBezTo>
                    <a:pt x="477" y="224"/>
                    <a:pt x="530" y="240"/>
                    <a:pt x="586" y="272"/>
                  </a:cubicBezTo>
                  <a:cubicBezTo>
                    <a:pt x="854" y="423"/>
                    <a:pt x="1005" y="758"/>
                    <a:pt x="1005" y="1143"/>
                  </a:cubicBezTo>
                  <a:cubicBezTo>
                    <a:pt x="1005" y="1444"/>
                    <a:pt x="911" y="1595"/>
                    <a:pt x="758" y="1595"/>
                  </a:cubicBezTo>
                  <a:cubicBezTo>
                    <a:pt x="707" y="1595"/>
                    <a:pt x="649" y="1578"/>
                    <a:pt x="586" y="1545"/>
                  </a:cubicBezTo>
                  <a:cubicBezTo>
                    <a:pt x="352" y="1394"/>
                    <a:pt x="185" y="1076"/>
                    <a:pt x="185" y="674"/>
                  </a:cubicBezTo>
                  <a:cubicBezTo>
                    <a:pt x="185" y="382"/>
                    <a:pt x="281" y="224"/>
                    <a:pt x="430" y="224"/>
                  </a:cubicBezTo>
                  <a:close/>
                  <a:moveTo>
                    <a:pt x="342" y="1"/>
                  </a:moveTo>
                  <a:cubicBezTo>
                    <a:pt x="134" y="1"/>
                    <a:pt x="0" y="203"/>
                    <a:pt x="0" y="557"/>
                  </a:cubicBezTo>
                  <a:cubicBezTo>
                    <a:pt x="0" y="1059"/>
                    <a:pt x="235" y="1528"/>
                    <a:pt x="586" y="1729"/>
                  </a:cubicBezTo>
                  <a:cubicBezTo>
                    <a:pt x="686" y="1788"/>
                    <a:pt x="777" y="1816"/>
                    <a:pt x="855" y="1816"/>
                  </a:cubicBezTo>
                  <a:cubicBezTo>
                    <a:pt x="1065" y="1816"/>
                    <a:pt x="1189" y="1613"/>
                    <a:pt x="1189" y="1260"/>
                  </a:cubicBezTo>
                  <a:cubicBezTo>
                    <a:pt x="1189" y="758"/>
                    <a:pt x="955" y="289"/>
                    <a:pt x="603" y="88"/>
                  </a:cubicBezTo>
                  <a:cubicBezTo>
                    <a:pt x="507" y="29"/>
                    <a:pt x="419" y="1"/>
                    <a:pt x="342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217;p60">
              <a:extLst>
                <a:ext uri="{FF2B5EF4-FFF2-40B4-BE49-F238E27FC236}">
                  <a16:creationId xmlns:a16="http://schemas.microsoft.com/office/drawing/2014/main" id="{D2ED51F1-FDED-4F5D-BC6C-83D625470923}"/>
                </a:ext>
              </a:extLst>
            </p:cNvPr>
            <p:cNvSpPr/>
            <p:nvPr/>
          </p:nvSpPr>
          <p:spPr>
            <a:xfrm>
              <a:off x="20124425" y="2653825"/>
              <a:ext cx="30150" cy="45625"/>
            </a:xfrm>
            <a:custGeom>
              <a:avLst/>
              <a:gdLst/>
              <a:ahLst/>
              <a:cxnLst/>
              <a:rect l="l" t="t" r="r" b="b"/>
              <a:pathLst>
                <a:path w="1206" h="1825" extrusionOk="0">
                  <a:moveTo>
                    <a:pt x="438" y="224"/>
                  </a:moveTo>
                  <a:cubicBezTo>
                    <a:pt x="488" y="224"/>
                    <a:pt x="543" y="239"/>
                    <a:pt x="603" y="272"/>
                  </a:cubicBezTo>
                  <a:cubicBezTo>
                    <a:pt x="854" y="422"/>
                    <a:pt x="1005" y="757"/>
                    <a:pt x="1005" y="1142"/>
                  </a:cubicBezTo>
                  <a:cubicBezTo>
                    <a:pt x="1005" y="1441"/>
                    <a:pt x="922" y="1601"/>
                    <a:pt x="775" y="1601"/>
                  </a:cubicBezTo>
                  <a:cubicBezTo>
                    <a:pt x="725" y="1601"/>
                    <a:pt x="668" y="1582"/>
                    <a:pt x="603" y="1544"/>
                  </a:cubicBezTo>
                  <a:cubicBezTo>
                    <a:pt x="352" y="1393"/>
                    <a:pt x="185" y="1075"/>
                    <a:pt x="185" y="673"/>
                  </a:cubicBezTo>
                  <a:cubicBezTo>
                    <a:pt x="185" y="381"/>
                    <a:pt x="282" y="224"/>
                    <a:pt x="438" y="224"/>
                  </a:cubicBezTo>
                  <a:close/>
                  <a:moveTo>
                    <a:pt x="336" y="0"/>
                  </a:moveTo>
                  <a:cubicBezTo>
                    <a:pt x="126" y="0"/>
                    <a:pt x="1" y="206"/>
                    <a:pt x="1" y="573"/>
                  </a:cubicBezTo>
                  <a:cubicBezTo>
                    <a:pt x="1" y="1058"/>
                    <a:pt x="235" y="1527"/>
                    <a:pt x="603" y="1745"/>
                  </a:cubicBezTo>
                  <a:cubicBezTo>
                    <a:pt x="697" y="1798"/>
                    <a:pt x="783" y="1824"/>
                    <a:pt x="858" y="1824"/>
                  </a:cubicBezTo>
                  <a:cubicBezTo>
                    <a:pt x="1065" y="1824"/>
                    <a:pt x="1194" y="1627"/>
                    <a:pt x="1206" y="1259"/>
                  </a:cubicBezTo>
                  <a:cubicBezTo>
                    <a:pt x="1206" y="757"/>
                    <a:pt x="955" y="288"/>
                    <a:pt x="603" y="87"/>
                  </a:cubicBezTo>
                  <a:cubicBezTo>
                    <a:pt x="504" y="29"/>
                    <a:pt x="414" y="0"/>
                    <a:pt x="336" y="0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218;p60">
              <a:extLst>
                <a:ext uri="{FF2B5EF4-FFF2-40B4-BE49-F238E27FC236}">
                  <a16:creationId xmlns:a16="http://schemas.microsoft.com/office/drawing/2014/main" id="{EE4AA1A4-6447-4B33-941B-D7EEA8657748}"/>
                </a:ext>
              </a:extLst>
            </p:cNvPr>
            <p:cNvSpPr/>
            <p:nvPr/>
          </p:nvSpPr>
          <p:spPr>
            <a:xfrm>
              <a:off x="20134050" y="2679850"/>
              <a:ext cx="51075" cy="53175"/>
            </a:xfrm>
            <a:custGeom>
              <a:avLst/>
              <a:gdLst/>
              <a:ahLst/>
              <a:cxnLst/>
              <a:rect l="l" t="t" r="r" b="b"/>
              <a:pathLst>
                <a:path w="2043" h="2127" extrusionOk="0">
                  <a:moveTo>
                    <a:pt x="1825" y="0"/>
                  </a:moveTo>
                  <a:lnTo>
                    <a:pt x="1" y="1992"/>
                  </a:lnTo>
                  <a:lnTo>
                    <a:pt x="235" y="2126"/>
                  </a:lnTo>
                  <a:lnTo>
                    <a:pt x="2043" y="11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219;p60">
              <a:extLst>
                <a:ext uri="{FF2B5EF4-FFF2-40B4-BE49-F238E27FC236}">
                  <a16:creationId xmlns:a16="http://schemas.microsoft.com/office/drawing/2014/main" id="{A5E2F79D-0839-4D03-85EB-EF0079570D50}"/>
                </a:ext>
              </a:extLst>
            </p:cNvPr>
            <p:cNvSpPr/>
            <p:nvPr/>
          </p:nvSpPr>
          <p:spPr>
            <a:xfrm>
              <a:off x="19088725" y="1961625"/>
              <a:ext cx="346100" cy="444225"/>
            </a:xfrm>
            <a:custGeom>
              <a:avLst/>
              <a:gdLst/>
              <a:ahLst/>
              <a:cxnLst/>
              <a:rect l="l" t="t" r="r" b="b"/>
              <a:pathLst>
                <a:path w="13844" h="17769" extrusionOk="0">
                  <a:moveTo>
                    <a:pt x="4514" y="1910"/>
                  </a:moveTo>
                  <a:cubicBezTo>
                    <a:pt x="5248" y="1910"/>
                    <a:pt x="6074" y="2148"/>
                    <a:pt x="6947" y="2651"/>
                  </a:cubicBezTo>
                  <a:cubicBezTo>
                    <a:pt x="9927" y="4375"/>
                    <a:pt x="12371" y="8576"/>
                    <a:pt x="12354" y="12024"/>
                  </a:cubicBezTo>
                  <a:cubicBezTo>
                    <a:pt x="12342" y="14456"/>
                    <a:pt x="11112" y="15862"/>
                    <a:pt x="9330" y="15862"/>
                  </a:cubicBezTo>
                  <a:cubicBezTo>
                    <a:pt x="8597" y="15862"/>
                    <a:pt x="7771" y="15624"/>
                    <a:pt x="6897" y="15121"/>
                  </a:cubicBezTo>
                  <a:cubicBezTo>
                    <a:pt x="3918" y="13397"/>
                    <a:pt x="1491" y="9196"/>
                    <a:pt x="1491" y="5747"/>
                  </a:cubicBezTo>
                  <a:cubicBezTo>
                    <a:pt x="1502" y="3316"/>
                    <a:pt x="2733" y="1910"/>
                    <a:pt x="4514" y="1910"/>
                  </a:cubicBezTo>
                  <a:close/>
                  <a:moveTo>
                    <a:pt x="3846" y="0"/>
                  </a:moveTo>
                  <a:cubicBezTo>
                    <a:pt x="1579" y="0"/>
                    <a:pt x="18" y="1788"/>
                    <a:pt x="18" y="4894"/>
                  </a:cubicBezTo>
                  <a:cubicBezTo>
                    <a:pt x="1" y="9263"/>
                    <a:pt x="3081" y="14619"/>
                    <a:pt x="6897" y="16828"/>
                  </a:cubicBezTo>
                  <a:cubicBezTo>
                    <a:pt x="8008" y="17467"/>
                    <a:pt x="9059" y="17769"/>
                    <a:pt x="9991" y="17769"/>
                  </a:cubicBezTo>
                  <a:cubicBezTo>
                    <a:pt x="12262" y="17769"/>
                    <a:pt x="13827" y="15975"/>
                    <a:pt x="13827" y="12878"/>
                  </a:cubicBezTo>
                  <a:cubicBezTo>
                    <a:pt x="13844" y="8493"/>
                    <a:pt x="10764" y="3153"/>
                    <a:pt x="6947" y="943"/>
                  </a:cubicBezTo>
                  <a:cubicBezTo>
                    <a:pt x="5834" y="304"/>
                    <a:pt x="4780" y="0"/>
                    <a:pt x="3846" y="0"/>
                  </a:cubicBezTo>
                  <a:close/>
                </a:path>
              </a:pathLst>
            </a:custGeom>
            <a:solidFill>
              <a:srgbClr val="D9D6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220;p60">
              <a:extLst>
                <a:ext uri="{FF2B5EF4-FFF2-40B4-BE49-F238E27FC236}">
                  <a16:creationId xmlns:a16="http://schemas.microsoft.com/office/drawing/2014/main" id="{C7B73C4A-8270-4C19-8130-2D31E996AF01}"/>
                </a:ext>
              </a:extLst>
            </p:cNvPr>
            <p:cNvSpPr/>
            <p:nvPr/>
          </p:nvSpPr>
          <p:spPr>
            <a:xfrm>
              <a:off x="19088725" y="1961625"/>
              <a:ext cx="346100" cy="444225"/>
            </a:xfrm>
            <a:custGeom>
              <a:avLst/>
              <a:gdLst/>
              <a:ahLst/>
              <a:cxnLst/>
              <a:rect l="l" t="t" r="r" b="b"/>
              <a:pathLst>
                <a:path w="13844" h="17769" extrusionOk="0">
                  <a:moveTo>
                    <a:pt x="3846" y="0"/>
                  </a:moveTo>
                  <a:cubicBezTo>
                    <a:pt x="1579" y="0"/>
                    <a:pt x="18" y="1788"/>
                    <a:pt x="18" y="4894"/>
                  </a:cubicBezTo>
                  <a:cubicBezTo>
                    <a:pt x="1" y="9263"/>
                    <a:pt x="3081" y="14619"/>
                    <a:pt x="6897" y="16828"/>
                  </a:cubicBezTo>
                  <a:cubicBezTo>
                    <a:pt x="8008" y="17467"/>
                    <a:pt x="9059" y="17769"/>
                    <a:pt x="9991" y="17769"/>
                  </a:cubicBezTo>
                  <a:cubicBezTo>
                    <a:pt x="12262" y="17769"/>
                    <a:pt x="13827" y="15975"/>
                    <a:pt x="13827" y="12878"/>
                  </a:cubicBezTo>
                  <a:cubicBezTo>
                    <a:pt x="13844" y="11623"/>
                    <a:pt x="13576" y="10217"/>
                    <a:pt x="13090" y="8827"/>
                  </a:cubicBezTo>
                  <a:lnTo>
                    <a:pt x="11768" y="8844"/>
                  </a:lnTo>
                  <a:cubicBezTo>
                    <a:pt x="12153" y="9949"/>
                    <a:pt x="12354" y="11020"/>
                    <a:pt x="12354" y="12024"/>
                  </a:cubicBezTo>
                  <a:cubicBezTo>
                    <a:pt x="12342" y="14456"/>
                    <a:pt x="11112" y="15862"/>
                    <a:pt x="9330" y="15862"/>
                  </a:cubicBezTo>
                  <a:cubicBezTo>
                    <a:pt x="8597" y="15862"/>
                    <a:pt x="7771" y="15624"/>
                    <a:pt x="6897" y="15121"/>
                  </a:cubicBezTo>
                  <a:cubicBezTo>
                    <a:pt x="3918" y="13397"/>
                    <a:pt x="1491" y="9196"/>
                    <a:pt x="1491" y="5747"/>
                  </a:cubicBezTo>
                  <a:cubicBezTo>
                    <a:pt x="1502" y="3317"/>
                    <a:pt x="2732" y="1903"/>
                    <a:pt x="4512" y="1903"/>
                  </a:cubicBezTo>
                  <a:cubicBezTo>
                    <a:pt x="5246" y="1903"/>
                    <a:pt x="6073" y="2143"/>
                    <a:pt x="6947" y="2651"/>
                  </a:cubicBezTo>
                  <a:lnTo>
                    <a:pt x="6947" y="943"/>
                  </a:lnTo>
                  <a:cubicBezTo>
                    <a:pt x="5834" y="304"/>
                    <a:pt x="4780" y="0"/>
                    <a:pt x="3846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221;p60">
              <a:extLst>
                <a:ext uri="{FF2B5EF4-FFF2-40B4-BE49-F238E27FC236}">
                  <a16:creationId xmlns:a16="http://schemas.microsoft.com/office/drawing/2014/main" id="{72CA10B7-E474-4700-B921-9981A6E1BDBA}"/>
                </a:ext>
              </a:extLst>
            </p:cNvPr>
            <p:cNvSpPr/>
            <p:nvPr/>
          </p:nvSpPr>
          <p:spPr>
            <a:xfrm>
              <a:off x="19161125" y="2110875"/>
              <a:ext cx="51075" cy="87650"/>
            </a:xfrm>
            <a:custGeom>
              <a:avLst/>
              <a:gdLst/>
              <a:ahLst/>
              <a:cxnLst/>
              <a:rect l="l" t="t" r="r" b="b"/>
              <a:pathLst>
                <a:path w="2043" h="3506" extrusionOk="0">
                  <a:moveTo>
                    <a:pt x="613" y="320"/>
                  </a:moveTo>
                  <a:cubicBezTo>
                    <a:pt x="720" y="320"/>
                    <a:pt x="858" y="368"/>
                    <a:pt x="1022" y="464"/>
                  </a:cubicBezTo>
                  <a:cubicBezTo>
                    <a:pt x="1423" y="698"/>
                    <a:pt x="1691" y="1050"/>
                    <a:pt x="1674" y="1401"/>
                  </a:cubicBezTo>
                  <a:cubicBezTo>
                    <a:pt x="1674" y="1591"/>
                    <a:pt x="1591" y="1692"/>
                    <a:pt x="1434" y="1692"/>
                  </a:cubicBezTo>
                  <a:cubicBezTo>
                    <a:pt x="1329" y="1692"/>
                    <a:pt x="1190" y="1646"/>
                    <a:pt x="1022" y="1552"/>
                  </a:cubicBezTo>
                  <a:cubicBezTo>
                    <a:pt x="603" y="1317"/>
                    <a:pt x="369" y="966"/>
                    <a:pt x="369" y="631"/>
                  </a:cubicBezTo>
                  <a:cubicBezTo>
                    <a:pt x="369" y="423"/>
                    <a:pt x="457" y="320"/>
                    <a:pt x="613" y="320"/>
                  </a:cubicBezTo>
                  <a:close/>
                  <a:moveTo>
                    <a:pt x="550" y="1641"/>
                  </a:moveTo>
                  <a:cubicBezTo>
                    <a:pt x="673" y="1641"/>
                    <a:pt x="832" y="1695"/>
                    <a:pt x="1022" y="1803"/>
                  </a:cubicBezTo>
                  <a:cubicBezTo>
                    <a:pt x="1490" y="2071"/>
                    <a:pt x="1775" y="2472"/>
                    <a:pt x="1775" y="2841"/>
                  </a:cubicBezTo>
                  <a:cubicBezTo>
                    <a:pt x="1775" y="3070"/>
                    <a:pt x="1674" y="3187"/>
                    <a:pt x="1493" y="3187"/>
                  </a:cubicBezTo>
                  <a:cubicBezTo>
                    <a:pt x="1370" y="3187"/>
                    <a:pt x="1211" y="3133"/>
                    <a:pt x="1022" y="3025"/>
                  </a:cubicBezTo>
                  <a:cubicBezTo>
                    <a:pt x="553" y="2757"/>
                    <a:pt x="268" y="2355"/>
                    <a:pt x="268" y="1987"/>
                  </a:cubicBezTo>
                  <a:cubicBezTo>
                    <a:pt x="268" y="1758"/>
                    <a:pt x="370" y="1641"/>
                    <a:pt x="550" y="1641"/>
                  </a:cubicBezTo>
                  <a:close/>
                  <a:moveTo>
                    <a:pt x="470" y="1"/>
                  </a:moveTo>
                  <a:cubicBezTo>
                    <a:pt x="238" y="1"/>
                    <a:pt x="101" y="158"/>
                    <a:pt x="101" y="464"/>
                  </a:cubicBezTo>
                  <a:cubicBezTo>
                    <a:pt x="101" y="782"/>
                    <a:pt x="235" y="1083"/>
                    <a:pt x="520" y="1368"/>
                  </a:cubicBezTo>
                  <a:cubicBezTo>
                    <a:pt x="468" y="1357"/>
                    <a:pt x="420" y="1352"/>
                    <a:pt x="376" y="1352"/>
                  </a:cubicBezTo>
                  <a:cubicBezTo>
                    <a:pt x="132" y="1352"/>
                    <a:pt x="1" y="1508"/>
                    <a:pt x="1" y="1820"/>
                  </a:cubicBezTo>
                  <a:cubicBezTo>
                    <a:pt x="1" y="2355"/>
                    <a:pt x="386" y="2924"/>
                    <a:pt x="1022" y="3293"/>
                  </a:cubicBezTo>
                  <a:cubicBezTo>
                    <a:pt x="1270" y="3436"/>
                    <a:pt x="1479" y="3506"/>
                    <a:pt x="1643" y="3506"/>
                  </a:cubicBezTo>
                  <a:cubicBezTo>
                    <a:pt x="1899" y="3506"/>
                    <a:pt x="2043" y="3335"/>
                    <a:pt x="2043" y="3008"/>
                  </a:cubicBezTo>
                  <a:cubicBezTo>
                    <a:pt x="2043" y="2640"/>
                    <a:pt x="1859" y="2271"/>
                    <a:pt x="1524" y="1953"/>
                  </a:cubicBezTo>
                  <a:lnTo>
                    <a:pt x="1524" y="1953"/>
                  </a:lnTo>
                  <a:cubicBezTo>
                    <a:pt x="1560" y="1960"/>
                    <a:pt x="1594" y="1963"/>
                    <a:pt x="1625" y="1963"/>
                  </a:cubicBezTo>
                  <a:cubicBezTo>
                    <a:pt x="1844" y="1963"/>
                    <a:pt x="1959" y="1813"/>
                    <a:pt x="1959" y="1535"/>
                  </a:cubicBezTo>
                  <a:cubicBezTo>
                    <a:pt x="1959" y="1033"/>
                    <a:pt x="1591" y="514"/>
                    <a:pt x="1022" y="196"/>
                  </a:cubicBezTo>
                  <a:cubicBezTo>
                    <a:pt x="806" y="65"/>
                    <a:pt x="618" y="1"/>
                    <a:pt x="470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222;p60">
              <a:extLst>
                <a:ext uri="{FF2B5EF4-FFF2-40B4-BE49-F238E27FC236}">
                  <a16:creationId xmlns:a16="http://schemas.microsoft.com/office/drawing/2014/main" id="{5E2731EA-B395-4B2A-AB29-798C45F8400C}"/>
                </a:ext>
              </a:extLst>
            </p:cNvPr>
            <p:cNvSpPr/>
            <p:nvPr/>
          </p:nvSpPr>
          <p:spPr>
            <a:xfrm>
              <a:off x="19221800" y="2147850"/>
              <a:ext cx="53175" cy="84400"/>
            </a:xfrm>
            <a:custGeom>
              <a:avLst/>
              <a:gdLst/>
              <a:ahLst/>
              <a:cxnLst/>
              <a:rect l="l" t="t" r="r" b="b"/>
              <a:pathLst>
                <a:path w="2127" h="3376" extrusionOk="0">
                  <a:moveTo>
                    <a:pt x="744" y="324"/>
                  </a:moveTo>
                  <a:cubicBezTo>
                    <a:pt x="838" y="324"/>
                    <a:pt x="942" y="357"/>
                    <a:pt x="1055" y="424"/>
                  </a:cubicBezTo>
                  <a:cubicBezTo>
                    <a:pt x="1524" y="692"/>
                    <a:pt x="1842" y="1311"/>
                    <a:pt x="1842" y="2132"/>
                  </a:cubicBezTo>
                  <a:cubicBezTo>
                    <a:pt x="1842" y="2743"/>
                    <a:pt x="1656" y="3038"/>
                    <a:pt x="1374" y="3038"/>
                  </a:cubicBezTo>
                  <a:cubicBezTo>
                    <a:pt x="1278" y="3038"/>
                    <a:pt x="1170" y="3003"/>
                    <a:pt x="1055" y="2935"/>
                  </a:cubicBezTo>
                  <a:cubicBezTo>
                    <a:pt x="587" y="2667"/>
                    <a:pt x="269" y="2048"/>
                    <a:pt x="285" y="1228"/>
                  </a:cubicBezTo>
                  <a:cubicBezTo>
                    <a:pt x="285" y="625"/>
                    <a:pt x="464" y="324"/>
                    <a:pt x="744" y="324"/>
                  </a:cubicBezTo>
                  <a:close/>
                  <a:moveTo>
                    <a:pt x="616" y="1"/>
                  </a:moveTo>
                  <a:cubicBezTo>
                    <a:pt x="246" y="1"/>
                    <a:pt x="1" y="362"/>
                    <a:pt x="1" y="1077"/>
                  </a:cubicBezTo>
                  <a:cubicBezTo>
                    <a:pt x="1" y="2048"/>
                    <a:pt x="436" y="2885"/>
                    <a:pt x="1055" y="3236"/>
                  </a:cubicBezTo>
                  <a:cubicBezTo>
                    <a:pt x="1214" y="3329"/>
                    <a:pt x="1362" y="3375"/>
                    <a:pt x="1495" y="3375"/>
                  </a:cubicBezTo>
                  <a:cubicBezTo>
                    <a:pt x="1866" y="3375"/>
                    <a:pt x="2114" y="3014"/>
                    <a:pt x="2127" y="2299"/>
                  </a:cubicBezTo>
                  <a:cubicBezTo>
                    <a:pt x="2127" y="1328"/>
                    <a:pt x="1675" y="491"/>
                    <a:pt x="1055" y="140"/>
                  </a:cubicBezTo>
                  <a:cubicBezTo>
                    <a:pt x="897" y="47"/>
                    <a:pt x="748" y="1"/>
                    <a:pt x="616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223;p60">
              <a:extLst>
                <a:ext uri="{FF2B5EF4-FFF2-40B4-BE49-F238E27FC236}">
                  <a16:creationId xmlns:a16="http://schemas.microsoft.com/office/drawing/2014/main" id="{F6AABCF1-BF6F-4F81-B643-D94A28AA3D28}"/>
                </a:ext>
              </a:extLst>
            </p:cNvPr>
            <p:cNvSpPr/>
            <p:nvPr/>
          </p:nvSpPr>
          <p:spPr>
            <a:xfrm>
              <a:off x="19323900" y="2237625"/>
              <a:ext cx="30175" cy="45450"/>
            </a:xfrm>
            <a:custGeom>
              <a:avLst/>
              <a:gdLst/>
              <a:ahLst/>
              <a:cxnLst/>
              <a:rect l="l" t="t" r="r" b="b"/>
              <a:pathLst>
                <a:path w="1207" h="1818" extrusionOk="0">
                  <a:moveTo>
                    <a:pt x="430" y="224"/>
                  </a:moveTo>
                  <a:cubicBezTo>
                    <a:pt x="481" y="224"/>
                    <a:pt x="539" y="243"/>
                    <a:pt x="604" y="281"/>
                  </a:cubicBezTo>
                  <a:cubicBezTo>
                    <a:pt x="855" y="415"/>
                    <a:pt x="1022" y="750"/>
                    <a:pt x="1005" y="1135"/>
                  </a:cubicBezTo>
                  <a:cubicBezTo>
                    <a:pt x="1005" y="1436"/>
                    <a:pt x="921" y="1587"/>
                    <a:pt x="772" y="1587"/>
                  </a:cubicBezTo>
                  <a:cubicBezTo>
                    <a:pt x="723" y="1587"/>
                    <a:pt x="666" y="1570"/>
                    <a:pt x="604" y="1537"/>
                  </a:cubicBezTo>
                  <a:cubicBezTo>
                    <a:pt x="352" y="1386"/>
                    <a:pt x="202" y="1068"/>
                    <a:pt x="202" y="666"/>
                  </a:cubicBezTo>
                  <a:cubicBezTo>
                    <a:pt x="202" y="380"/>
                    <a:pt x="285" y="224"/>
                    <a:pt x="430" y="224"/>
                  </a:cubicBezTo>
                  <a:close/>
                  <a:moveTo>
                    <a:pt x="349" y="1"/>
                  </a:moveTo>
                  <a:cubicBezTo>
                    <a:pt x="144" y="1"/>
                    <a:pt x="18" y="198"/>
                    <a:pt x="18" y="566"/>
                  </a:cubicBezTo>
                  <a:cubicBezTo>
                    <a:pt x="1" y="1051"/>
                    <a:pt x="252" y="1537"/>
                    <a:pt x="604" y="1738"/>
                  </a:cubicBezTo>
                  <a:cubicBezTo>
                    <a:pt x="697" y="1791"/>
                    <a:pt x="784" y="1817"/>
                    <a:pt x="861" y="1817"/>
                  </a:cubicBezTo>
                  <a:cubicBezTo>
                    <a:pt x="1071" y="1817"/>
                    <a:pt x="1206" y="1620"/>
                    <a:pt x="1206" y="1252"/>
                  </a:cubicBezTo>
                  <a:cubicBezTo>
                    <a:pt x="1206" y="750"/>
                    <a:pt x="955" y="281"/>
                    <a:pt x="604" y="81"/>
                  </a:cubicBezTo>
                  <a:cubicBezTo>
                    <a:pt x="510" y="27"/>
                    <a:pt x="424" y="1"/>
                    <a:pt x="349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224;p60">
              <a:extLst>
                <a:ext uri="{FF2B5EF4-FFF2-40B4-BE49-F238E27FC236}">
                  <a16:creationId xmlns:a16="http://schemas.microsoft.com/office/drawing/2014/main" id="{8105FDAC-00B3-4368-B8E4-A374C7D83767}"/>
                </a:ext>
              </a:extLst>
            </p:cNvPr>
            <p:cNvSpPr/>
            <p:nvPr/>
          </p:nvSpPr>
          <p:spPr>
            <a:xfrm>
              <a:off x="19293375" y="2204050"/>
              <a:ext cx="51075" cy="53175"/>
            </a:xfrm>
            <a:custGeom>
              <a:avLst/>
              <a:gdLst/>
              <a:ahLst/>
              <a:cxnLst/>
              <a:rect l="l" t="t" r="r" b="b"/>
              <a:pathLst>
                <a:path w="2043" h="2127" extrusionOk="0">
                  <a:moveTo>
                    <a:pt x="1808" y="1"/>
                  </a:moveTo>
                  <a:lnTo>
                    <a:pt x="0" y="1993"/>
                  </a:lnTo>
                  <a:lnTo>
                    <a:pt x="218" y="2127"/>
                  </a:lnTo>
                  <a:lnTo>
                    <a:pt x="2042" y="135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225;p60">
              <a:extLst>
                <a:ext uri="{FF2B5EF4-FFF2-40B4-BE49-F238E27FC236}">
                  <a16:creationId xmlns:a16="http://schemas.microsoft.com/office/drawing/2014/main" id="{2AE67D40-2220-44E2-B2DB-5D4F3BEB311D}"/>
                </a:ext>
              </a:extLst>
            </p:cNvPr>
            <p:cNvSpPr/>
            <p:nvPr/>
          </p:nvSpPr>
          <p:spPr>
            <a:xfrm>
              <a:off x="19283325" y="2178200"/>
              <a:ext cx="30150" cy="45450"/>
            </a:xfrm>
            <a:custGeom>
              <a:avLst/>
              <a:gdLst/>
              <a:ahLst/>
              <a:cxnLst/>
              <a:rect l="l" t="t" r="r" b="b"/>
              <a:pathLst>
                <a:path w="1206" h="1818" extrusionOk="0">
                  <a:moveTo>
                    <a:pt x="437" y="224"/>
                  </a:moveTo>
                  <a:cubicBezTo>
                    <a:pt x="487" y="224"/>
                    <a:pt x="543" y="243"/>
                    <a:pt x="603" y="282"/>
                  </a:cubicBezTo>
                  <a:cubicBezTo>
                    <a:pt x="854" y="415"/>
                    <a:pt x="1021" y="750"/>
                    <a:pt x="1021" y="1152"/>
                  </a:cubicBezTo>
                  <a:cubicBezTo>
                    <a:pt x="1021" y="1438"/>
                    <a:pt x="929" y="1594"/>
                    <a:pt x="779" y="1594"/>
                  </a:cubicBezTo>
                  <a:cubicBezTo>
                    <a:pt x="727" y="1594"/>
                    <a:pt x="668" y="1576"/>
                    <a:pt x="603" y="1537"/>
                  </a:cubicBezTo>
                  <a:cubicBezTo>
                    <a:pt x="352" y="1403"/>
                    <a:pt x="201" y="1068"/>
                    <a:pt x="201" y="666"/>
                  </a:cubicBezTo>
                  <a:cubicBezTo>
                    <a:pt x="201" y="381"/>
                    <a:pt x="293" y="224"/>
                    <a:pt x="437" y="224"/>
                  </a:cubicBezTo>
                  <a:close/>
                  <a:moveTo>
                    <a:pt x="348" y="1"/>
                  </a:moveTo>
                  <a:cubicBezTo>
                    <a:pt x="142" y="1"/>
                    <a:pt x="13" y="198"/>
                    <a:pt x="0" y="566"/>
                  </a:cubicBezTo>
                  <a:cubicBezTo>
                    <a:pt x="0" y="1051"/>
                    <a:pt x="251" y="1537"/>
                    <a:pt x="603" y="1738"/>
                  </a:cubicBezTo>
                  <a:cubicBezTo>
                    <a:pt x="697" y="1791"/>
                    <a:pt x="783" y="1818"/>
                    <a:pt x="860" y="1818"/>
                  </a:cubicBezTo>
                  <a:cubicBezTo>
                    <a:pt x="1071" y="1818"/>
                    <a:pt x="1205" y="1620"/>
                    <a:pt x="1205" y="1252"/>
                  </a:cubicBezTo>
                  <a:cubicBezTo>
                    <a:pt x="1205" y="750"/>
                    <a:pt x="954" y="282"/>
                    <a:pt x="603" y="81"/>
                  </a:cubicBezTo>
                  <a:cubicBezTo>
                    <a:pt x="509" y="27"/>
                    <a:pt x="423" y="1"/>
                    <a:pt x="348" y="1"/>
                  </a:cubicBezTo>
                  <a:close/>
                </a:path>
              </a:pathLst>
            </a:custGeom>
            <a:solidFill>
              <a:srgbClr val="958A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226;p60">
              <a:extLst>
                <a:ext uri="{FF2B5EF4-FFF2-40B4-BE49-F238E27FC236}">
                  <a16:creationId xmlns:a16="http://schemas.microsoft.com/office/drawing/2014/main" id="{D99762D5-75E8-49DE-825F-536A6B5C4DD1}"/>
                </a:ext>
              </a:extLst>
            </p:cNvPr>
            <p:cNvSpPr/>
            <p:nvPr/>
          </p:nvSpPr>
          <p:spPr>
            <a:xfrm>
              <a:off x="19144800" y="1249350"/>
              <a:ext cx="1057075" cy="667575"/>
            </a:xfrm>
            <a:custGeom>
              <a:avLst/>
              <a:gdLst/>
              <a:ahLst/>
              <a:cxnLst/>
              <a:rect l="l" t="t" r="r" b="b"/>
              <a:pathLst>
                <a:path w="42283" h="26703" extrusionOk="0">
                  <a:moveTo>
                    <a:pt x="9493" y="0"/>
                  </a:moveTo>
                  <a:cubicBezTo>
                    <a:pt x="9444" y="0"/>
                    <a:pt x="9404" y="26"/>
                    <a:pt x="9374" y="75"/>
                  </a:cubicBezTo>
                  <a:lnTo>
                    <a:pt x="51" y="19592"/>
                  </a:lnTo>
                  <a:cubicBezTo>
                    <a:pt x="1" y="19693"/>
                    <a:pt x="51" y="19894"/>
                    <a:pt x="269" y="20111"/>
                  </a:cubicBezTo>
                  <a:cubicBezTo>
                    <a:pt x="310" y="20132"/>
                    <a:pt x="349" y="20144"/>
                    <a:pt x="384" y="20144"/>
                  </a:cubicBezTo>
                  <a:cubicBezTo>
                    <a:pt x="433" y="20144"/>
                    <a:pt x="474" y="20120"/>
                    <a:pt x="503" y="20061"/>
                  </a:cubicBezTo>
                  <a:lnTo>
                    <a:pt x="9592" y="1079"/>
                  </a:lnTo>
                  <a:lnTo>
                    <a:pt x="15902" y="24095"/>
                  </a:lnTo>
                  <a:cubicBezTo>
                    <a:pt x="15936" y="24212"/>
                    <a:pt x="16020" y="24329"/>
                    <a:pt x="16137" y="24413"/>
                  </a:cubicBezTo>
                  <a:cubicBezTo>
                    <a:pt x="16179" y="24438"/>
                    <a:pt x="16220" y="24451"/>
                    <a:pt x="16258" y="24451"/>
                  </a:cubicBezTo>
                  <a:cubicBezTo>
                    <a:pt x="16296" y="24451"/>
                    <a:pt x="16329" y="24438"/>
                    <a:pt x="16354" y="24413"/>
                  </a:cubicBezTo>
                  <a:lnTo>
                    <a:pt x="23736" y="15223"/>
                  </a:lnTo>
                  <a:lnTo>
                    <a:pt x="27787" y="26388"/>
                  </a:lnTo>
                  <a:cubicBezTo>
                    <a:pt x="27837" y="26505"/>
                    <a:pt x="27921" y="26606"/>
                    <a:pt x="28021" y="26673"/>
                  </a:cubicBezTo>
                  <a:cubicBezTo>
                    <a:pt x="28056" y="26694"/>
                    <a:pt x="28088" y="26703"/>
                    <a:pt x="28118" y="26703"/>
                  </a:cubicBezTo>
                  <a:cubicBezTo>
                    <a:pt x="28158" y="26703"/>
                    <a:pt x="28193" y="26685"/>
                    <a:pt x="28222" y="26656"/>
                  </a:cubicBezTo>
                  <a:lnTo>
                    <a:pt x="42215" y="9214"/>
                  </a:lnTo>
                  <a:cubicBezTo>
                    <a:pt x="42282" y="9131"/>
                    <a:pt x="42249" y="8930"/>
                    <a:pt x="42132" y="8779"/>
                  </a:cubicBezTo>
                  <a:cubicBezTo>
                    <a:pt x="42098" y="8729"/>
                    <a:pt x="42048" y="8695"/>
                    <a:pt x="41998" y="8662"/>
                  </a:cubicBezTo>
                  <a:cubicBezTo>
                    <a:pt x="41967" y="8639"/>
                    <a:pt x="41932" y="8626"/>
                    <a:pt x="41899" y="8626"/>
                  </a:cubicBezTo>
                  <a:cubicBezTo>
                    <a:pt x="41860" y="8626"/>
                    <a:pt x="41824" y="8643"/>
                    <a:pt x="41797" y="8679"/>
                  </a:cubicBezTo>
                  <a:lnTo>
                    <a:pt x="28038" y="25836"/>
                  </a:lnTo>
                  <a:lnTo>
                    <a:pt x="23970" y="14654"/>
                  </a:lnTo>
                  <a:cubicBezTo>
                    <a:pt x="23937" y="14554"/>
                    <a:pt x="23853" y="14437"/>
                    <a:pt x="23753" y="14387"/>
                  </a:cubicBezTo>
                  <a:cubicBezTo>
                    <a:pt x="23714" y="14363"/>
                    <a:pt x="23679" y="14351"/>
                    <a:pt x="23647" y="14351"/>
                  </a:cubicBezTo>
                  <a:cubicBezTo>
                    <a:pt x="23611" y="14351"/>
                    <a:pt x="23579" y="14367"/>
                    <a:pt x="23552" y="14403"/>
                  </a:cubicBezTo>
                  <a:lnTo>
                    <a:pt x="16204" y="23526"/>
                  </a:lnTo>
                  <a:lnTo>
                    <a:pt x="9843" y="360"/>
                  </a:lnTo>
                  <a:cubicBezTo>
                    <a:pt x="9810" y="226"/>
                    <a:pt x="9709" y="109"/>
                    <a:pt x="9609" y="42"/>
                  </a:cubicBezTo>
                  <a:cubicBezTo>
                    <a:pt x="9567" y="14"/>
                    <a:pt x="9528" y="0"/>
                    <a:pt x="9493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227;p60">
              <a:extLst>
                <a:ext uri="{FF2B5EF4-FFF2-40B4-BE49-F238E27FC236}">
                  <a16:creationId xmlns:a16="http://schemas.microsoft.com/office/drawing/2014/main" id="{627C62F0-0CDB-4F78-B877-CD70A7FCE3D0}"/>
                </a:ext>
              </a:extLst>
            </p:cNvPr>
            <p:cNvSpPr/>
            <p:nvPr/>
          </p:nvSpPr>
          <p:spPr>
            <a:xfrm>
              <a:off x="19345250" y="1212650"/>
              <a:ext cx="68225" cy="87275"/>
            </a:xfrm>
            <a:custGeom>
              <a:avLst/>
              <a:gdLst/>
              <a:ahLst/>
              <a:cxnLst/>
              <a:rect l="l" t="t" r="r" b="b"/>
              <a:pathLst>
                <a:path w="2729" h="3491" extrusionOk="0">
                  <a:moveTo>
                    <a:pt x="763" y="0"/>
                  </a:moveTo>
                  <a:cubicBezTo>
                    <a:pt x="318" y="0"/>
                    <a:pt x="12" y="353"/>
                    <a:pt x="1" y="957"/>
                  </a:cubicBezTo>
                  <a:cubicBezTo>
                    <a:pt x="1" y="1828"/>
                    <a:pt x="603" y="2865"/>
                    <a:pt x="1356" y="3301"/>
                  </a:cubicBezTo>
                  <a:cubicBezTo>
                    <a:pt x="1579" y="3429"/>
                    <a:pt x="1791" y="3491"/>
                    <a:pt x="1977" y="3491"/>
                  </a:cubicBezTo>
                  <a:cubicBezTo>
                    <a:pt x="2422" y="3491"/>
                    <a:pt x="2729" y="3143"/>
                    <a:pt x="2729" y="2531"/>
                  </a:cubicBezTo>
                  <a:cubicBezTo>
                    <a:pt x="2729" y="1677"/>
                    <a:pt x="2126" y="622"/>
                    <a:pt x="1373" y="187"/>
                  </a:cubicBezTo>
                  <a:cubicBezTo>
                    <a:pt x="1153" y="60"/>
                    <a:pt x="946" y="0"/>
                    <a:pt x="763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228;p60">
              <a:extLst>
                <a:ext uri="{FF2B5EF4-FFF2-40B4-BE49-F238E27FC236}">
                  <a16:creationId xmlns:a16="http://schemas.microsoft.com/office/drawing/2014/main" id="{43A490D3-A84F-4292-9D6E-C40E73BD1C70}"/>
                </a:ext>
              </a:extLst>
            </p:cNvPr>
            <p:cNvSpPr/>
            <p:nvPr/>
          </p:nvSpPr>
          <p:spPr>
            <a:xfrm>
              <a:off x="19519325" y="1787375"/>
              <a:ext cx="68250" cy="87450"/>
            </a:xfrm>
            <a:custGeom>
              <a:avLst/>
              <a:gdLst/>
              <a:ahLst/>
              <a:cxnLst/>
              <a:rect l="l" t="t" r="r" b="b"/>
              <a:pathLst>
                <a:path w="2730" h="3498" extrusionOk="0">
                  <a:moveTo>
                    <a:pt x="767" y="1"/>
                  </a:moveTo>
                  <a:cubicBezTo>
                    <a:pt x="321" y="1"/>
                    <a:pt x="18" y="349"/>
                    <a:pt x="18" y="967"/>
                  </a:cubicBezTo>
                  <a:cubicBezTo>
                    <a:pt x="1" y="1821"/>
                    <a:pt x="620" y="2875"/>
                    <a:pt x="1357" y="3310"/>
                  </a:cubicBezTo>
                  <a:cubicBezTo>
                    <a:pt x="1576" y="3437"/>
                    <a:pt x="1784" y="3497"/>
                    <a:pt x="1968" y="3497"/>
                  </a:cubicBezTo>
                  <a:cubicBezTo>
                    <a:pt x="2418" y="3497"/>
                    <a:pt x="2729" y="3141"/>
                    <a:pt x="2729" y="2524"/>
                  </a:cubicBezTo>
                  <a:cubicBezTo>
                    <a:pt x="2729" y="1670"/>
                    <a:pt x="2127" y="615"/>
                    <a:pt x="1373" y="180"/>
                  </a:cubicBezTo>
                  <a:cubicBezTo>
                    <a:pt x="1155" y="59"/>
                    <a:pt x="949" y="1"/>
                    <a:pt x="767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229;p60">
              <a:extLst>
                <a:ext uri="{FF2B5EF4-FFF2-40B4-BE49-F238E27FC236}">
                  <a16:creationId xmlns:a16="http://schemas.microsoft.com/office/drawing/2014/main" id="{18047CC6-7409-4148-A2F5-1CB6701449B5}"/>
                </a:ext>
              </a:extLst>
            </p:cNvPr>
            <p:cNvSpPr/>
            <p:nvPr/>
          </p:nvSpPr>
          <p:spPr>
            <a:xfrm>
              <a:off x="19711000" y="1578400"/>
              <a:ext cx="68225" cy="87425"/>
            </a:xfrm>
            <a:custGeom>
              <a:avLst/>
              <a:gdLst/>
              <a:ahLst/>
              <a:cxnLst/>
              <a:rect l="l" t="t" r="r" b="b"/>
              <a:pathLst>
                <a:path w="2729" h="3497" extrusionOk="0">
                  <a:moveTo>
                    <a:pt x="761" y="0"/>
                  </a:moveTo>
                  <a:cubicBezTo>
                    <a:pt x="311" y="0"/>
                    <a:pt x="0" y="356"/>
                    <a:pt x="0" y="973"/>
                  </a:cubicBezTo>
                  <a:cubicBezTo>
                    <a:pt x="0" y="1827"/>
                    <a:pt x="603" y="2882"/>
                    <a:pt x="1356" y="3317"/>
                  </a:cubicBezTo>
                  <a:cubicBezTo>
                    <a:pt x="1574" y="3438"/>
                    <a:pt x="1780" y="3496"/>
                    <a:pt x="1962" y="3496"/>
                  </a:cubicBezTo>
                  <a:cubicBezTo>
                    <a:pt x="2408" y="3496"/>
                    <a:pt x="2712" y="3148"/>
                    <a:pt x="2712" y="2530"/>
                  </a:cubicBezTo>
                  <a:cubicBezTo>
                    <a:pt x="2728" y="1676"/>
                    <a:pt x="2109" y="622"/>
                    <a:pt x="1373" y="187"/>
                  </a:cubicBezTo>
                  <a:cubicBezTo>
                    <a:pt x="1153" y="60"/>
                    <a:pt x="946" y="0"/>
                    <a:pt x="761" y="0"/>
                  </a:cubicBezTo>
                  <a:close/>
                </a:path>
              </a:pathLst>
            </a:custGeom>
            <a:solidFill>
              <a:srgbClr val="E2A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230;p60">
              <a:extLst>
                <a:ext uri="{FF2B5EF4-FFF2-40B4-BE49-F238E27FC236}">
                  <a16:creationId xmlns:a16="http://schemas.microsoft.com/office/drawing/2014/main" id="{313839FA-FFA0-4EEE-A628-A177B24D74A0}"/>
                </a:ext>
              </a:extLst>
            </p:cNvPr>
            <p:cNvSpPr/>
            <p:nvPr/>
          </p:nvSpPr>
          <p:spPr>
            <a:xfrm>
              <a:off x="19815600" y="1857075"/>
              <a:ext cx="67825" cy="87225"/>
            </a:xfrm>
            <a:custGeom>
              <a:avLst/>
              <a:gdLst/>
              <a:ahLst/>
              <a:cxnLst/>
              <a:rect l="l" t="t" r="r" b="b"/>
              <a:pathLst>
                <a:path w="2713" h="3489" extrusionOk="0">
                  <a:moveTo>
                    <a:pt x="746" y="1"/>
                  </a:moveTo>
                  <a:cubicBezTo>
                    <a:pt x="303" y="1"/>
                    <a:pt x="1" y="353"/>
                    <a:pt x="1" y="958"/>
                  </a:cubicBezTo>
                  <a:cubicBezTo>
                    <a:pt x="1" y="1828"/>
                    <a:pt x="603" y="2866"/>
                    <a:pt x="1357" y="3301"/>
                  </a:cubicBezTo>
                  <a:cubicBezTo>
                    <a:pt x="1572" y="3428"/>
                    <a:pt x="1777" y="3488"/>
                    <a:pt x="1959" y="3488"/>
                  </a:cubicBezTo>
                  <a:cubicBezTo>
                    <a:pt x="2402" y="3488"/>
                    <a:pt x="2712" y="3135"/>
                    <a:pt x="2712" y="2531"/>
                  </a:cubicBezTo>
                  <a:cubicBezTo>
                    <a:pt x="2712" y="1677"/>
                    <a:pt x="2110" y="623"/>
                    <a:pt x="1357" y="188"/>
                  </a:cubicBezTo>
                  <a:cubicBezTo>
                    <a:pt x="1137" y="61"/>
                    <a:pt x="929" y="1"/>
                    <a:pt x="746" y="1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231;p60">
              <a:extLst>
                <a:ext uri="{FF2B5EF4-FFF2-40B4-BE49-F238E27FC236}">
                  <a16:creationId xmlns:a16="http://schemas.microsoft.com/office/drawing/2014/main" id="{218DC132-902B-471F-9DD5-F5741C564AD4}"/>
                </a:ext>
              </a:extLst>
            </p:cNvPr>
            <p:cNvSpPr/>
            <p:nvPr/>
          </p:nvSpPr>
          <p:spPr>
            <a:xfrm>
              <a:off x="19129325" y="943275"/>
              <a:ext cx="1109800" cy="1450675"/>
            </a:xfrm>
            <a:custGeom>
              <a:avLst/>
              <a:gdLst/>
              <a:ahLst/>
              <a:cxnLst/>
              <a:rect l="l" t="t" r="r" b="b"/>
              <a:pathLst>
                <a:path w="44392" h="58027" extrusionOk="0">
                  <a:moveTo>
                    <a:pt x="369" y="0"/>
                  </a:moveTo>
                  <a:cubicBezTo>
                    <a:pt x="210" y="0"/>
                    <a:pt x="101" y="125"/>
                    <a:pt x="101" y="350"/>
                  </a:cubicBezTo>
                  <a:lnTo>
                    <a:pt x="1" y="32053"/>
                  </a:lnTo>
                  <a:cubicBezTo>
                    <a:pt x="1" y="32203"/>
                    <a:pt x="51" y="32388"/>
                    <a:pt x="151" y="32538"/>
                  </a:cubicBezTo>
                  <a:cubicBezTo>
                    <a:pt x="235" y="32689"/>
                    <a:pt x="369" y="32823"/>
                    <a:pt x="503" y="32906"/>
                  </a:cubicBezTo>
                  <a:lnTo>
                    <a:pt x="43889" y="57964"/>
                  </a:lnTo>
                  <a:cubicBezTo>
                    <a:pt x="43969" y="58006"/>
                    <a:pt x="44044" y="58026"/>
                    <a:pt x="44110" y="58026"/>
                  </a:cubicBezTo>
                  <a:cubicBezTo>
                    <a:pt x="44279" y="58026"/>
                    <a:pt x="44391" y="57896"/>
                    <a:pt x="44391" y="57680"/>
                  </a:cubicBezTo>
                  <a:cubicBezTo>
                    <a:pt x="44391" y="57362"/>
                    <a:pt x="44174" y="56977"/>
                    <a:pt x="43889" y="56826"/>
                  </a:cubicBezTo>
                  <a:lnTo>
                    <a:pt x="988" y="32053"/>
                  </a:lnTo>
                  <a:lnTo>
                    <a:pt x="1089" y="919"/>
                  </a:lnTo>
                  <a:cubicBezTo>
                    <a:pt x="1089" y="601"/>
                    <a:pt x="871" y="216"/>
                    <a:pt x="586" y="65"/>
                  </a:cubicBezTo>
                  <a:cubicBezTo>
                    <a:pt x="508" y="21"/>
                    <a:pt x="434" y="0"/>
                    <a:pt x="369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232;p60">
              <a:extLst>
                <a:ext uri="{FF2B5EF4-FFF2-40B4-BE49-F238E27FC236}">
                  <a16:creationId xmlns:a16="http://schemas.microsoft.com/office/drawing/2014/main" id="{BF0A2606-1894-4A81-AC82-6C812A6A43B8}"/>
                </a:ext>
              </a:extLst>
            </p:cNvPr>
            <p:cNvSpPr/>
            <p:nvPr/>
          </p:nvSpPr>
          <p:spPr>
            <a:xfrm>
              <a:off x="19169075" y="4204725"/>
              <a:ext cx="1691450" cy="659525"/>
            </a:xfrm>
            <a:custGeom>
              <a:avLst/>
              <a:gdLst/>
              <a:ahLst/>
              <a:cxnLst/>
              <a:rect l="l" t="t" r="r" b="b"/>
              <a:pathLst>
                <a:path w="67658" h="26381" extrusionOk="0">
                  <a:moveTo>
                    <a:pt x="17" y="1"/>
                  </a:moveTo>
                  <a:cubicBezTo>
                    <a:pt x="1" y="570"/>
                    <a:pt x="1" y="1139"/>
                    <a:pt x="1" y="1708"/>
                  </a:cubicBezTo>
                  <a:cubicBezTo>
                    <a:pt x="1" y="1976"/>
                    <a:pt x="185" y="2244"/>
                    <a:pt x="536" y="2445"/>
                  </a:cubicBezTo>
                  <a:lnTo>
                    <a:pt x="41496" y="26079"/>
                  </a:lnTo>
                  <a:cubicBezTo>
                    <a:pt x="41839" y="26280"/>
                    <a:pt x="42291" y="26381"/>
                    <a:pt x="42745" y="26381"/>
                  </a:cubicBezTo>
                  <a:cubicBezTo>
                    <a:pt x="43199" y="26381"/>
                    <a:pt x="43655" y="26280"/>
                    <a:pt x="44006" y="26079"/>
                  </a:cubicBezTo>
                  <a:lnTo>
                    <a:pt x="67139" y="12638"/>
                  </a:lnTo>
                  <a:cubicBezTo>
                    <a:pt x="67474" y="12438"/>
                    <a:pt x="67658" y="12186"/>
                    <a:pt x="67658" y="11919"/>
                  </a:cubicBezTo>
                  <a:cubicBezTo>
                    <a:pt x="67658" y="11350"/>
                    <a:pt x="67658" y="10780"/>
                    <a:pt x="67658" y="10211"/>
                  </a:cubicBezTo>
                  <a:cubicBezTo>
                    <a:pt x="67658" y="10479"/>
                    <a:pt x="67491" y="10730"/>
                    <a:pt x="67139" y="10931"/>
                  </a:cubicBezTo>
                  <a:lnTo>
                    <a:pt x="44006" y="24372"/>
                  </a:lnTo>
                  <a:cubicBezTo>
                    <a:pt x="43663" y="24581"/>
                    <a:pt x="43207" y="24686"/>
                    <a:pt x="42751" y="24686"/>
                  </a:cubicBezTo>
                  <a:cubicBezTo>
                    <a:pt x="42295" y="24686"/>
                    <a:pt x="41839" y="24581"/>
                    <a:pt x="41496" y="24372"/>
                  </a:cubicBezTo>
                  <a:lnTo>
                    <a:pt x="536" y="737"/>
                  </a:lnTo>
                  <a:cubicBezTo>
                    <a:pt x="185" y="536"/>
                    <a:pt x="17" y="269"/>
                    <a:pt x="17" y="1"/>
                  </a:cubicBezTo>
                  <a:close/>
                </a:path>
              </a:pathLst>
            </a:custGeom>
            <a:solidFill>
              <a:srgbClr val="4E3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233;p60">
              <a:extLst>
                <a:ext uri="{FF2B5EF4-FFF2-40B4-BE49-F238E27FC236}">
                  <a16:creationId xmlns:a16="http://schemas.microsoft.com/office/drawing/2014/main" id="{0C840E85-A322-440E-8270-26656B617752}"/>
                </a:ext>
              </a:extLst>
            </p:cNvPr>
            <p:cNvSpPr/>
            <p:nvPr/>
          </p:nvSpPr>
          <p:spPr>
            <a:xfrm>
              <a:off x="19164900" y="3843175"/>
              <a:ext cx="1700225" cy="978700"/>
            </a:xfrm>
            <a:custGeom>
              <a:avLst/>
              <a:gdLst/>
              <a:ahLst/>
              <a:cxnLst/>
              <a:rect l="l" t="t" r="r" b="b"/>
              <a:pathLst>
                <a:path w="68009" h="39148" extrusionOk="0">
                  <a:moveTo>
                    <a:pt x="25083" y="1"/>
                  </a:moveTo>
                  <a:cubicBezTo>
                    <a:pt x="24627" y="1"/>
                    <a:pt x="24171" y="101"/>
                    <a:pt x="23819" y="302"/>
                  </a:cubicBezTo>
                  <a:lnTo>
                    <a:pt x="703" y="13743"/>
                  </a:lnTo>
                  <a:cubicBezTo>
                    <a:pt x="0" y="14145"/>
                    <a:pt x="0" y="14798"/>
                    <a:pt x="703" y="15199"/>
                  </a:cubicBezTo>
                  <a:lnTo>
                    <a:pt x="41663" y="38834"/>
                  </a:lnTo>
                  <a:cubicBezTo>
                    <a:pt x="42006" y="39043"/>
                    <a:pt x="42462" y="39148"/>
                    <a:pt x="42918" y="39148"/>
                  </a:cubicBezTo>
                  <a:cubicBezTo>
                    <a:pt x="43374" y="39148"/>
                    <a:pt x="43830" y="39043"/>
                    <a:pt x="44173" y="38834"/>
                  </a:cubicBezTo>
                  <a:lnTo>
                    <a:pt x="67306" y="25393"/>
                  </a:lnTo>
                  <a:cubicBezTo>
                    <a:pt x="67992" y="24991"/>
                    <a:pt x="68009" y="24339"/>
                    <a:pt x="67306" y="23937"/>
                  </a:cubicBezTo>
                  <a:lnTo>
                    <a:pt x="26347" y="302"/>
                  </a:lnTo>
                  <a:cubicBezTo>
                    <a:pt x="25995" y="101"/>
                    <a:pt x="25539" y="1"/>
                    <a:pt x="25083" y="1"/>
                  </a:cubicBezTo>
                  <a:close/>
                </a:path>
              </a:pathLst>
            </a:custGeom>
            <a:solidFill>
              <a:srgbClr val="D5B7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234;p60">
              <a:extLst>
                <a:ext uri="{FF2B5EF4-FFF2-40B4-BE49-F238E27FC236}">
                  <a16:creationId xmlns:a16="http://schemas.microsoft.com/office/drawing/2014/main" id="{503A3CDB-90D6-4ECE-8602-87205F2FE2E2}"/>
                </a:ext>
              </a:extLst>
            </p:cNvPr>
            <p:cNvSpPr/>
            <p:nvPr/>
          </p:nvSpPr>
          <p:spPr>
            <a:xfrm>
              <a:off x="19240625" y="3886500"/>
              <a:ext cx="1504825" cy="865500"/>
            </a:xfrm>
            <a:custGeom>
              <a:avLst/>
              <a:gdLst/>
              <a:ahLst/>
              <a:cxnLst/>
              <a:rect l="l" t="t" r="r" b="b"/>
              <a:pathLst>
                <a:path w="60193" h="34620" extrusionOk="0">
                  <a:moveTo>
                    <a:pt x="22213" y="0"/>
                  </a:moveTo>
                  <a:cubicBezTo>
                    <a:pt x="21807" y="0"/>
                    <a:pt x="21401" y="92"/>
                    <a:pt x="21092" y="276"/>
                  </a:cubicBezTo>
                  <a:lnTo>
                    <a:pt x="620" y="12161"/>
                  </a:lnTo>
                  <a:cubicBezTo>
                    <a:pt x="1" y="12512"/>
                    <a:pt x="1" y="13081"/>
                    <a:pt x="620" y="13450"/>
                  </a:cubicBezTo>
                  <a:lnTo>
                    <a:pt x="36876" y="34356"/>
                  </a:lnTo>
                  <a:cubicBezTo>
                    <a:pt x="37186" y="34532"/>
                    <a:pt x="37592" y="34620"/>
                    <a:pt x="37997" y="34620"/>
                  </a:cubicBezTo>
                  <a:cubicBezTo>
                    <a:pt x="38403" y="34620"/>
                    <a:pt x="38809" y="34532"/>
                    <a:pt x="39119" y="34356"/>
                  </a:cubicBezTo>
                  <a:lnTo>
                    <a:pt x="59590" y="22472"/>
                  </a:lnTo>
                  <a:cubicBezTo>
                    <a:pt x="60193" y="22120"/>
                    <a:pt x="60193" y="21534"/>
                    <a:pt x="59590" y="21183"/>
                  </a:cubicBezTo>
                  <a:lnTo>
                    <a:pt x="23335" y="276"/>
                  </a:lnTo>
                  <a:cubicBezTo>
                    <a:pt x="23025" y="92"/>
                    <a:pt x="22619" y="0"/>
                    <a:pt x="2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235;p60">
              <a:extLst>
                <a:ext uri="{FF2B5EF4-FFF2-40B4-BE49-F238E27FC236}">
                  <a16:creationId xmlns:a16="http://schemas.microsoft.com/office/drawing/2014/main" id="{C2DB778D-7A3B-4C4F-9E09-EDD71F9649A3}"/>
                </a:ext>
              </a:extLst>
            </p:cNvPr>
            <p:cNvSpPr/>
            <p:nvPr/>
          </p:nvSpPr>
          <p:spPr>
            <a:xfrm>
              <a:off x="20498950" y="4592550"/>
              <a:ext cx="76600" cy="40400"/>
            </a:xfrm>
            <a:custGeom>
              <a:avLst/>
              <a:gdLst/>
              <a:ahLst/>
              <a:cxnLst/>
              <a:rect l="l" t="t" r="r" b="b"/>
              <a:pathLst>
                <a:path w="3064" h="1616" extrusionOk="0">
                  <a:moveTo>
                    <a:pt x="1532" y="0"/>
                  </a:moveTo>
                  <a:cubicBezTo>
                    <a:pt x="1177" y="0"/>
                    <a:pt x="821" y="80"/>
                    <a:pt x="553" y="239"/>
                  </a:cubicBezTo>
                  <a:cubicBezTo>
                    <a:pt x="1" y="557"/>
                    <a:pt x="1" y="1076"/>
                    <a:pt x="553" y="1377"/>
                  </a:cubicBezTo>
                  <a:cubicBezTo>
                    <a:pt x="829" y="1536"/>
                    <a:pt x="1185" y="1616"/>
                    <a:pt x="1541" y="1616"/>
                  </a:cubicBezTo>
                  <a:cubicBezTo>
                    <a:pt x="1896" y="1616"/>
                    <a:pt x="2252" y="1536"/>
                    <a:pt x="2528" y="1377"/>
                  </a:cubicBezTo>
                  <a:cubicBezTo>
                    <a:pt x="3064" y="1076"/>
                    <a:pt x="3064" y="557"/>
                    <a:pt x="2512" y="239"/>
                  </a:cubicBezTo>
                  <a:cubicBezTo>
                    <a:pt x="2244" y="80"/>
                    <a:pt x="1888" y="0"/>
                    <a:pt x="1532" y="0"/>
                  </a:cubicBezTo>
                  <a:close/>
                </a:path>
              </a:pathLst>
            </a:custGeom>
            <a:solidFill>
              <a:srgbClr val="6252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243;p60">
              <a:extLst>
                <a:ext uri="{FF2B5EF4-FFF2-40B4-BE49-F238E27FC236}">
                  <a16:creationId xmlns:a16="http://schemas.microsoft.com/office/drawing/2014/main" id="{AC560181-C2BF-42E4-A809-DE99F1051205}"/>
                </a:ext>
              </a:extLst>
            </p:cNvPr>
            <p:cNvSpPr/>
            <p:nvPr/>
          </p:nvSpPr>
          <p:spPr>
            <a:xfrm>
              <a:off x="20249125" y="4322325"/>
              <a:ext cx="246500" cy="142725"/>
            </a:xfrm>
            <a:custGeom>
              <a:avLst/>
              <a:gdLst/>
              <a:ahLst/>
              <a:cxnLst/>
              <a:rect l="l" t="t" r="r" b="b"/>
              <a:pathLst>
                <a:path w="9860" h="5709" extrusionOk="0">
                  <a:moveTo>
                    <a:pt x="3432" y="0"/>
                  </a:moveTo>
                  <a:lnTo>
                    <a:pt x="1" y="1992"/>
                  </a:lnTo>
                  <a:lnTo>
                    <a:pt x="6428" y="5708"/>
                  </a:lnTo>
                  <a:lnTo>
                    <a:pt x="9860" y="3700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246;p60">
              <a:extLst>
                <a:ext uri="{FF2B5EF4-FFF2-40B4-BE49-F238E27FC236}">
                  <a16:creationId xmlns:a16="http://schemas.microsoft.com/office/drawing/2014/main" id="{6D7CC25F-38F5-422E-A9AD-B19915B6E5D0}"/>
                </a:ext>
              </a:extLst>
            </p:cNvPr>
            <p:cNvSpPr/>
            <p:nvPr/>
          </p:nvSpPr>
          <p:spPr>
            <a:xfrm>
              <a:off x="19553650" y="3136400"/>
              <a:ext cx="246500" cy="142725"/>
            </a:xfrm>
            <a:custGeom>
              <a:avLst/>
              <a:gdLst/>
              <a:ahLst/>
              <a:cxnLst/>
              <a:rect l="l" t="t" r="r" b="b"/>
              <a:pathLst>
                <a:path w="9860" h="5709" extrusionOk="0">
                  <a:moveTo>
                    <a:pt x="3449" y="0"/>
                  </a:moveTo>
                  <a:lnTo>
                    <a:pt x="0" y="1992"/>
                  </a:lnTo>
                  <a:lnTo>
                    <a:pt x="6428" y="5708"/>
                  </a:lnTo>
                  <a:lnTo>
                    <a:pt x="9859" y="3699"/>
                  </a:lnTo>
                  <a:lnTo>
                    <a:pt x="3449" y="0"/>
                  </a:lnTo>
                  <a:close/>
                </a:path>
              </a:pathLst>
            </a:custGeom>
            <a:solidFill>
              <a:srgbClr val="C86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249;p60">
              <a:extLst>
                <a:ext uri="{FF2B5EF4-FFF2-40B4-BE49-F238E27FC236}">
                  <a16:creationId xmlns:a16="http://schemas.microsoft.com/office/drawing/2014/main" id="{37E5853C-82E8-4006-9B3B-5E6CB3E4FD5E}"/>
                </a:ext>
              </a:extLst>
            </p:cNvPr>
            <p:cNvSpPr/>
            <p:nvPr/>
          </p:nvSpPr>
          <p:spPr>
            <a:xfrm>
              <a:off x="19901400" y="3515525"/>
              <a:ext cx="246500" cy="142725"/>
            </a:xfrm>
            <a:custGeom>
              <a:avLst/>
              <a:gdLst/>
              <a:ahLst/>
              <a:cxnLst/>
              <a:rect l="l" t="t" r="r" b="b"/>
              <a:pathLst>
                <a:path w="9860" h="5709" extrusionOk="0">
                  <a:moveTo>
                    <a:pt x="3448" y="0"/>
                  </a:moveTo>
                  <a:lnTo>
                    <a:pt x="0" y="2009"/>
                  </a:lnTo>
                  <a:lnTo>
                    <a:pt x="6428" y="5708"/>
                  </a:lnTo>
                  <a:lnTo>
                    <a:pt x="9859" y="3716"/>
                  </a:lnTo>
                  <a:lnTo>
                    <a:pt x="3448" y="0"/>
                  </a:lnTo>
                  <a:close/>
                </a:path>
              </a:pathLst>
            </a:custGeom>
            <a:solidFill>
              <a:srgbClr val="D5B7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252;p60">
              <a:extLst>
                <a:ext uri="{FF2B5EF4-FFF2-40B4-BE49-F238E27FC236}">
                  <a16:creationId xmlns:a16="http://schemas.microsoft.com/office/drawing/2014/main" id="{17A9E316-166C-4CAA-A031-A686590626FD}"/>
                </a:ext>
              </a:extLst>
            </p:cNvPr>
            <p:cNvSpPr/>
            <p:nvPr/>
          </p:nvSpPr>
          <p:spPr>
            <a:xfrm>
              <a:off x="20249125" y="3973750"/>
              <a:ext cx="246500" cy="142700"/>
            </a:xfrm>
            <a:custGeom>
              <a:avLst/>
              <a:gdLst/>
              <a:ahLst/>
              <a:cxnLst/>
              <a:rect l="l" t="t" r="r" b="b"/>
              <a:pathLst>
                <a:path w="9860" h="5708" extrusionOk="0">
                  <a:moveTo>
                    <a:pt x="3432" y="0"/>
                  </a:moveTo>
                  <a:lnTo>
                    <a:pt x="1" y="2009"/>
                  </a:lnTo>
                  <a:lnTo>
                    <a:pt x="6428" y="5708"/>
                  </a:lnTo>
                  <a:lnTo>
                    <a:pt x="9860" y="3716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EAC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254;p60">
              <a:extLst>
                <a:ext uri="{FF2B5EF4-FFF2-40B4-BE49-F238E27FC236}">
                  <a16:creationId xmlns:a16="http://schemas.microsoft.com/office/drawing/2014/main" id="{D38E81F7-630E-4DB0-8C5E-2BEB3712BE4E}"/>
                </a:ext>
              </a:extLst>
            </p:cNvPr>
            <p:cNvSpPr/>
            <p:nvPr/>
          </p:nvSpPr>
          <p:spPr>
            <a:xfrm>
              <a:off x="19621850" y="312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5450" cap="rnd" cmpd="sng">
              <a:solidFill>
                <a:srgbClr val="EAC5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255;p60">
              <a:extLst>
                <a:ext uri="{FF2B5EF4-FFF2-40B4-BE49-F238E27FC236}">
                  <a16:creationId xmlns:a16="http://schemas.microsoft.com/office/drawing/2014/main" id="{F817AE5E-DA05-4BE7-A8BC-E57FC7574E8B}"/>
                </a:ext>
              </a:extLst>
            </p:cNvPr>
            <p:cNvSpPr/>
            <p:nvPr/>
          </p:nvSpPr>
          <p:spPr>
            <a:xfrm>
              <a:off x="19637350" y="3070275"/>
              <a:ext cx="392125" cy="500925"/>
            </a:xfrm>
            <a:custGeom>
              <a:avLst/>
              <a:gdLst/>
              <a:ahLst/>
              <a:cxnLst/>
              <a:rect l="l" t="t" r="r" b="b"/>
              <a:pathLst>
                <a:path w="15685" h="20037" fill="none" extrusionOk="0">
                  <a:moveTo>
                    <a:pt x="0" y="1842"/>
                  </a:moveTo>
                  <a:cubicBezTo>
                    <a:pt x="2996" y="1256"/>
                    <a:pt x="15600" y="1"/>
                    <a:pt x="15684" y="20037"/>
                  </a:cubicBezTo>
                </a:path>
              </a:pathLst>
            </a:custGeom>
            <a:noFill/>
            <a:ln w="5450" cap="rnd" cmpd="sng">
              <a:solidFill>
                <a:srgbClr val="EAC5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256;p60">
              <a:extLst>
                <a:ext uri="{FF2B5EF4-FFF2-40B4-BE49-F238E27FC236}">
                  <a16:creationId xmlns:a16="http://schemas.microsoft.com/office/drawing/2014/main" id="{D2AC7005-8CFD-4357-9139-AE3BFB9C3F1B}"/>
                </a:ext>
              </a:extLst>
            </p:cNvPr>
            <p:cNvSpPr/>
            <p:nvPr/>
          </p:nvSpPr>
          <p:spPr>
            <a:xfrm>
              <a:off x="20029025" y="357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5450" cap="rnd" cmpd="sng">
              <a:solidFill>
                <a:srgbClr val="EAC5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257;p60">
              <a:extLst>
                <a:ext uri="{FF2B5EF4-FFF2-40B4-BE49-F238E27FC236}">
                  <a16:creationId xmlns:a16="http://schemas.microsoft.com/office/drawing/2014/main" id="{1D9040DC-5B5D-40E5-BA9F-9CF59522FECE}"/>
                </a:ext>
              </a:extLst>
            </p:cNvPr>
            <p:cNvSpPr/>
            <p:nvPr/>
          </p:nvSpPr>
          <p:spPr>
            <a:xfrm>
              <a:off x="20045750" y="3580800"/>
              <a:ext cx="292950" cy="356150"/>
            </a:xfrm>
            <a:custGeom>
              <a:avLst/>
              <a:gdLst/>
              <a:ahLst/>
              <a:cxnLst/>
              <a:rect l="l" t="t" r="r" b="b"/>
              <a:pathLst>
                <a:path w="11718" h="14246" fill="none" extrusionOk="0">
                  <a:moveTo>
                    <a:pt x="1" y="1"/>
                  </a:moveTo>
                  <a:cubicBezTo>
                    <a:pt x="2344" y="302"/>
                    <a:pt x="10362" y="2193"/>
                    <a:pt x="11718" y="14245"/>
                  </a:cubicBezTo>
                </a:path>
              </a:pathLst>
            </a:custGeom>
            <a:noFill/>
            <a:ln w="5450" cap="rnd" cmpd="sng">
              <a:solidFill>
                <a:srgbClr val="EAC5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258;p60">
              <a:extLst>
                <a:ext uri="{FF2B5EF4-FFF2-40B4-BE49-F238E27FC236}">
                  <a16:creationId xmlns:a16="http://schemas.microsoft.com/office/drawing/2014/main" id="{3E9878FC-B050-4D96-A773-866B9A279322}"/>
                </a:ext>
              </a:extLst>
            </p:cNvPr>
            <p:cNvSpPr/>
            <p:nvPr/>
          </p:nvSpPr>
          <p:spPr>
            <a:xfrm>
              <a:off x="20339525" y="394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5450" cap="rnd" cmpd="sng">
              <a:solidFill>
                <a:srgbClr val="EAC5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259;p60">
              <a:extLst>
                <a:ext uri="{FF2B5EF4-FFF2-40B4-BE49-F238E27FC236}">
                  <a16:creationId xmlns:a16="http://schemas.microsoft.com/office/drawing/2014/main" id="{7527BBEF-FB24-497A-9DE3-199A60E65C72}"/>
                </a:ext>
              </a:extLst>
            </p:cNvPr>
            <p:cNvSpPr/>
            <p:nvPr/>
          </p:nvSpPr>
          <p:spPr>
            <a:xfrm>
              <a:off x="18729275" y="2840950"/>
              <a:ext cx="226000" cy="390450"/>
            </a:xfrm>
            <a:custGeom>
              <a:avLst/>
              <a:gdLst/>
              <a:ahLst/>
              <a:cxnLst/>
              <a:rect l="l" t="t" r="r" b="b"/>
              <a:pathLst>
                <a:path w="9040" h="15618" extrusionOk="0">
                  <a:moveTo>
                    <a:pt x="6897" y="1"/>
                  </a:moveTo>
                  <a:cubicBezTo>
                    <a:pt x="6897" y="1"/>
                    <a:pt x="3298" y="2897"/>
                    <a:pt x="1423" y="6931"/>
                  </a:cubicBezTo>
                  <a:cubicBezTo>
                    <a:pt x="1423" y="6931"/>
                    <a:pt x="0" y="9609"/>
                    <a:pt x="6612" y="15618"/>
                  </a:cubicBezTo>
                  <a:lnTo>
                    <a:pt x="7181" y="14396"/>
                  </a:lnTo>
                  <a:lnTo>
                    <a:pt x="4436" y="8537"/>
                  </a:lnTo>
                  <a:lnTo>
                    <a:pt x="9039" y="2143"/>
                  </a:lnTo>
                  <a:lnTo>
                    <a:pt x="6897" y="1"/>
                  </a:lnTo>
                  <a:close/>
                </a:path>
              </a:pathLst>
            </a:custGeom>
            <a:solidFill>
              <a:srgbClr val="EAC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260;p60">
              <a:extLst>
                <a:ext uri="{FF2B5EF4-FFF2-40B4-BE49-F238E27FC236}">
                  <a16:creationId xmlns:a16="http://schemas.microsoft.com/office/drawing/2014/main" id="{FA713B65-B41D-4DF7-B2E9-81A2E049EC92}"/>
                </a:ext>
              </a:extLst>
            </p:cNvPr>
            <p:cNvSpPr/>
            <p:nvPr/>
          </p:nvSpPr>
          <p:spPr>
            <a:xfrm>
              <a:off x="19082875" y="3242675"/>
              <a:ext cx="77850" cy="59025"/>
            </a:xfrm>
            <a:custGeom>
              <a:avLst/>
              <a:gdLst/>
              <a:ahLst/>
              <a:cxnLst/>
              <a:rect l="l" t="t" r="r" b="b"/>
              <a:pathLst>
                <a:path w="3114" h="2361" extrusionOk="0">
                  <a:moveTo>
                    <a:pt x="1490" y="1"/>
                  </a:moveTo>
                  <a:cubicBezTo>
                    <a:pt x="536" y="1"/>
                    <a:pt x="1" y="118"/>
                    <a:pt x="1" y="670"/>
                  </a:cubicBezTo>
                  <a:cubicBezTo>
                    <a:pt x="1" y="1206"/>
                    <a:pt x="168" y="2361"/>
                    <a:pt x="1122" y="2361"/>
                  </a:cubicBezTo>
                  <a:cubicBezTo>
                    <a:pt x="2076" y="2361"/>
                    <a:pt x="3114" y="1373"/>
                    <a:pt x="3114" y="838"/>
                  </a:cubicBezTo>
                  <a:cubicBezTo>
                    <a:pt x="3114" y="285"/>
                    <a:pt x="2444" y="1"/>
                    <a:pt x="1490" y="1"/>
                  </a:cubicBez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261;p60">
              <a:extLst>
                <a:ext uri="{FF2B5EF4-FFF2-40B4-BE49-F238E27FC236}">
                  <a16:creationId xmlns:a16="http://schemas.microsoft.com/office/drawing/2014/main" id="{EDD227F5-8018-4058-913F-FD1CCFB3F483}"/>
                </a:ext>
              </a:extLst>
            </p:cNvPr>
            <p:cNvSpPr/>
            <p:nvPr/>
          </p:nvSpPr>
          <p:spPr>
            <a:xfrm>
              <a:off x="19019700" y="3939850"/>
              <a:ext cx="218025" cy="68925"/>
            </a:xfrm>
            <a:custGeom>
              <a:avLst/>
              <a:gdLst/>
              <a:ahLst/>
              <a:cxnLst/>
              <a:rect l="l" t="t" r="r" b="b"/>
              <a:pathLst>
                <a:path w="8721" h="2757" extrusionOk="0">
                  <a:moveTo>
                    <a:pt x="2394" y="0"/>
                  </a:moveTo>
                  <a:cubicBezTo>
                    <a:pt x="0" y="0"/>
                    <a:pt x="318" y="837"/>
                    <a:pt x="318" y="1624"/>
                  </a:cubicBezTo>
                  <a:cubicBezTo>
                    <a:pt x="318" y="2358"/>
                    <a:pt x="346" y="2756"/>
                    <a:pt x="1421" y="2756"/>
                  </a:cubicBezTo>
                  <a:cubicBezTo>
                    <a:pt x="1524" y="2756"/>
                    <a:pt x="1635" y="2753"/>
                    <a:pt x="1758" y="2745"/>
                  </a:cubicBezTo>
                  <a:lnTo>
                    <a:pt x="7398" y="2595"/>
                  </a:lnTo>
                  <a:cubicBezTo>
                    <a:pt x="7917" y="2478"/>
                    <a:pt x="8721" y="2193"/>
                    <a:pt x="8620" y="1557"/>
                  </a:cubicBezTo>
                  <a:cubicBezTo>
                    <a:pt x="8537" y="954"/>
                    <a:pt x="7850" y="804"/>
                    <a:pt x="7298" y="703"/>
                  </a:cubicBezTo>
                  <a:cubicBezTo>
                    <a:pt x="6026" y="486"/>
                    <a:pt x="4737" y="302"/>
                    <a:pt x="3465" y="117"/>
                  </a:cubicBezTo>
                  <a:cubicBezTo>
                    <a:pt x="3113" y="84"/>
                    <a:pt x="2745" y="0"/>
                    <a:pt x="2394" y="0"/>
                  </a:cubicBezTo>
                  <a:close/>
                </a:path>
              </a:pathLst>
            </a:custGeom>
            <a:solidFill>
              <a:srgbClr val="291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262;p60">
              <a:extLst>
                <a:ext uri="{FF2B5EF4-FFF2-40B4-BE49-F238E27FC236}">
                  <a16:creationId xmlns:a16="http://schemas.microsoft.com/office/drawing/2014/main" id="{16BBC4FC-1393-4F0F-B5F6-1862D1B018B2}"/>
                </a:ext>
              </a:extLst>
            </p:cNvPr>
            <p:cNvSpPr/>
            <p:nvPr/>
          </p:nvSpPr>
          <p:spPr>
            <a:xfrm>
              <a:off x="18864450" y="3784500"/>
              <a:ext cx="175800" cy="136150"/>
            </a:xfrm>
            <a:custGeom>
              <a:avLst/>
              <a:gdLst/>
              <a:ahLst/>
              <a:cxnLst/>
              <a:rect l="l" t="t" r="r" b="b"/>
              <a:pathLst>
                <a:path w="7032" h="5446" extrusionOk="0">
                  <a:moveTo>
                    <a:pt x="6117" y="1"/>
                  </a:moveTo>
                  <a:cubicBezTo>
                    <a:pt x="5874" y="1"/>
                    <a:pt x="5530" y="94"/>
                    <a:pt x="5055" y="322"/>
                  </a:cubicBezTo>
                  <a:cubicBezTo>
                    <a:pt x="4001" y="841"/>
                    <a:pt x="3046" y="1578"/>
                    <a:pt x="2076" y="2214"/>
                  </a:cubicBezTo>
                  <a:cubicBezTo>
                    <a:pt x="1808" y="2398"/>
                    <a:pt x="1506" y="2565"/>
                    <a:pt x="1272" y="2766"/>
                  </a:cubicBezTo>
                  <a:cubicBezTo>
                    <a:pt x="670" y="3302"/>
                    <a:pt x="0" y="4022"/>
                    <a:pt x="469" y="4858"/>
                  </a:cubicBezTo>
                  <a:cubicBezTo>
                    <a:pt x="569" y="5043"/>
                    <a:pt x="686" y="5176"/>
                    <a:pt x="803" y="5277"/>
                  </a:cubicBezTo>
                  <a:cubicBezTo>
                    <a:pt x="947" y="5393"/>
                    <a:pt x="1120" y="5446"/>
                    <a:pt x="1315" y="5446"/>
                  </a:cubicBezTo>
                  <a:cubicBezTo>
                    <a:pt x="2940" y="5446"/>
                    <a:pt x="6086" y="1820"/>
                    <a:pt x="6310" y="1611"/>
                  </a:cubicBezTo>
                  <a:cubicBezTo>
                    <a:pt x="6535" y="1307"/>
                    <a:pt x="7031" y="1"/>
                    <a:pt x="6117" y="1"/>
                  </a:cubicBezTo>
                  <a:close/>
                </a:path>
              </a:pathLst>
            </a:custGeom>
            <a:solidFill>
              <a:srgbClr val="291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263;p60">
              <a:extLst>
                <a:ext uri="{FF2B5EF4-FFF2-40B4-BE49-F238E27FC236}">
                  <a16:creationId xmlns:a16="http://schemas.microsoft.com/office/drawing/2014/main" id="{AF4A4CC8-5EBE-4B99-94BF-C11EDDE84E84}"/>
                </a:ext>
              </a:extLst>
            </p:cNvPr>
            <p:cNvSpPr/>
            <p:nvPr/>
          </p:nvSpPr>
          <p:spPr>
            <a:xfrm>
              <a:off x="18866525" y="3222175"/>
              <a:ext cx="268275" cy="755775"/>
            </a:xfrm>
            <a:custGeom>
              <a:avLst/>
              <a:gdLst/>
              <a:ahLst/>
              <a:cxnLst/>
              <a:rect l="l" t="t" r="r" b="b"/>
              <a:pathLst>
                <a:path w="10731" h="30231" extrusionOk="0">
                  <a:moveTo>
                    <a:pt x="503" y="1"/>
                  </a:moveTo>
                  <a:cubicBezTo>
                    <a:pt x="1" y="8186"/>
                    <a:pt x="118" y="26699"/>
                    <a:pt x="118" y="26699"/>
                  </a:cubicBezTo>
                  <a:cubicBezTo>
                    <a:pt x="315" y="26796"/>
                    <a:pt x="515" y="26840"/>
                    <a:pt x="713" y="26840"/>
                  </a:cubicBezTo>
                  <a:cubicBezTo>
                    <a:pt x="2214" y="26840"/>
                    <a:pt x="3650" y="24372"/>
                    <a:pt x="3650" y="24372"/>
                  </a:cubicBezTo>
                  <a:cubicBezTo>
                    <a:pt x="3784" y="22815"/>
                    <a:pt x="4068" y="15685"/>
                    <a:pt x="4068" y="15685"/>
                  </a:cubicBezTo>
                  <a:cubicBezTo>
                    <a:pt x="4273" y="10113"/>
                    <a:pt x="4496" y="8806"/>
                    <a:pt x="4660" y="8806"/>
                  </a:cubicBezTo>
                  <a:cubicBezTo>
                    <a:pt x="4806" y="8806"/>
                    <a:pt x="4905" y="9826"/>
                    <a:pt x="4905" y="9826"/>
                  </a:cubicBezTo>
                  <a:cubicBezTo>
                    <a:pt x="5022" y="12337"/>
                    <a:pt x="6060" y="30230"/>
                    <a:pt x="6060" y="30230"/>
                  </a:cubicBezTo>
                  <a:cubicBezTo>
                    <a:pt x="8454" y="30230"/>
                    <a:pt x="10228" y="28841"/>
                    <a:pt x="10228" y="28841"/>
                  </a:cubicBezTo>
                  <a:cubicBezTo>
                    <a:pt x="10730" y="21275"/>
                    <a:pt x="10061" y="3650"/>
                    <a:pt x="10061" y="3650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rgbClr val="2610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264;p60">
              <a:extLst>
                <a:ext uri="{FF2B5EF4-FFF2-40B4-BE49-F238E27FC236}">
                  <a16:creationId xmlns:a16="http://schemas.microsoft.com/office/drawing/2014/main" id="{C8FE45D9-3494-4948-B73D-5CEA9B3172CE}"/>
                </a:ext>
              </a:extLst>
            </p:cNvPr>
            <p:cNvSpPr/>
            <p:nvPr/>
          </p:nvSpPr>
          <p:spPr>
            <a:xfrm>
              <a:off x="18859000" y="2827375"/>
              <a:ext cx="395050" cy="548100"/>
            </a:xfrm>
            <a:custGeom>
              <a:avLst/>
              <a:gdLst/>
              <a:ahLst/>
              <a:cxnLst/>
              <a:rect l="l" t="t" r="r" b="b"/>
              <a:pathLst>
                <a:path w="15802" h="21924" extrusionOk="0">
                  <a:moveTo>
                    <a:pt x="6162" y="548"/>
                  </a:moveTo>
                  <a:cubicBezTo>
                    <a:pt x="6159" y="548"/>
                    <a:pt x="6158" y="554"/>
                    <a:pt x="6164" y="570"/>
                  </a:cubicBezTo>
                  <a:lnTo>
                    <a:pt x="6164" y="570"/>
                  </a:lnTo>
                  <a:cubicBezTo>
                    <a:pt x="6172" y="558"/>
                    <a:pt x="6166" y="548"/>
                    <a:pt x="6162" y="548"/>
                  </a:cubicBezTo>
                  <a:close/>
                  <a:moveTo>
                    <a:pt x="3113" y="1"/>
                  </a:moveTo>
                  <a:cubicBezTo>
                    <a:pt x="2853" y="1"/>
                    <a:pt x="2616" y="32"/>
                    <a:pt x="2427" y="109"/>
                  </a:cubicBezTo>
                  <a:cubicBezTo>
                    <a:pt x="2427" y="109"/>
                    <a:pt x="503" y="1146"/>
                    <a:pt x="84" y="3239"/>
                  </a:cubicBezTo>
                  <a:cubicBezTo>
                    <a:pt x="0" y="3707"/>
                    <a:pt x="670" y="3707"/>
                    <a:pt x="670" y="4327"/>
                  </a:cubicBezTo>
                  <a:lnTo>
                    <a:pt x="67" y="18437"/>
                  </a:lnTo>
                  <a:cubicBezTo>
                    <a:pt x="2419" y="21217"/>
                    <a:pt x="5090" y="21924"/>
                    <a:pt x="7199" y="21924"/>
                  </a:cubicBezTo>
                  <a:cubicBezTo>
                    <a:pt x="9383" y="21924"/>
                    <a:pt x="10964" y="21166"/>
                    <a:pt x="10964" y="21166"/>
                  </a:cubicBezTo>
                  <a:cubicBezTo>
                    <a:pt x="10579" y="16513"/>
                    <a:pt x="9508" y="7609"/>
                    <a:pt x="9508" y="7608"/>
                  </a:cubicBezTo>
                  <a:lnTo>
                    <a:pt x="9508" y="7608"/>
                  </a:lnTo>
                  <a:cubicBezTo>
                    <a:pt x="10295" y="9181"/>
                    <a:pt x="11902" y="12663"/>
                    <a:pt x="11902" y="12663"/>
                  </a:cubicBezTo>
                  <a:cubicBezTo>
                    <a:pt x="12153" y="13048"/>
                    <a:pt x="10797" y="16479"/>
                    <a:pt x="10797" y="16479"/>
                  </a:cubicBezTo>
                  <a:cubicBezTo>
                    <a:pt x="10797" y="16479"/>
                    <a:pt x="11073" y="17993"/>
                    <a:pt x="11831" y="17993"/>
                  </a:cubicBezTo>
                  <a:cubicBezTo>
                    <a:pt x="11885" y="17993"/>
                    <a:pt x="11942" y="17986"/>
                    <a:pt x="12002" y="17969"/>
                  </a:cubicBezTo>
                  <a:cubicBezTo>
                    <a:pt x="12002" y="17969"/>
                    <a:pt x="15802" y="13114"/>
                    <a:pt x="14931" y="12110"/>
                  </a:cubicBezTo>
                  <a:cubicBezTo>
                    <a:pt x="14412" y="10938"/>
                    <a:pt x="13826" y="9800"/>
                    <a:pt x="13224" y="8679"/>
                  </a:cubicBezTo>
                  <a:cubicBezTo>
                    <a:pt x="12420" y="7206"/>
                    <a:pt x="11282" y="4511"/>
                    <a:pt x="9709" y="2820"/>
                  </a:cubicBezTo>
                  <a:cubicBezTo>
                    <a:pt x="9240" y="2318"/>
                    <a:pt x="7031" y="1531"/>
                    <a:pt x="6679" y="1180"/>
                  </a:cubicBezTo>
                  <a:cubicBezTo>
                    <a:pt x="6284" y="779"/>
                    <a:pt x="6184" y="622"/>
                    <a:pt x="6164" y="570"/>
                  </a:cubicBezTo>
                  <a:lnTo>
                    <a:pt x="6164" y="570"/>
                  </a:lnTo>
                  <a:cubicBezTo>
                    <a:pt x="6155" y="583"/>
                    <a:pt x="6130" y="596"/>
                    <a:pt x="6065" y="596"/>
                  </a:cubicBezTo>
                  <a:cubicBezTo>
                    <a:pt x="5959" y="596"/>
                    <a:pt x="5750" y="560"/>
                    <a:pt x="5340" y="427"/>
                  </a:cubicBezTo>
                  <a:cubicBezTo>
                    <a:pt x="4829" y="265"/>
                    <a:pt x="3873" y="1"/>
                    <a:pt x="3113" y="1"/>
                  </a:cubicBezTo>
                  <a:close/>
                </a:path>
              </a:pathLst>
            </a:custGeom>
            <a:solidFill>
              <a:srgbClr val="F0E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265;p60">
              <a:extLst>
                <a:ext uri="{FF2B5EF4-FFF2-40B4-BE49-F238E27FC236}">
                  <a16:creationId xmlns:a16="http://schemas.microsoft.com/office/drawing/2014/main" id="{CCA29350-4A88-42AC-9F87-69DA1666F33E}"/>
                </a:ext>
              </a:extLst>
            </p:cNvPr>
            <p:cNvSpPr/>
            <p:nvPr/>
          </p:nvSpPr>
          <p:spPr>
            <a:xfrm>
              <a:off x="18887450" y="2578575"/>
              <a:ext cx="185000" cy="277950"/>
            </a:xfrm>
            <a:custGeom>
              <a:avLst/>
              <a:gdLst/>
              <a:ahLst/>
              <a:cxnLst/>
              <a:rect l="l" t="t" r="r" b="b"/>
              <a:pathLst>
                <a:path w="7400" h="11118" extrusionOk="0">
                  <a:moveTo>
                    <a:pt x="3917" y="1"/>
                  </a:moveTo>
                  <a:cubicBezTo>
                    <a:pt x="2009" y="1"/>
                    <a:pt x="1" y="1859"/>
                    <a:pt x="1" y="4185"/>
                  </a:cubicBezTo>
                  <a:cubicBezTo>
                    <a:pt x="1" y="5273"/>
                    <a:pt x="520" y="6395"/>
                    <a:pt x="1223" y="7282"/>
                  </a:cubicBezTo>
                  <a:lnTo>
                    <a:pt x="1223" y="9977"/>
                  </a:lnTo>
                  <a:cubicBezTo>
                    <a:pt x="1764" y="10851"/>
                    <a:pt x="2389" y="11117"/>
                    <a:pt x="2950" y="11117"/>
                  </a:cubicBezTo>
                  <a:cubicBezTo>
                    <a:pt x="3830" y="11117"/>
                    <a:pt x="4554" y="10462"/>
                    <a:pt x="4554" y="10462"/>
                  </a:cubicBezTo>
                  <a:lnTo>
                    <a:pt x="4620" y="8855"/>
                  </a:lnTo>
                  <a:cubicBezTo>
                    <a:pt x="4855" y="8922"/>
                    <a:pt x="5206" y="8956"/>
                    <a:pt x="5407" y="8956"/>
                  </a:cubicBezTo>
                  <a:cubicBezTo>
                    <a:pt x="7332" y="8956"/>
                    <a:pt x="7399" y="6495"/>
                    <a:pt x="7399" y="4185"/>
                  </a:cubicBezTo>
                  <a:cubicBezTo>
                    <a:pt x="7399" y="1875"/>
                    <a:pt x="5842" y="1"/>
                    <a:pt x="3917" y="1"/>
                  </a:cubicBez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266;p60">
              <a:extLst>
                <a:ext uri="{FF2B5EF4-FFF2-40B4-BE49-F238E27FC236}">
                  <a16:creationId xmlns:a16="http://schemas.microsoft.com/office/drawing/2014/main" id="{45D47C0E-8169-464C-912F-C3EF03CDA1CB}"/>
                </a:ext>
              </a:extLst>
            </p:cNvPr>
            <p:cNvSpPr/>
            <p:nvPr/>
          </p:nvSpPr>
          <p:spPr>
            <a:xfrm>
              <a:off x="18882375" y="2813750"/>
              <a:ext cx="166625" cy="65325"/>
            </a:xfrm>
            <a:custGeom>
              <a:avLst/>
              <a:gdLst/>
              <a:ahLst/>
              <a:cxnLst/>
              <a:rect l="l" t="t" r="r" b="b"/>
              <a:pathLst>
                <a:path w="6665" h="2613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0" y="1721"/>
                    <a:pt x="978" y="2150"/>
                    <a:pt x="2209" y="2150"/>
                  </a:cubicBezTo>
                  <a:cubicBezTo>
                    <a:pt x="3433" y="2150"/>
                    <a:pt x="4907" y="1725"/>
                    <a:pt x="4907" y="1725"/>
                  </a:cubicBezTo>
                  <a:cubicBezTo>
                    <a:pt x="5032" y="1700"/>
                    <a:pt x="5149" y="1689"/>
                    <a:pt x="5259" y="1689"/>
                  </a:cubicBezTo>
                  <a:cubicBezTo>
                    <a:pt x="6257" y="1689"/>
                    <a:pt x="6665" y="2612"/>
                    <a:pt x="6665" y="2612"/>
                  </a:cubicBezTo>
                  <a:cubicBezTo>
                    <a:pt x="6665" y="721"/>
                    <a:pt x="4522" y="470"/>
                    <a:pt x="4522" y="470"/>
                  </a:cubicBezTo>
                  <a:cubicBezTo>
                    <a:pt x="3992" y="607"/>
                    <a:pt x="3525" y="660"/>
                    <a:pt x="3119" y="660"/>
                  </a:cubicBezTo>
                  <a:cubicBezTo>
                    <a:pt x="1693" y="660"/>
                    <a:pt x="1024" y="1"/>
                    <a:pt x="1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267;p60">
              <a:extLst>
                <a:ext uri="{FF2B5EF4-FFF2-40B4-BE49-F238E27FC236}">
                  <a16:creationId xmlns:a16="http://schemas.microsoft.com/office/drawing/2014/main" id="{8F97770C-14FB-4736-9223-22971EEF6221}"/>
                </a:ext>
              </a:extLst>
            </p:cNvPr>
            <p:cNvSpPr/>
            <p:nvPr/>
          </p:nvSpPr>
          <p:spPr>
            <a:xfrm>
              <a:off x="19073675" y="3231375"/>
              <a:ext cx="60325" cy="28875"/>
            </a:xfrm>
            <a:custGeom>
              <a:avLst/>
              <a:gdLst/>
              <a:ahLst/>
              <a:cxnLst/>
              <a:rect l="l" t="t" r="r" b="b"/>
              <a:pathLst>
                <a:path w="2413" h="1155" extrusionOk="0">
                  <a:moveTo>
                    <a:pt x="794" y="0"/>
                  </a:moveTo>
                  <a:cubicBezTo>
                    <a:pt x="493" y="0"/>
                    <a:pt x="243" y="94"/>
                    <a:pt x="201" y="168"/>
                  </a:cubicBezTo>
                  <a:cubicBezTo>
                    <a:pt x="0" y="520"/>
                    <a:pt x="1540" y="871"/>
                    <a:pt x="2042" y="1106"/>
                  </a:cubicBezTo>
                  <a:cubicBezTo>
                    <a:pt x="2112" y="1139"/>
                    <a:pt x="2163" y="1154"/>
                    <a:pt x="2199" y="1154"/>
                  </a:cubicBezTo>
                  <a:cubicBezTo>
                    <a:pt x="2413" y="1154"/>
                    <a:pt x="2102" y="634"/>
                    <a:pt x="2160" y="520"/>
                  </a:cubicBezTo>
                  <a:cubicBezTo>
                    <a:pt x="2227" y="403"/>
                    <a:pt x="1842" y="352"/>
                    <a:pt x="1339" y="118"/>
                  </a:cubicBezTo>
                  <a:cubicBezTo>
                    <a:pt x="1161" y="32"/>
                    <a:pt x="969" y="0"/>
                    <a:pt x="794" y="0"/>
                  </a:cubicBez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268;p60">
              <a:extLst>
                <a:ext uri="{FF2B5EF4-FFF2-40B4-BE49-F238E27FC236}">
                  <a16:creationId xmlns:a16="http://schemas.microsoft.com/office/drawing/2014/main" id="{9FC10856-34D9-4971-9F16-A3CDA3576947}"/>
                </a:ext>
              </a:extLst>
            </p:cNvPr>
            <p:cNvSpPr/>
            <p:nvPr/>
          </p:nvSpPr>
          <p:spPr>
            <a:xfrm>
              <a:off x="19115100" y="2946000"/>
              <a:ext cx="138950" cy="331250"/>
            </a:xfrm>
            <a:custGeom>
              <a:avLst/>
              <a:gdLst/>
              <a:ahLst/>
              <a:cxnLst/>
              <a:rect l="l" t="t" r="r" b="b"/>
              <a:pathLst>
                <a:path w="5558" h="13250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1557"/>
                    <a:pt x="134" y="3114"/>
                    <a:pt x="151" y="4670"/>
                  </a:cubicBezTo>
                  <a:cubicBezTo>
                    <a:pt x="888" y="6227"/>
                    <a:pt x="1658" y="7934"/>
                    <a:pt x="1658" y="7934"/>
                  </a:cubicBezTo>
                  <a:cubicBezTo>
                    <a:pt x="1909" y="8303"/>
                    <a:pt x="620" y="11834"/>
                    <a:pt x="620" y="11834"/>
                  </a:cubicBezTo>
                  <a:cubicBezTo>
                    <a:pt x="620" y="11834"/>
                    <a:pt x="836" y="13250"/>
                    <a:pt x="1578" y="13250"/>
                  </a:cubicBezTo>
                  <a:cubicBezTo>
                    <a:pt x="1635" y="13250"/>
                    <a:pt x="1695" y="13242"/>
                    <a:pt x="1758" y="13224"/>
                  </a:cubicBezTo>
                  <a:cubicBezTo>
                    <a:pt x="1758" y="13224"/>
                    <a:pt x="5558" y="8369"/>
                    <a:pt x="4687" y="7365"/>
                  </a:cubicBezTo>
                  <a:cubicBezTo>
                    <a:pt x="4168" y="6193"/>
                    <a:pt x="3582" y="5055"/>
                    <a:pt x="2980" y="3934"/>
                  </a:cubicBezTo>
                  <a:cubicBezTo>
                    <a:pt x="2394" y="2879"/>
                    <a:pt x="1206" y="1390"/>
                    <a:pt x="0" y="0"/>
                  </a:cubicBezTo>
                  <a:close/>
                </a:path>
              </a:pathLst>
            </a:custGeom>
            <a:solidFill>
              <a:srgbClr val="F0E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269;p60">
              <a:extLst>
                <a:ext uri="{FF2B5EF4-FFF2-40B4-BE49-F238E27FC236}">
                  <a16:creationId xmlns:a16="http://schemas.microsoft.com/office/drawing/2014/main" id="{7EA37A19-B3B0-4F2B-9D9C-08BB668FF895}"/>
                </a:ext>
              </a:extLst>
            </p:cNvPr>
            <p:cNvSpPr/>
            <p:nvPr/>
          </p:nvSpPr>
          <p:spPr>
            <a:xfrm>
              <a:off x="18830550" y="2526500"/>
              <a:ext cx="246900" cy="270225"/>
            </a:xfrm>
            <a:custGeom>
              <a:avLst/>
              <a:gdLst/>
              <a:ahLst/>
              <a:cxnLst/>
              <a:rect l="l" t="t" r="r" b="b"/>
              <a:pathLst>
                <a:path w="9876" h="10809" extrusionOk="0">
                  <a:moveTo>
                    <a:pt x="3640" y="0"/>
                  </a:moveTo>
                  <a:cubicBezTo>
                    <a:pt x="3156" y="0"/>
                    <a:pt x="2705" y="202"/>
                    <a:pt x="2327" y="778"/>
                  </a:cubicBezTo>
                  <a:cubicBezTo>
                    <a:pt x="2059" y="1163"/>
                    <a:pt x="2059" y="1682"/>
                    <a:pt x="1825" y="2100"/>
                  </a:cubicBezTo>
                  <a:cubicBezTo>
                    <a:pt x="1624" y="2452"/>
                    <a:pt x="1289" y="2720"/>
                    <a:pt x="988" y="2988"/>
                  </a:cubicBezTo>
                  <a:cubicBezTo>
                    <a:pt x="352" y="3540"/>
                    <a:pt x="0" y="4076"/>
                    <a:pt x="402" y="4913"/>
                  </a:cubicBezTo>
                  <a:cubicBezTo>
                    <a:pt x="770" y="5716"/>
                    <a:pt x="837" y="6168"/>
                    <a:pt x="871" y="7038"/>
                  </a:cubicBezTo>
                  <a:cubicBezTo>
                    <a:pt x="921" y="8227"/>
                    <a:pt x="2009" y="8595"/>
                    <a:pt x="2394" y="9599"/>
                  </a:cubicBezTo>
                  <a:cubicBezTo>
                    <a:pt x="2411" y="9616"/>
                    <a:pt x="2411" y="9650"/>
                    <a:pt x="2427" y="9666"/>
                  </a:cubicBezTo>
                  <a:cubicBezTo>
                    <a:pt x="2494" y="9934"/>
                    <a:pt x="2477" y="10269"/>
                    <a:pt x="2662" y="10487"/>
                  </a:cubicBezTo>
                  <a:cubicBezTo>
                    <a:pt x="2861" y="10714"/>
                    <a:pt x="3097" y="10809"/>
                    <a:pt x="3349" y="10809"/>
                  </a:cubicBezTo>
                  <a:cubicBezTo>
                    <a:pt x="4321" y="10809"/>
                    <a:pt x="5529" y="9394"/>
                    <a:pt x="5808" y="8729"/>
                  </a:cubicBezTo>
                  <a:cubicBezTo>
                    <a:pt x="5976" y="8277"/>
                    <a:pt x="3783" y="6101"/>
                    <a:pt x="4905" y="5331"/>
                  </a:cubicBezTo>
                  <a:cubicBezTo>
                    <a:pt x="5004" y="5260"/>
                    <a:pt x="5095" y="5230"/>
                    <a:pt x="5180" y="5230"/>
                  </a:cubicBezTo>
                  <a:cubicBezTo>
                    <a:pt x="5673" y="5230"/>
                    <a:pt x="5917" y="6269"/>
                    <a:pt x="6025" y="6269"/>
                  </a:cubicBezTo>
                  <a:cubicBezTo>
                    <a:pt x="6039" y="6269"/>
                    <a:pt x="6050" y="6253"/>
                    <a:pt x="6060" y="6218"/>
                  </a:cubicBezTo>
                  <a:cubicBezTo>
                    <a:pt x="6223" y="5529"/>
                    <a:pt x="6652" y="5381"/>
                    <a:pt x="7158" y="5381"/>
                  </a:cubicBezTo>
                  <a:cubicBezTo>
                    <a:pt x="7542" y="5381"/>
                    <a:pt x="7969" y="5466"/>
                    <a:pt x="8359" y="5466"/>
                  </a:cubicBezTo>
                  <a:cubicBezTo>
                    <a:pt x="8454" y="5466"/>
                    <a:pt x="8547" y="5461"/>
                    <a:pt x="8637" y="5448"/>
                  </a:cubicBezTo>
                  <a:cubicBezTo>
                    <a:pt x="9826" y="5264"/>
                    <a:pt x="9809" y="3975"/>
                    <a:pt x="9842" y="3055"/>
                  </a:cubicBezTo>
                  <a:cubicBezTo>
                    <a:pt x="9876" y="2335"/>
                    <a:pt x="9775" y="1615"/>
                    <a:pt x="9022" y="1314"/>
                  </a:cubicBezTo>
                  <a:cubicBezTo>
                    <a:pt x="8085" y="946"/>
                    <a:pt x="6997" y="1230"/>
                    <a:pt x="6060" y="845"/>
                  </a:cubicBezTo>
                  <a:cubicBezTo>
                    <a:pt x="5284" y="525"/>
                    <a:pt x="4420" y="0"/>
                    <a:pt x="3640" y="0"/>
                  </a:cubicBezTo>
                  <a:close/>
                </a:path>
              </a:pathLst>
            </a:custGeom>
            <a:solidFill>
              <a:srgbClr val="9D5B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270;p60">
              <a:extLst>
                <a:ext uri="{FF2B5EF4-FFF2-40B4-BE49-F238E27FC236}">
                  <a16:creationId xmlns:a16="http://schemas.microsoft.com/office/drawing/2014/main" id="{B15DF274-C002-468A-9D56-A46893E1F68D}"/>
                </a:ext>
              </a:extLst>
            </p:cNvPr>
            <p:cNvSpPr/>
            <p:nvPr/>
          </p:nvSpPr>
          <p:spPr>
            <a:xfrm>
              <a:off x="19097950" y="3968725"/>
              <a:ext cx="319300" cy="505100"/>
            </a:xfrm>
            <a:custGeom>
              <a:avLst/>
              <a:gdLst/>
              <a:ahLst/>
              <a:cxnLst/>
              <a:rect l="l" t="t" r="r" b="b"/>
              <a:pathLst>
                <a:path w="12772" h="20204" extrusionOk="0">
                  <a:moveTo>
                    <a:pt x="6378" y="0"/>
                  </a:moveTo>
                  <a:cubicBezTo>
                    <a:pt x="6378" y="0"/>
                    <a:pt x="0" y="10278"/>
                    <a:pt x="0" y="13810"/>
                  </a:cubicBezTo>
                  <a:cubicBezTo>
                    <a:pt x="0" y="17341"/>
                    <a:pt x="2846" y="20204"/>
                    <a:pt x="6378" y="20204"/>
                  </a:cubicBezTo>
                  <a:cubicBezTo>
                    <a:pt x="9909" y="20204"/>
                    <a:pt x="12772" y="17341"/>
                    <a:pt x="12772" y="13810"/>
                  </a:cubicBezTo>
                  <a:cubicBezTo>
                    <a:pt x="12772" y="10278"/>
                    <a:pt x="6378" y="0"/>
                    <a:pt x="6378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271;p60">
              <a:extLst>
                <a:ext uri="{FF2B5EF4-FFF2-40B4-BE49-F238E27FC236}">
                  <a16:creationId xmlns:a16="http://schemas.microsoft.com/office/drawing/2014/main" id="{3EB0C931-6FF1-4CBF-9C0D-FF6434393BE7}"/>
                </a:ext>
              </a:extLst>
            </p:cNvPr>
            <p:cNvSpPr/>
            <p:nvPr/>
          </p:nvSpPr>
          <p:spPr>
            <a:xfrm>
              <a:off x="19248575" y="4190500"/>
              <a:ext cx="13425" cy="422250"/>
            </a:xfrm>
            <a:custGeom>
              <a:avLst/>
              <a:gdLst/>
              <a:ahLst/>
              <a:cxnLst/>
              <a:rect l="l" t="t" r="r" b="b"/>
              <a:pathLst>
                <a:path w="537" h="16890" fill="none" extrusionOk="0">
                  <a:moveTo>
                    <a:pt x="537" y="1"/>
                  </a:moveTo>
                  <a:lnTo>
                    <a:pt x="1" y="16890"/>
                  </a:lnTo>
                </a:path>
              </a:pathLst>
            </a:custGeom>
            <a:noFill/>
            <a:ln w="7950" cap="rnd" cmpd="sng">
              <a:solidFill>
                <a:srgbClr val="964F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272;p60">
              <a:extLst>
                <a:ext uri="{FF2B5EF4-FFF2-40B4-BE49-F238E27FC236}">
                  <a16:creationId xmlns:a16="http://schemas.microsoft.com/office/drawing/2014/main" id="{890714A8-19E4-42C2-A42E-7DC71DE18E3C}"/>
                </a:ext>
              </a:extLst>
            </p:cNvPr>
            <p:cNvSpPr/>
            <p:nvPr/>
          </p:nvSpPr>
          <p:spPr>
            <a:xfrm>
              <a:off x="18026675" y="4615250"/>
              <a:ext cx="922325" cy="391550"/>
            </a:xfrm>
            <a:custGeom>
              <a:avLst/>
              <a:gdLst/>
              <a:ahLst/>
              <a:cxnLst/>
              <a:rect l="l" t="t" r="r" b="b"/>
              <a:pathLst>
                <a:path w="36893" h="15662" extrusionOk="0">
                  <a:moveTo>
                    <a:pt x="34" y="0"/>
                  </a:moveTo>
                  <a:cubicBezTo>
                    <a:pt x="34" y="11"/>
                    <a:pt x="34" y="22"/>
                    <a:pt x="34" y="33"/>
                  </a:cubicBezTo>
                  <a:lnTo>
                    <a:pt x="34" y="33"/>
                  </a:lnTo>
                  <a:lnTo>
                    <a:pt x="34" y="0"/>
                  </a:lnTo>
                  <a:close/>
                  <a:moveTo>
                    <a:pt x="36892" y="118"/>
                  </a:moveTo>
                  <a:lnTo>
                    <a:pt x="36892" y="160"/>
                  </a:lnTo>
                  <a:lnTo>
                    <a:pt x="36892" y="160"/>
                  </a:lnTo>
                  <a:cubicBezTo>
                    <a:pt x="36892" y="146"/>
                    <a:pt x="36892" y="132"/>
                    <a:pt x="36892" y="118"/>
                  </a:cubicBezTo>
                  <a:close/>
                  <a:moveTo>
                    <a:pt x="34" y="33"/>
                  </a:moveTo>
                  <a:lnTo>
                    <a:pt x="17" y="4921"/>
                  </a:lnTo>
                  <a:cubicBezTo>
                    <a:pt x="0" y="7683"/>
                    <a:pt x="1825" y="10428"/>
                    <a:pt x="5457" y="12537"/>
                  </a:cubicBezTo>
                  <a:cubicBezTo>
                    <a:pt x="9061" y="14619"/>
                    <a:pt x="13779" y="15661"/>
                    <a:pt x="18495" y="15661"/>
                  </a:cubicBezTo>
                  <a:cubicBezTo>
                    <a:pt x="23220" y="15661"/>
                    <a:pt x="27942" y="14615"/>
                    <a:pt x="31536" y="12521"/>
                  </a:cubicBezTo>
                  <a:cubicBezTo>
                    <a:pt x="35084" y="10462"/>
                    <a:pt x="36875" y="7750"/>
                    <a:pt x="36875" y="5022"/>
                  </a:cubicBezTo>
                  <a:lnTo>
                    <a:pt x="36892" y="160"/>
                  </a:lnTo>
                  <a:lnTo>
                    <a:pt x="36892" y="160"/>
                  </a:lnTo>
                  <a:cubicBezTo>
                    <a:pt x="36874" y="2857"/>
                    <a:pt x="35083" y="5552"/>
                    <a:pt x="31536" y="7616"/>
                  </a:cubicBezTo>
                  <a:cubicBezTo>
                    <a:pt x="27954" y="9700"/>
                    <a:pt x="23242" y="10742"/>
                    <a:pt x="18524" y="10742"/>
                  </a:cubicBezTo>
                  <a:cubicBezTo>
                    <a:pt x="13806" y="10742"/>
                    <a:pt x="9081" y="9700"/>
                    <a:pt x="5474" y="7616"/>
                  </a:cubicBezTo>
                  <a:cubicBezTo>
                    <a:pt x="1856" y="5516"/>
                    <a:pt x="32" y="2784"/>
                    <a:pt x="34" y="33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273;p60">
              <a:extLst>
                <a:ext uri="{FF2B5EF4-FFF2-40B4-BE49-F238E27FC236}">
                  <a16:creationId xmlns:a16="http://schemas.microsoft.com/office/drawing/2014/main" id="{5833E0DE-12CF-4185-BF7E-D406605DA868}"/>
                </a:ext>
              </a:extLst>
            </p:cNvPr>
            <p:cNvSpPr/>
            <p:nvPr/>
          </p:nvSpPr>
          <p:spPr>
            <a:xfrm>
              <a:off x="18027100" y="4347125"/>
              <a:ext cx="922300" cy="391175"/>
            </a:xfrm>
            <a:custGeom>
              <a:avLst/>
              <a:gdLst/>
              <a:ahLst/>
              <a:cxnLst/>
              <a:rect l="l" t="t" r="r" b="b"/>
              <a:pathLst>
                <a:path w="36892" h="15647" extrusionOk="0">
                  <a:moveTo>
                    <a:pt x="0" y="15504"/>
                  </a:moveTo>
                  <a:cubicBezTo>
                    <a:pt x="0" y="15518"/>
                    <a:pt x="0" y="15532"/>
                    <a:pt x="0" y="15546"/>
                  </a:cubicBezTo>
                  <a:lnTo>
                    <a:pt x="0" y="15504"/>
                  </a:lnTo>
                  <a:close/>
                  <a:moveTo>
                    <a:pt x="18385" y="0"/>
                  </a:moveTo>
                  <a:cubicBezTo>
                    <a:pt x="13667" y="0"/>
                    <a:pt x="8955" y="1042"/>
                    <a:pt x="5373" y="3126"/>
                  </a:cubicBezTo>
                  <a:cubicBezTo>
                    <a:pt x="1808" y="5202"/>
                    <a:pt x="17" y="7913"/>
                    <a:pt x="17" y="10625"/>
                  </a:cubicBezTo>
                  <a:lnTo>
                    <a:pt x="0" y="15504"/>
                  </a:lnTo>
                  <a:lnTo>
                    <a:pt x="0" y="15504"/>
                  </a:lnTo>
                  <a:cubicBezTo>
                    <a:pt x="19" y="12807"/>
                    <a:pt x="1809" y="10112"/>
                    <a:pt x="5356" y="8047"/>
                  </a:cubicBezTo>
                  <a:cubicBezTo>
                    <a:pt x="8947" y="5963"/>
                    <a:pt x="13659" y="4921"/>
                    <a:pt x="18375" y="4921"/>
                  </a:cubicBezTo>
                  <a:cubicBezTo>
                    <a:pt x="23091" y="4921"/>
                    <a:pt x="27811" y="5963"/>
                    <a:pt x="31418" y="8047"/>
                  </a:cubicBezTo>
                  <a:cubicBezTo>
                    <a:pt x="35036" y="10131"/>
                    <a:pt x="36861" y="12879"/>
                    <a:pt x="36859" y="15614"/>
                  </a:cubicBezTo>
                  <a:lnTo>
                    <a:pt x="36859" y="15614"/>
                  </a:lnTo>
                  <a:lnTo>
                    <a:pt x="36875" y="10742"/>
                  </a:lnTo>
                  <a:cubicBezTo>
                    <a:pt x="36892" y="7980"/>
                    <a:pt x="35067" y="5235"/>
                    <a:pt x="31435" y="3126"/>
                  </a:cubicBezTo>
                  <a:cubicBezTo>
                    <a:pt x="27828" y="1042"/>
                    <a:pt x="23104" y="0"/>
                    <a:pt x="18385" y="0"/>
                  </a:cubicBezTo>
                  <a:close/>
                  <a:moveTo>
                    <a:pt x="36859" y="15614"/>
                  </a:moveTo>
                  <a:lnTo>
                    <a:pt x="36858" y="15646"/>
                  </a:lnTo>
                  <a:cubicBezTo>
                    <a:pt x="36859" y="15635"/>
                    <a:pt x="36859" y="15624"/>
                    <a:pt x="36859" y="15614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274;p60">
              <a:extLst>
                <a:ext uri="{FF2B5EF4-FFF2-40B4-BE49-F238E27FC236}">
                  <a16:creationId xmlns:a16="http://schemas.microsoft.com/office/drawing/2014/main" id="{2B79F060-6E76-4B89-8AC0-554F75A17E6C}"/>
                </a:ext>
              </a:extLst>
            </p:cNvPr>
            <p:cNvSpPr/>
            <p:nvPr/>
          </p:nvSpPr>
          <p:spPr>
            <a:xfrm>
              <a:off x="17981900" y="4349625"/>
              <a:ext cx="1012700" cy="534150"/>
            </a:xfrm>
            <a:custGeom>
              <a:avLst/>
              <a:gdLst/>
              <a:ahLst/>
              <a:cxnLst/>
              <a:rect l="l" t="t" r="r" b="b"/>
              <a:pathLst>
                <a:path w="40508" h="21366" extrusionOk="0">
                  <a:moveTo>
                    <a:pt x="20208" y="1344"/>
                  </a:moveTo>
                  <a:cubicBezTo>
                    <a:pt x="24334" y="1344"/>
                    <a:pt x="28464" y="2256"/>
                    <a:pt x="31620" y="4081"/>
                  </a:cubicBezTo>
                  <a:cubicBezTo>
                    <a:pt x="37930" y="7730"/>
                    <a:pt x="37963" y="13638"/>
                    <a:pt x="31686" y="17287"/>
                  </a:cubicBezTo>
                  <a:cubicBezTo>
                    <a:pt x="28548" y="19112"/>
                    <a:pt x="24426" y="20024"/>
                    <a:pt x="20300" y="20024"/>
                  </a:cubicBezTo>
                  <a:cubicBezTo>
                    <a:pt x="16174" y="20024"/>
                    <a:pt x="12044" y="19112"/>
                    <a:pt x="8889" y="17287"/>
                  </a:cubicBezTo>
                  <a:cubicBezTo>
                    <a:pt x="2578" y="13638"/>
                    <a:pt x="2545" y="7730"/>
                    <a:pt x="8822" y="4081"/>
                  </a:cubicBezTo>
                  <a:cubicBezTo>
                    <a:pt x="11960" y="2256"/>
                    <a:pt x="16082" y="1344"/>
                    <a:pt x="20208" y="1344"/>
                  </a:cubicBezTo>
                  <a:close/>
                  <a:moveTo>
                    <a:pt x="20193" y="1"/>
                  </a:moveTo>
                  <a:cubicBezTo>
                    <a:pt x="15475" y="1"/>
                    <a:pt x="10763" y="1042"/>
                    <a:pt x="7181" y="3126"/>
                  </a:cubicBezTo>
                  <a:cubicBezTo>
                    <a:pt x="0" y="7311"/>
                    <a:pt x="34" y="14057"/>
                    <a:pt x="7265" y="18241"/>
                  </a:cubicBezTo>
                  <a:cubicBezTo>
                    <a:pt x="10868" y="20323"/>
                    <a:pt x="15587" y="21365"/>
                    <a:pt x="20301" y="21365"/>
                  </a:cubicBezTo>
                  <a:cubicBezTo>
                    <a:pt x="25023" y="21365"/>
                    <a:pt x="29741" y="20319"/>
                    <a:pt x="33327" y="18225"/>
                  </a:cubicBezTo>
                  <a:cubicBezTo>
                    <a:pt x="40508" y="14057"/>
                    <a:pt x="40474" y="7311"/>
                    <a:pt x="33243" y="3126"/>
                  </a:cubicBezTo>
                  <a:cubicBezTo>
                    <a:pt x="29636" y="1042"/>
                    <a:pt x="24912" y="1"/>
                    <a:pt x="20193" y="1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275;p60">
              <a:extLst>
                <a:ext uri="{FF2B5EF4-FFF2-40B4-BE49-F238E27FC236}">
                  <a16:creationId xmlns:a16="http://schemas.microsoft.com/office/drawing/2014/main" id="{3730AD85-3A8D-40D4-9617-8AC049B6DFE9}"/>
                </a:ext>
              </a:extLst>
            </p:cNvPr>
            <p:cNvSpPr/>
            <p:nvPr/>
          </p:nvSpPr>
          <p:spPr>
            <a:xfrm>
              <a:off x="18069350" y="4383200"/>
              <a:ext cx="837800" cy="275175"/>
            </a:xfrm>
            <a:custGeom>
              <a:avLst/>
              <a:gdLst/>
              <a:ahLst/>
              <a:cxnLst/>
              <a:rect l="l" t="t" r="r" b="b"/>
              <a:pathLst>
                <a:path w="33512" h="11007" extrusionOk="0">
                  <a:moveTo>
                    <a:pt x="16710" y="1"/>
                  </a:moveTo>
                  <a:cubicBezTo>
                    <a:pt x="12584" y="1"/>
                    <a:pt x="8462" y="913"/>
                    <a:pt x="5324" y="2738"/>
                  </a:cubicBezTo>
                  <a:cubicBezTo>
                    <a:pt x="1474" y="4964"/>
                    <a:pt x="1" y="8060"/>
                    <a:pt x="888" y="10939"/>
                  </a:cubicBezTo>
                  <a:cubicBezTo>
                    <a:pt x="1440" y="9132"/>
                    <a:pt x="2913" y="7408"/>
                    <a:pt x="5324" y="6018"/>
                  </a:cubicBezTo>
                  <a:cubicBezTo>
                    <a:pt x="8462" y="4194"/>
                    <a:pt x="12584" y="3282"/>
                    <a:pt x="16710" y="3282"/>
                  </a:cubicBezTo>
                  <a:cubicBezTo>
                    <a:pt x="20836" y="3282"/>
                    <a:pt x="24966" y="4194"/>
                    <a:pt x="28122" y="6018"/>
                  </a:cubicBezTo>
                  <a:cubicBezTo>
                    <a:pt x="30565" y="7424"/>
                    <a:pt x="32072" y="9182"/>
                    <a:pt x="32624" y="11006"/>
                  </a:cubicBezTo>
                  <a:cubicBezTo>
                    <a:pt x="33511" y="8094"/>
                    <a:pt x="32022" y="4981"/>
                    <a:pt x="28122" y="2738"/>
                  </a:cubicBezTo>
                  <a:cubicBezTo>
                    <a:pt x="24966" y="913"/>
                    <a:pt x="20836" y="1"/>
                    <a:pt x="16710" y="1"/>
                  </a:cubicBez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276;p60">
              <a:extLst>
                <a:ext uri="{FF2B5EF4-FFF2-40B4-BE49-F238E27FC236}">
                  <a16:creationId xmlns:a16="http://schemas.microsoft.com/office/drawing/2014/main" id="{F60AD706-AA53-4772-B19B-31AB8ADB185D}"/>
                </a:ext>
              </a:extLst>
            </p:cNvPr>
            <p:cNvSpPr/>
            <p:nvPr/>
          </p:nvSpPr>
          <p:spPr>
            <a:xfrm>
              <a:off x="18775725" y="4797650"/>
              <a:ext cx="746150" cy="497625"/>
            </a:xfrm>
            <a:custGeom>
              <a:avLst/>
              <a:gdLst/>
              <a:ahLst/>
              <a:cxnLst/>
              <a:rect l="l" t="t" r="r" b="b"/>
              <a:pathLst>
                <a:path w="29846" h="19905" extrusionOk="0">
                  <a:moveTo>
                    <a:pt x="1828" y="392"/>
                  </a:moveTo>
                  <a:cubicBezTo>
                    <a:pt x="1810" y="401"/>
                    <a:pt x="1792" y="411"/>
                    <a:pt x="1775" y="421"/>
                  </a:cubicBezTo>
                  <a:cubicBezTo>
                    <a:pt x="1784" y="411"/>
                    <a:pt x="1805" y="401"/>
                    <a:pt x="1828" y="392"/>
                  </a:cubicBezTo>
                  <a:close/>
                  <a:moveTo>
                    <a:pt x="3289" y="1"/>
                  </a:moveTo>
                  <a:cubicBezTo>
                    <a:pt x="3195" y="1"/>
                    <a:pt x="3093" y="7"/>
                    <a:pt x="2980" y="19"/>
                  </a:cubicBezTo>
                  <a:cubicBezTo>
                    <a:pt x="2802" y="35"/>
                    <a:pt x="2374" y="98"/>
                    <a:pt x="1831" y="390"/>
                  </a:cubicBezTo>
                  <a:lnTo>
                    <a:pt x="1831" y="390"/>
                  </a:lnTo>
                  <a:cubicBezTo>
                    <a:pt x="1806" y="400"/>
                    <a:pt x="1779" y="410"/>
                    <a:pt x="1758" y="421"/>
                  </a:cubicBezTo>
                  <a:cubicBezTo>
                    <a:pt x="1273" y="722"/>
                    <a:pt x="804" y="990"/>
                    <a:pt x="519" y="1442"/>
                  </a:cubicBezTo>
                  <a:cubicBezTo>
                    <a:pt x="469" y="1526"/>
                    <a:pt x="0" y="2011"/>
                    <a:pt x="0" y="2664"/>
                  </a:cubicBezTo>
                  <a:lnTo>
                    <a:pt x="0" y="3116"/>
                  </a:lnTo>
                  <a:cubicBezTo>
                    <a:pt x="0" y="3333"/>
                    <a:pt x="235" y="3752"/>
                    <a:pt x="469" y="4187"/>
                  </a:cubicBezTo>
                  <a:cubicBezTo>
                    <a:pt x="687" y="4605"/>
                    <a:pt x="1055" y="4806"/>
                    <a:pt x="1273" y="4940"/>
                  </a:cubicBezTo>
                  <a:lnTo>
                    <a:pt x="1323" y="4940"/>
                  </a:lnTo>
                  <a:cubicBezTo>
                    <a:pt x="9792" y="9861"/>
                    <a:pt x="18763" y="14999"/>
                    <a:pt x="27232" y="19903"/>
                  </a:cubicBezTo>
                  <a:lnTo>
                    <a:pt x="27232" y="19903"/>
                  </a:lnTo>
                  <a:cubicBezTo>
                    <a:pt x="26965" y="19735"/>
                    <a:pt x="29563" y="15149"/>
                    <a:pt x="29836" y="15149"/>
                  </a:cubicBezTo>
                  <a:cubicBezTo>
                    <a:pt x="29840" y="15149"/>
                    <a:pt x="29843" y="15149"/>
                    <a:pt x="29845" y="15151"/>
                  </a:cubicBezTo>
                  <a:lnTo>
                    <a:pt x="26916" y="13477"/>
                  </a:lnTo>
                  <a:cubicBezTo>
                    <a:pt x="25225" y="12506"/>
                    <a:pt x="23535" y="11518"/>
                    <a:pt x="21844" y="10531"/>
                  </a:cubicBezTo>
                  <a:cubicBezTo>
                    <a:pt x="15919" y="7083"/>
                    <a:pt x="9993" y="3651"/>
                    <a:pt x="4085" y="203"/>
                  </a:cubicBezTo>
                  <a:lnTo>
                    <a:pt x="4068" y="203"/>
                  </a:lnTo>
                  <a:cubicBezTo>
                    <a:pt x="3814" y="63"/>
                    <a:pt x="3588" y="1"/>
                    <a:pt x="3289" y="1"/>
                  </a:cubicBezTo>
                  <a:close/>
                  <a:moveTo>
                    <a:pt x="27232" y="19903"/>
                  </a:moveTo>
                  <a:cubicBezTo>
                    <a:pt x="27233" y="19904"/>
                    <a:pt x="27233" y="19904"/>
                    <a:pt x="27234" y="19904"/>
                  </a:cubicBezTo>
                  <a:cubicBezTo>
                    <a:pt x="27233" y="19904"/>
                    <a:pt x="27233" y="19904"/>
                    <a:pt x="27232" y="19903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277;p60">
              <a:extLst>
                <a:ext uri="{FF2B5EF4-FFF2-40B4-BE49-F238E27FC236}">
                  <a16:creationId xmlns:a16="http://schemas.microsoft.com/office/drawing/2014/main" id="{735B588F-003B-4940-B812-6868D55F5A2D}"/>
                </a:ext>
              </a:extLst>
            </p:cNvPr>
            <p:cNvSpPr/>
            <p:nvPr/>
          </p:nvSpPr>
          <p:spPr>
            <a:xfrm>
              <a:off x="19437725" y="5172200"/>
              <a:ext cx="97125" cy="124275"/>
            </a:xfrm>
            <a:custGeom>
              <a:avLst/>
              <a:gdLst/>
              <a:ahLst/>
              <a:cxnLst/>
              <a:rect l="l" t="t" r="r" b="b"/>
              <a:pathLst>
                <a:path w="3885" h="4971" extrusionOk="0">
                  <a:moveTo>
                    <a:pt x="2808" y="0"/>
                  </a:moveTo>
                  <a:cubicBezTo>
                    <a:pt x="2547" y="0"/>
                    <a:pt x="2253" y="87"/>
                    <a:pt x="1942" y="269"/>
                  </a:cubicBezTo>
                  <a:cubicBezTo>
                    <a:pt x="871" y="888"/>
                    <a:pt x="1" y="2378"/>
                    <a:pt x="18" y="3600"/>
                  </a:cubicBezTo>
                  <a:cubicBezTo>
                    <a:pt x="18" y="4466"/>
                    <a:pt x="455" y="4971"/>
                    <a:pt x="1091" y="4971"/>
                  </a:cubicBezTo>
                  <a:cubicBezTo>
                    <a:pt x="1352" y="4971"/>
                    <a:pt x="1647" y="4885"/>
                    <a:pt x="1959" y="4705"/>
                  </a:cubicBezTo>
                  <a:cubicBezTo>
                    <a:pt x="3014" y="4086"/>
                    <a:pt x="3884" y="2596"/>
                    <a:pt x="3867" y="1374"/>
                  </a:cubicBezTo>
                  <a:cubicBezTo>
                    <a:pt x="3867" y="499"/>
                    <a:pt x="3434" y="0"/>
                    <a:pt x="2808" y="0"/>
                  </a:cubicBez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278;p60">
              <a:extLst>
                <a:ext uri="{FF2B5EF4-FFF2-40B4-BE49-F238E27FC236}">
                  <a16:creationId xmlns:a16="http://schemas.microsoft.com/office/drawing/2014/main" id="{F656DF2A-530B-4C6B-94DC-E9E24AF37C10}"/>
                </a:ext>
              </a:extLst>
            </p:cNvPr>
            <p:cNvSpPr/>
            <p:nvPr/>
          </p:nvSpPr>
          <p:spPr>
            <a:xfrm>
              <a:off x="17799025" y="2467700"/>
              <a:ext cx="125150" cy="252775"/>
            </a:xfrm>
            <a:custGeom>
              <a:avLst/>
              <a:gdLst/>
              <a:ahLst/>
              <a:cxnLst/>
              <a:rect l="l" t="t" r="r" b="b"/>
              <a:pathLst>
                <a:path w="5006" h="10111" extrusionOk="0">
                  <a:moveTo>
                    <a:pt x="4987" y="458"/>
                  </a:moveTo>
                  <a:cubicBezTo>
                    <a:pt x="4993" y="462"/>
                    <a:pt x="4999" y="465"/>
                    <a:pt x="5005" y="469"/>
                  </a:cubicBezTo>
                  <a:cubicBezTo>
                    <a:pt x="5000" y="465"/>
                    <a:pt x="4994" y="461"/>
                    <a:pt x="4987" y="458"/>
                  </a:cubicBezTo>
                  <a:close/>
                  <a:moveTo>
                    <a:pt x="4085" y="0"/>
                  </a:moveTo>
                  <a:cubicBezTo>
                    <a:pt x="3984" y="0"/>
                    <a:pt x="3867" y="34"/>
                    <a:pt x="3750" y="100"/>
                  </a:cubicBezTo>
                  <a:cubicBezTo>
                    <a:pt x="3482" y="251"/>
                    <a:pt x="3214" y="569"/>
                    <a:pt x="3097" y="937"/>
                  </a:cubicBezTo>
                  <a:lnTo>
                    <a:pt x="1" y="9675"/>
                  </a:lnTo>
                  <a:lnTo>
                    <a:pt x="737" y="10110"/>
                  </a:lnTo>
                  <a:lnTo>
                    <a:pt x="3834" y="1373"/>
                  </a:lnTo>
                  <a:cubicBezTo>
                    <a:pt x="3951" y="1004"/>
                    <a:pt x="4219" y="686"/>
                    <a:pt x="4487" y="519"/>
                  </a:cubicBezTo>
                  <a:cubicBezTo>
                    <a:pt x="4604" y="452"/>
                    <a:pt x="4721" y="419"/>
                    <a:pt x="4821" y="419"/>
                  </a:cubicBezTo>
                  <a:cubicBezTo>
                    <a:pt x="4880" y="433"/>
                    <a:pt x="4940" y="435"/>
                    <a:pt x="4987" y="458"/>
                  </a:cubicBezTo>
                  <a:lnTo>
                    <a:pt x="4987" y="458"/>
                  </a:lnTo>
                  <a:cubicBezTo>
                    <a:pt x="4758" y="327"/>
                    <a:pt x="4514" y="181"/>
                    <a:pt x="4269" y="50"/>
                  </a:cubicBezTo>
                  <a:cubicBezTo>
                    <a:pt x="4219" y="17"/>
                    <a:pt x="4152" y="0"/>
                    <a:pt x="4085" y="0"/>
                  </a:cubicBezTo>
                  <a:close/>
                </a:path>
              </a:pathLst>
            </a:custGeom>
            <a:solidFill>
              <a:srgbClr val="A263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279;p60">
              <a:extLst>
                <a:ext uri="{FF2B5EF4-FFF2-40B4-BE49-F238E27FC236}">
                  <a16:creationId xmlns:a16="http://schemas.microsoft.com/office/drawing/2014/main" id="{BD085591-1CB1-410B-840F-3954D39C767F}"/>
                </a:ext>
              </a:extLst>
            </p:cNvPr>
            <p:cNvSpPr/>
            <p:nvPr/>
          </p:nvSpPr>
          <p:spPr>
            <a:xfrm>
              <a:off x="17715325" y="2670725"/>
              <a:ext cx="92925" cy="108325"/>
            </a:xfrm>
            <a:custGeom>
              <a:avLst/>
              <a:gdLst/>
              <a:ahLst/>
              <a:cxnLst/>
              <a:rect l="l" t="t" r="r" b="b"/>
              <a:pathLst>
                <a:path w="3717" h="4333" extrusionOk="0">
                  <a:moveTo>
                    <a:pt x="1166" y="0"/>
                  </a:moveTo>
                  <a:cubicBezTo>
                    <a:pt x="1060" y="0"/>
                    <a:pt x="944" y="36"/>
                    <a:pt x="821" y="98"/>
                  </a:cubicBezTo>
                  <a:cubicBezTo>
                    <a:pt x="654" y="198"/>
                    <a:pt x="486" y="365"/>
                    <a:pt x="352" y="583"/>
                  </a:cubicBezTo>
                  <a:cubicBezTo>
                    <a:pt x="34" y="1069"/>
                    <a:pt x="1" y="1621"/>
                    <a:pt x="269" y="1838"/>
                  </a:cubicBezTo>
                  <a:lnTo>
                    <a:pt x="2947" y="3881"/>
                  </a:lnTo>
                  <a:cubicBezTo>
                    <a:pt x="2964" y="3881"/>
                    <a:pt x="2980" y="3897"/>
                    <a:pt x="2980" y="3897"/>
                  </a:cubicBezTo>
                  <a:cubicBezTo>
                    <a:pt x="3231" y="4031"/>
                    <a:pt x="3483" y="4182"/>
                    <a:pt x="3717" y="4333"/>
                  </a:cubicBezTo>
                  <a:cubicBezTo>
                    <a:pt x="3717" y="4316"/>
                    <a:pt x="3700" y="4316"/>
                    <a:pt x="3683" y="4299"/>
                  </a:cubicBezTo>
                  <a:lnTo>
                    <a:pt x="1005" y="2257"/>
                  </a:lnTo>
                  <a:cubicBezTo>
                    <a:pt x="737" y="2056"/>
                    <a:pt x="771" y="1504"/>
                    <a:pt x="1072" y="1018"/>
                  </a:cubicBezTo>
                  <a:cubicBezTo>
                    <a:pt x="1223" y="801"/>
                    <a:pt x="1390" y="633"/>
                    <a:pt x="1558" y="533"/>
                  </a:cubicBezTo>
                  <a:cubicBezTo>
                    <a:pt x="1675" y="465"/>
                    <a:pt x="1786" y="430"/>
                    <a:pt x="1889" y="430"/>
                  </a:cubicBezTo>
                  <a:cubicBezTo>
                    <a:pt x="1962" y="430"/>
                    <a:pt x="2030" y="448"/>
                    <a:pt x="2093" y="483"/>
                  </a:cubicBezTo>
                  <a:lnTo>
                    <a:pt x="1357" y="47"/>
                  </a:lnTo>
                  <a:cubicBezTo>
                    <a:pt x="1298" y="15"/>
                    <a:pt x="1234" y="0"/>
                    <a:pt x="1166" y="0"/>
                  </a:cubicBezTo>
                  <a:close/>
                </a:path>
              </a:pathLst>
            </a:custGeom>
            <a:solidFill>
              <a:srgbClr val="A263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280;p60">
              <a:extLst>
                <a:ext uri="{FF2B5EF4-FFF2-40B4-BE49-F238E27FC236}">
                  <a16:creationId xmlns:a16="http://schemas.microsoft.com/office/drawing/2014/main" id="{E602E98B-6DF7-47A1-B45D-BC908EB2FB3E}"/>
                </a:ext>
              </a:extLst>
            </p:cNvPr>
            <p:cNvSpPr/>
            <p:nvPr/>
          </p:nvSpPr>
          <p:spPr>
            <a:xfrm>
              <a:off x="17733750" y="2478475"/>
              <a:ext cx="198800" cy="301700"/>
            </a:xfrm>
            <a:custGeom>
              <a:avLst/>
              <a:gdLst/>
              <a:ahLst/>
              <a:cxnLst/>
              <a:rect l="l" t="t" r="r" b="b"/>
              <a:pathLst>
                <a:path w="7952" h="12068" extrusionOk="0">
                  <a:moveTo>
                    <a:pt x="7392" y="1"/>
                  </a:moveTo>
                  <a:cubicBezTo>
                    <a:pt x="7301" y="1"/>
                    <a:pt x="7199" y="47"/>
                    <a:pt x="7098" y="105"/>
                  </a:cubicBezTo>
                  <a:cubicBezTo>
                    <a:pt x="6830" y="255"/>
                    <a:pt x="6562" y="573"/>
                    <a:pt x="6445" y="942"/>
                  </a:cubicBezTo>
                  <a:lnTo>
                    <a:pt x="3348" y="9679"/>
                  </a:lnTo>
                  <a:lnTo>
                    <a:pt x="1390" y="8189"/>
                  </a:lnTo>
                  <a:cubicBezTo>
                    <a:pt x="1322" y="8137"/>
                    <a:pt x="1244" y="8111"/>
                    <a:pt x="1159" y="8111"/>
                  </a:cubicBezTo>
                  <a:cubicBezTo>
                    <a:pt x="1055" y="8111"/>
                    <a:pt x="940" y="8149"/>
                    <a:pt x="821" y="8223"/>
                  </a:cubicBezTo>
                  <a:cubicBezTo>
                    <a:pt x="653" y="8323"/>
                    <a:pt x="486" y="8474"/>
                    <a:pt x="335" y="8708"/>
                  </a:cubicBezTo>
                  <a:cubicBezTo>
                    <a:pt x="34" y="9194"/>
                    <a:pt x="0" y="9746"/>
                    <a:pt x="268" y="9947"/>
                  </a:cubicBezTo>
                  <a:lnTo>
                    <a:pt x="2946" y="11989"/>
                  </a:lnTo>
                  <a:cubicBezTo>
                    <a:pt x="3014" y="12042"/>
                    <a:pt x="3092" y="12067"/>
                    <a:pt x="3177" y="12067"/>
                  </a:cubicBezTo>
                  <a:cubicBezTo>
                    <a:pt x="3281" y="12067"/>
                    <a:pt x="3396" y="12029"/>
                    <a:pt x="3516" y="11956"/>
                  </a:cubicBezTo>
                  <a:cubicBezTo>
                    <a:pt x="3549" y="11956"/>
                    <a:pt x="3566" y="11922"/>
                    <a:pt x="3599" y="11905"/>
                  </a:cubicBezTo>
                  <a:cubicBezTo>
                    <a:pt x="3850" y="11738"/>
                    <a:pt x="4051" y="11437"/>
                    <a:pt x="4168" y="11119"/>
                  </a:cubicBezTo>
                  <a:lnTo>
                    <a:pt x="7767" y="958"/>
                  </a:lnTo>
                  <a:cubicBezTo>
                    <a:pt x="7951" y="439"/>
                    <a:pt x="7801" y="4"/>
                    <a:pt x="7432" y="4"/>
                  </a:cubicBezTo>
                  <a:cubicBezTo>
                    <a:pt x="7419" y="2"/>
                    <a:pt x="7406" y="1"/>
                    <a:pt x="7392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281;p60">
              <a:extLst>
                <a:ext uri="{FF2B5EF4-FFF2-40B4-BE49-F238E27FC236}">
                  <a16:creationId xmlns:a16="http://schemas.microsoft.com/office/drawing/2014/main" id="{C90334CE-2A54-4B83-ADC2-45E01CFD4F03}"/>
                </a:ext>
              </a:extLst>
            </p:cNvPr>
            <p:cNvSpPr/>
            <p:nvPr/>
          </p:nvSpPr>
          <p:spPr>
            <a:xfrm>
              <a:off x="21840125" y="1656175"/>
              <a:ext cx="369525" cy="508575"/>
            </a:xfrm>
            <a:custGeom>
              <a:avLst/>
              <a:gdLst/>
              <a:ahLst/>
              <a:cxnLst/>
              <a:rect l="l" t="t" r="r" b="b"/>
              <a:pathLst>
                <a:path w="14781" h="20343" extrusionOk="0">
                  <a:moveTo>
                    <a:pt x="19" y="1367"/>
                  </a:moveTo>
                  <a:cubicBezTo>
                    <a:pt x="13" y="1371"/>
                    <a:pt x="7" y="1374"/>
                    <a:pt x="1" y="1378"/>
                  </a:cubicBezTo>
                  <a:lnTo>
                    <a:pt x="19" y="1367"/>
                  </a:lnTo>
                  <a:close/>
                  <a:moveTo>
                    <a:pt x="3526" y="0"/>
                  </a:moveTo>
                  <a:cubicBezTo>
                    <a:pt x="2764" y="0"/>
                    <a:pt x="2072" y="179"/>
                    <a:pt x="1474" y="524"/>
                  </a:cubicBezTo>
                  <a:lnTo>
                    <a:pt x="19" y="1367"/>
                  </a:lnTo>
                  <a:lnTo>
                    <a:pt x="19" y="1367"/>
                  </a:lnTo>
                  <a:cubicBezTo>
                    <a:pt x="606" y="1029"/>
                    <a:pt x="1288" y="854"/>
                    <a:pt x="2040" y="854"/>
                  </a:cubicBezTo>
                  <a:cubicBezTo>
                    <a:pt x="3088" y="854"/>
                    <a:pt x="4273" y="1195"/>
                    <a:pt x="5525" y="1913"/>
                  </a:cubicBezTo>
                  <a:cubicBezTo>
                    <a:pt x="9826" y="4407"/>
                    <a:pt x="13291" y="10416"/>
                    <a:pt x="13291" y="15354"/>
                  </a:cubicBezTo>
                  <a:cubicBezTo>
                    <a:pt x="13275" y="17763"/>
                    <a:pt x="12429" y="19473"/>
                    <a:pt x="11074" y="20307"/>
                  </a:cubicBezTo>
                  <a:lnTo>
                    <a:pt x="11074" y="20307"/>
                  </a:lnTo>
                  <a:cubicBezTo>
                    <a:pt x="11303" y="20168"/>
                    <a:pt x="11520" y="20030"/>
                    <a:pt x="11751" y="19907"/>
                  </a:cubicBezTo>
                  <a:cubicBezTo>
                    <a:pt x="12002" y="19756"/>
                    <a:pt x="12254" y="19623"/>
                    <a:pt x="12488" y="19472"/>
                  </a:cubicBezTo>
                  <a:cubicBezTo>
                    <a:pt x="13894" y="18668"/>
                    <a:pt x="14748" y="16944"/>
                    <a:pt x="14764" y="14484"/>
                  </a:cubicBezTo>
                  <a:cubicBezTo>
                    <a:pt x="14781" y="9546"/>
                    <a:pt x="11299" y="3537"/>
                    <a:pt x="7014" y="1060"/>
                  </a:cubicBezTo>
                  <a:cubicBezTo>
                    <a:pt x="5762" y="341"/>
                    <a:pt x="4578" y="0"/>
                    <a:pt x="3526" y="0"/>
                  </a:cubicBezTo>
                  <a:close/>
                  <a:moveTo>
                    <a:pt x="11074" y="20307"/>
                  </a:moveTo>
                  <a:lnTo>
                    <a:pt x="11074" y="20307"/>
                  </a:lnTo>
                  <a:cubicBezTo>
                    <a:pt x="11054" y="20319"/>
                    <a:pt x="11035" y="20330"/>
                    <a:pt x="11015" y="20342"/>
                  </a:cubicBezTo>
                  <a:cubicBezTo>
                    <a:pt x="11035" y="20331"/>
                    <a:pt x="11054" y="20319"/>
                    <a:pt x="11074" y="20307"/>
                  </a:cubicBezTo>
                  <a:close/>
                </a:path>
              </a:pathLst>
            </a:custGeom>
            <a:solidFill>
              <a:srgbClr val="EAC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282;p60">
              <a:extLst>
                <a:ext uri="{FF2B5EF4-FFF2-40B4-BE49-F238E27FC236}">
                  <a16:creationId xmlns:a16="http://schemas.microsoft.com/office/drawing/2014/main" id="{8A2CDC61-7900-48B5-863B-425C615BAF15}"/>
                </a:ext>
              </a:extLst>
            </p:cNvPr>
            <p:cNvSpPr/>
            <p:nvPr/>
          </p:nvSpPr>
          <p:spPr>
            <a:xfrm>
              <a:off x="21783225" y="1677375"/>
              <a:ext cx="389600" cy="500450"/>
            </a:xfrm>
            <a:custGeom>
              <a:avLst/>
              <a:gdLst/>
              <a:ahLst/>
              <a:cxnLst/>
              <a:rect l="l" t="t" r="r" b="b"/>
              <a:pathLst>
                <a:path w="15584" h="20018" extrusionOk="0">
                  <a:moveTo>
                    <a:pt x="4325" y="0"/>
                  </a:moveTo>
                  <a:cubicBezTo>
                    <a:pt x="1771" y="0"/>
                    <a:pt x="12" y="2020"/>
                    <a:pt x="0" y="5518"/>
                  </a:cubicBezTo>
                  <a:cubicBezTo>
                    <a:pt x="0" y="10456"/>
                    <a:pt x="3465" y="16465"/>
                    <a:pt x="7767" y="18942"/>
                  </a:cubicBezTo>
                  <a:cubicBezTo>
                    <a:pt x="9021" y="19672"/>
                    <a:pt x="10208" y="20018"/>
                    <a:pt x="11260" y="20018"/>
                  </a:cubicBezTo>
                  <a:cubicBezTo>
                    <a:pt x="13802" y="20018"/>
                    <a:pt x="15555" y="17999"/>
                    <a:pt x="15567" y="14506"/>
                  </a:cubicBezTo>
                  <a:cubicBezTo>
                    <a:pt x="15584" y="9568"/>
                    <a:pt x="12102" y="3559"/>
                    <a:pt x="7817" y="1065"/>
                  </a:cubicBezTo>
                  <a:cubicBezTo>
                    <a:pt x="6563" y="343"/>
                    <a:pt x="5376" y="0"/>
                    <a:pt x="4325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283;p60">
              <a:extLst>
                <a:ext uri="{FF2B5EF4-FFF2-40B4-BE49-F238E27FC236}">
                  <a16:creationId xmlns:a16="http://schemas.microsoft.com/office/drawing/2014/main" id="{27B38EE3-58E4-455B-A7F9-6FBF7F3AAC08}"/>
                </a:ext>
              </a:extLst>
            </p:cNvPr>
            <p:cNvSpPr/>
            <p:nvPr/>
          </p:nvSpPr>
          <p:spPr>
            <a:xfrm>
              <a:off x="21860650" y="1791950"/>
              <a:ext cx="246900" cy="278650"/>
            </a:xfrm>
            <a:custGeom>
              <a:avLst/>
              <a:gdLst/>
              <a:ahLst/>
              <a:cxnLst/>
              <a:rect l="l" t="t" r="r" b="b"/>
              <a:pathLst>
                <a:path w="9876" h="11146" extrusionOk="0">
                  <a:moveTo>
                    <a:pt x="1545" y="0"/>
                  </a:moveTo>
                  <a:cubicBezTo>
                    <a:pt x="702" y="0"/>
                    <a:pt x="46" y="746"/>
                    <a:pt x="34" y="1788"/>
                  </a:cubicBezTo>
                  <a:cubicBezTo>
                    <a:pt x="0" y="4450"/>
                    <a:pt x="2427" y="7982"/>
                    <a:pt x="4201" y="10241"/>
                  </a:cubicBezTo>
                  <a:cubicBezTo>
                    <a:pt x="4285" y="10342"/>
                    <a:pt x="4771" y="11028"/>
                    <a:pt x="4938" y="11128"/>
                  </a:cubicBezTo>
                  <a:cubicBezTo>
                    <a:pt x="4955" y="11145"/>
                    <a:pt x="4971" y="11145"/>
                    <a:pt x="4988" y="11145"/>
                  </a:cubicBezTo>
                  <a:cubicBezTo>
                    <a:pt x="5825" y="11095"/>
                    <a:pt x="6629" y="10877"/>
                    <a:pt x="7348" y="10559"/>
                  </a:cubicBezTo>
                  <a:cubicBezTo>
                    <a:pt x="8587" y="9990"/>
                    <a:pt x="9876" y="9019"/>
                    <a:pt x="9491" y="6743"/>
                  </a:cubicBezTo>
                  <a:cubicBezTo>
                    <a:pt x="9340" y="5889"/>
                    <a:pt x="8989" y="4851"/>
                    <a:pt x="8369" y="4098"/>
                  </a:cubicBezTo>
                  <a:cubicBezTo>
                    <a:pt x="8102" y="3763"/>
                    <a:pt x="7683" y="3429"/>
                    <a:pt x="7281" y="3194"/>
                  </a:cubicBezTo>
                  <a:cubicBezTo>
                    <a:pt x="6934" y="2989"/>
                    <a:pt x="6601" y="2858"/>
                    <a:pt x="6354" y="2858"/>
                  </a:cubicBezTo>
                  <a:cubicBezTo>
                    <a:pt x="6339" y="2858"/>
                    <a:pt x="6325" y="2859"/>
                    <a:pt x="6311" y="2860"/>
                  </a:cubicBezTo>
                  <a:cubicBezTo>
                    <a:pt x="6009" y="2876"/>
                    <a:pt x="5289" y="2742"/>
                    <a:pt x="4720" y="3998"/>
                  </a:cubicBezTo>
                  <a:cubicBezTo>
                    <a:pt x="4436" y="2408"/>
                    <a:pt x="3649" y="968"/>
                    <a:pt x="2444" y="282"/>
                  </a:cubicBezTo>
                  <a:cubicBezTo>
                    <a:pt x="2410" y="248"/>
                    <a:pt x="2377" y="232"/>
                    <a:pt x="2343" y="215"/>
                  </a:cubicBezTo>
                  <a:cubicBezTo>
                    <a:pt x="2069" y="68"/>
                    <a:pt x="1798" y="0"/>
                    <a:pt x="1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284;p60">
              <a:extLst>
                <a:ext uri="{FF2B5EF4-FFF2-40B4-BE49-F238E27FC236}">
                  <a16:creationId xmlns:a16="http://schemas.microsoft.com/office/drawing/2014/main" id="{376A45CB-70C7-4DB3-A343-8274DE711070}"/>
                </a:ext>
              </a:extLst>
            </p:cNvPr>
            <p:cNvSpPr/>
            <p:nvPr/>
          </p:nvSpPr>
          <p:spPr>
            <a:xfrm>
              <a:off x="17501075" y="991750"/>
              <a:ext cx="436500" cy="600950"/>
            </a:xfrm>
            <a:custGeom>
              <a:avLst/>
              <a:gdLst/>
              <a:ahLst/>
              <a:cxnLst/>
              <a:rect l="l" t="t" r="r" b="b"/>
              <a:pathLst>
                <a:path w="17460" h="24038" extrusionOk="0">
                  <a:moveTo>
                    <a:pt x="13305" y="0"/>
                  </a:moveTo>
                  <a:cubicBezTo>
                    <a:pt x="12063" y="0"/>
                    <a:pt x="10660" y="408"/>
                    <a:pt x="9174" y="1273"/>
                  </a:cubicBezTo>
                  <a:cubicBezTo>
                    <a:pt x="4102" y="4203"/>
                    <a:pt x="1" y="11300"/>
                    <a:pt x="18" y="17141"/>
                  </a:cubicBezTo>
                  <a:cubicBezTo>
                    <a:pt x="18" y="20037"/>
                    <a:pt x="1039" y="22063"/>
                    <a:pt x="2696" y="23033"/>
                  </a:cubicBezTo>
                  <a:cubicBezTo>
                    <a:pt x="2980" y="23201"/>
                    <a:pt x="3282" y="23368"/>
                    <a:pt x="3566" y="23536"/>
                  </a:cubicBezTo>
                  <a:cubicBezTo>
                    <a:pt x="3832" y="23692"/>
                    <a:pt x="4112" y="23848"/>
                    <a:pt x="4379" y="24004"/>
                  </a:cubicBezTo>
                  <a:lnTo>
                    <a:pt x="4379" y="24004"/>
                  </a:lnTo>
                  <a:cubicBezTo>
                    <a:pt x="2756" y="23036"/>
                    <a:pt x="1758" y="21008"/>
                    <a:pt x="1758" y="18146"/>
                  </a:cubicBezTo>
                  <a:cubicBezTo>
                    <a:pt x="1742" y="12321"/>
                    <a:pt x="5843" y="5207"/>
                    <a:pt x="10914" y="2278"/>
                  </a:cubicBezTo>
                  <a:cubicBezTo>
                    <a:pt x="12398" y="1424"/>
                    <a:pt x="13798" y="1020"/>
                    <a:pt x="15038" y="1020"/>
                  </a:cubicBezTo>
                  <a:cubicBezTo>
                    <a:pt x="15938" y="1020"/>
                    <a:pt x="16755" y="1233"/>
                    <a:pt x="17459" y="1642"/>
                  </a:cubicBezTo>
                  <a:lnTo>
                    <a:pt x="15718" y="620"/>
                  </a:lnTo>
                  <a:cubicBezTo>
                    <a:pt x="15016" y="213"/>
                    <a:pt x="14202" y="0"/>
                    <a:pt x="13305" y="0"/>
                  </a:cubicBezTo>
                  <a:close/>
                  <a:moveTo>
                    <a:pt x="4379" y="24004"/>
                  </a:moveTo>
                  <a:cubicBezTo>
                    <a:pt x="4398" y="24015"/>
                    <a:pt x="4417" y="24027"/>
                    <a:pt x="4437" y="24038"/>
                  </a:cubicBezTo>
                  <a:cubicBezTo>
                    <a:pt x="4417" y="24026"/>
                    <a:pt x="4398" y="24015"/>
                    <a:pt x="4379" y="24004"/>
                  </a:cubicBezTo>
                  <a:close/>
                </a:path>
              </a:pathLst>
            </a:custGeom>
            <a:solidFill>
              <a:srgbClr val="EAC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285;p60">
              <a:extLst>
                <a:ext uri="{FF2B5EF4-FFF2-40B4-BE49-F238E27FC236}">
                  <a16:creationId xmlns:a16="http://schemas.microsoft.com/office/drawing/2014/main" id="{2B4F6B66-EECB-4191-9EC3-7E7251EAB2C7}"/>
                </a:ext>
              </a:extLst>
            </p:cNvPr>
            <p:cNvSpPr/>
            <p:nvPr/>
          </p:nvSpPr>
          <p:spPr>
            <a:xfrm>
              <a:off x="17544600" y="1017225"/>
              <a:ext cx="460325" cy="591050"/>
            </a:xfrm>
            <a:custGeom>
              <a:avLst/>
              <a:gdLst/>
              <a:ahLst/>
              <a:cxnLst/>
              <a:rect l="l" t="t" r="r" b="b"/>
              <a:pathLst>
                <a:path w="18413" h="23642" extrusionOk="0">
                  <a:moveTo>
                    <a:pt x="13299" y="0"/>
                  </a:moveTo>
                  <a:cubicBezTo>
                    <a:pt x="12058" y="0"/>
                    <a:pt x="10657" y="405"/>
                    <a:pt x="9173" y="1259"/>
                  </a:cubicBezTo>
                  <a:cubicBezTo>
                    <a:pt x="4102" y="4188"/>
                    <a:pt x="1" y="11302"/>
                    <a:pt x="17" y="17127"/>
                  </a:cubicBezTo>
                  <a:cubicBezTo>
                    <a:pt x="29" y="21253"/>
                    <a:pt x="2099" y="23641"/>
                    <a:pt x="5115" y="23641"/>
                  </a:cubicBezTo>
                  <a:cubicBezTo>
                    <a:pt x="6356" y="23641"/>
                    <a:pt x="7757" y="23237"/>
                    <a:pt x="9240" y="22383"/>
                  </a:cubicBezTo>
                  <a:cubicBezTo>
                    <a:pt x="14312" y="19453"/>
                    <a:pt x="18413" y="12340"/>
                    <a:pt x="18396" y="6514"/>
                  </a:cubicBezTo>
                  <a:cubicBezTo>
                    <a:pt x="18384" y="2388"/>
                    <a:pt x="16314" y="0"/>
                    <a:pt x="13299" y="0"/>
                  </a:cubicBezTo>
                  <a:close/>
                </a:path>
              </a:pathLst>
            </a:custGeom>
            <a:solidFill>
              <a:srgbClr val="D07B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286;p60">
              <a:extLst>
                <a:ext uri="{FF2B5EF4-FFF2-40B4-BE49-F238E27FC236}">
                  <a16:creationId xmlns:a16="http://schemas.microsoft.com/office/drawing/2014/main" id="{A1C6E78C-D5B4-4775-9BD9-06573B5C478A}"/>
                </a:ext>
              </a:extLst>
            </p:cNvPr>
            <p:cNvSpPr/>
            <p:nvPr/>
          </p:nvSpPr>
          <p:spPr>
            <a:xfrm>
              <a:off x="17656325" y="1132800"/>
              <a:ext cx="237300" cy="360075"/>
            </a:xfrm>
            <a:custGeom>
              <a:avLst/>
              <a:gdLst/>
              <a:ahLst/>
              <a:cxnLst/>
              <a:rect l="l" t="t" r="r" b="b"/>
              <a:pathLst>
                <a:path w="9492" h="14403" extrusionOk="0">
                  <a:moveTo>
                    <a:pt x="8889" y="0"/>
                  </a:moveTo>
                  <a:cubicBezTo>
                    <a:pt x="8755" y="0"/>
                    <a:pt x="8621" y="34"/>
                    <a:pt x="8470" y="117"/>
                  </a:cubicBezTo>
                  <a:cubicBezTo>
                    <a:pt x="8152" y="301"/>
                    <a:pt x="7851" y="686"/>
                    <a:pt x="7684" y="1122"/>
                  </a:cubicBezTo>
                  <a:lnTo>
                    <a:pt x="4001" y="11566"/>
                  </a:lnTo>
                  <a:lnTo>
                    <a:pt x="1658" y="9775"/>
                  </a:lnTo>
                  <a:cubicBezTo>
                    <a:pt x="1585" y="9717"/>
                    <a:pt x="1495" y="9690"/>
                    <a:pt x="1397" y="9690"/>
                  </a:cubicBezTo>
                  <a:cubicBezTo>
                    <a:pt x="1270" y="9690"/>
                    <a:pt x="1129" y="9734"/>
                    <a:pt x="988" y="9809"/>
                  </a:cubicBezTo>
                  <a:cubicBezTo>
                    <a:pt x="787" y="9926"/>
                    <a:pt x="587" y="10127"/>
                    <a:pt x="419" y="10395"/>
                  </a:cubicBezTo>
                  <a:cubicBezTo>
                    <a:pt x="51" y="10964"/>
                    <a:pt x="1" y="11633"/>
                    <a:pt x="319" y="11884"/>
                  </a:cubicBezTo>
                  <a:lnTo>
                    <a:pt x="3533" y="14312"/>
                  </a:lnTo>
                  <a:cubicBezTo>
                    <a:pt x="3609" y="14373"/>
                    <a:pt x="3699" y="14402"/>
                    <a:pt x="3800" y="14402"/>
                  </a:cubicBezTo>
                  <a:cubicBezTo>
                    <a:pt x="3921" y="14402"/>
                    <a:pt x="4056" y="14360"/>
                    <a:pt x="4202" y="14278"/>
                  </a:cubicBezTo>
                  <a:cubicBezTo>
                    <a:pt x="4236" y="14261"/>
                    <a:pt x="4269" y="14245"/>
                    <a:pt x="4303" y="14211"/>
                  </a:cubicBezTo>
                  <a:cubicBezTo>
                    <a:pt x="4604" y="14010"/>
                    <a:pt x="4855" y="13659"/>
                    <a:pt x="4989" y="13274"/>
                  </a:cubicBezTo>
                  <a:lnTo>
                    <a:pt x="9274" y="1138"/>
                  </a:lnTo>
                  <a:cubicBezTo>
                    <a:pt x="9492" y="519"/>
                    <a:pt x="9324" y="0"/>
                    <a:pt x="8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287;p60">
              <a:extLst>
                <a:ext uri="{FF2B5EF4-FFF2-40B4-BE49-F238E27FC236}">
                  <a16:creationId xmlns:a16="http://schemas.microsoft.com/office/drawing/2014/main" id="{8221D710-5AD7-4675-A9EE-B184282D571C}"/>
                </a:ext>
              </a:extLst>
            </p:cNvPr>
            <p:cNvSpPr/>
            <p:nvPr/>
          </p:nvSpPr>
          <p:spPr>
            <a:xfrm>
              <a:off x="19424350" y="563400"/>
              <a:ext cx="424750" cy="584050"/>
            </a:xfrm>
            <a:custGeom>
              <a:avLst/>
              <a:gdLst/>
              <a:ahLst/>
              <a:cxnLst/>
              <a:rect l="l" t="t" r="r" b="b"/>
              <a:pathLst>
                <a:path w="16990" h="23362" extrusionOk="0">
                  <a:moveTo>
                    <a:pt x="4059" y="1"/>
                  </a:moveTo>
                  <a:cubicBezTo>
                    <a:pt x="3191" y="1"/>
                    <a:pt x="2404" y="205"/>
                    <a:pt x="1724" y="597"/>
                  </a:cubicBezTo>
                  <a:lnTo>
                    <a:pt x="0" y="1602"/>
                  </a:lnTo>
                  <a:cubicBezTo>
                    <a:pt x="681" y="1208"/>
                    <a:pt x="1472" y="1004"/>
                    <a:pt x="2344" y="1004"/>
                  </a:cubicBezTo>
                  <a:cubicBezTo>
                    <a:pt x="3550" y="1004"/>
                    <a:pt x="4913" y="1395"/>
                    <a:pt x="6361" y="2221"/>
                  </a:cubicBezTo>
                  <a:cubicBezTo>
                    <a:pt x="11282" y="5067"/>
                    <a:pt x="15266" y="11963"/>
                    <a:pt x="15249" y="17637"/>
                  </a:cubicBezTo>
                  <a:cubicBezTo>
                    <a:pt x="15249" y="20449"/>
                    <a:pt x="14245" y="22425"/>
                    <a:pt x="12655" y="23362"/>
                  </a:cubicBezTo>
                  <a:lnTo>
                    <a:pt x="14362" y="22358"/>
                  </a:lnTo>
                  <a:cubicBezTo>
                    <a:pt x="15969" y="21437"/>
                    <a:pt x="16956" y="19445"/>
                    <a:pt x="16973" y="16633"/>
                  </a:cubicBezTo>
                  <a:cubicBezTo>
                    <a:pt x="16990" y="10975"/>
                    <a:pt x="13006" y="4079"/>
                    <a:pt x="8068" y="1234"/>
                  </a:cubicBezTo>
                  <a:cubicBezTo>
                    <a:pt x="6627" y="396"/>
                    <a:pt x="5266" y="1"/>
                    <a:pt x="4059" y="1"/>
                  </a:cubicBezTo>
                  <a:close/>
                </a:path>
              </a:pathLst>
            </a:custGeom>
            <a:solidFill>
              <a:srgbClr val="EAC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288;p60">
              <a:extLst>
                <a:ext uri="{FF2B5EF4-FFF2-40B4-BE49-F238E27FC236}">
                  <a16:creationId xmlns:a16="http://schemas.microsoft.com/office/drawing/2014/main" id="{C551C35A-5827-40EB-BFC7-84176C325D4B}"/>
                </a:ext>
              </a:extLst>
            </p:cNvPr>
            <p:cNvSpPr/>
            <p:nvPr/>
          </p:nvSpPr>
          <p:spPr>
            <a:xfrm>
              <a:off x="19359050" y="588350"/>
              <a:ext cx="446950" cy="574175"/>
            </a:xfrm>
            <a:custGeom>
              <a:avLst/>
              <a:gdLst/>
              <a:ahLst/>
              <a:cxnLst/>
              <a:rect l="l" t="t" r="r" b="b"/>
              <a:pathLst>
                <a:path w="17878" h="22967" extrusionOk="0">
                  <a:moveTo>
                    <a:pt x="4968" y="1"/>
                  </a:moveTo>
                  <a:cubicBezTo>
                    <a:pt x="2039" y="1"/>
                    <a:pt x="25" y="2320"/>
                    <a:pt x="1" y="6328"/>
                  </a:cubicBezTo>
                  <a:cubicBezTo>
                    <a:pt x="1" y="11986"/>
                    <a:pt x="3968" y="18899"/>
                    <a:pt x="8906" y="21745"/>
                  </a:cubicBezTo>
                  <a:cubicBezTo>
                    <a:pt x="10346" y="22574"/>
                    <a:pt x="11705" y="22967"/>
                    <a:pt x="12910" y="22967"/>
                  </a:cubicBezTo>
                  <a:cubicBezTo>
                    <a:pt x="15838" y="22967"/>
                    <a:pt x="17849" y="20647"/>
                    <a:pt x="17861" y="16639"/>
                  </a:cubicBezTo>
                  <a:cubicBezTo>
                    <a:pt x="17878" y="10965"/>
                    <a:pt x="13894" y="4069"/>
                    <a:pt x="8973" y="1223"/>
                  </a:cubicBezTo>
                  <a:cubicBezTo>
                    <a:pt x="7533" y="393"/>
                    <a:pt x="6173" y="1"/>
                    <a:pt x="4968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289;p60">
              <a:extLst>
                <a:ext uri="{FF2B5EF4-FFF2-40B4-BE49-F238E27FC236}">
                  <a16:creationId xmlns:a16="http://schemas.microsoft.com/office/drawing/2014/main" id="{3592C45B-1650-4569-AAC0-68DE32E40192}"/>
                </a:ext>
              </a:extLst>
            </p:cNvPr>
            <p:cNvSpPr/>
            <p:nvPr/>
          </p:nvSpPr>
          <p:spPr>
            <a:xfrm>
              <a:off x="19504275" y="682950"/>
              <a:ext cx="133925" cy="353625"/>
            </a:xfrm>
            <a:custGeom>
              <a:avLst/>
              <a:gdLst/>
              <a:ahLst/>
              <a:cxnLst/>
              <a:rect l="l" t="t" r="r" b="b"/>
              <a:pathLst>
                <a:path w="5357" h="14145" extrusionOk="0">
                  <a:moveTo>
                    <a:pt x="2394" y="0"/>
                  </a:moveTo>
                  <a:lnTo>
                    <a:pt x="2394" y="1607"/>
                  </a:lnTo>
                  <a:cubicBezTo>
                    <a:pt x="2106" y="1491"/>
                    <a:pt x="1841" y="1434"/>
                    <a:pt x="1603" y="1434"/>
                  </a:cubicBezTo>
                  <a:cubicBezTo>
                    <a:pt x="844" y="1434"/>
                    <a:pt x="369" y="2013"/>
                    <a:pt x="369" y="3097"/>
                  </a:cubicBezTo>
                  <a:cubicBezTo>
                    <a:pt x="369" y="6193"/>
                    <a:pt x="4218" y="7867"/>
                    <a:pt x="4218" y="10445"/>
                  </a:cubicBezTo>
                  <a:cubicBezTo>
                    <a:pt x="4218" y="11107"/>
                    <a:pt x="3985" y="11483"/>
                    <a:pt x="3525" y="11483"/>
                  </a:cubicBezTo>
                  <a:cubicBezTo>
                    <a:pt x="3298" y="11483"/>
                    <a:pt x="3015" y="11392"/>
                    <a:pt x="2678" y="11198"/>
                  </a:cubicBezTo>
                  <a:cubicBezTo>
                    <a:pt x="1825" y="10713"/>
                    <a:pt x="1122" y="9826"/>
                    <a:pt x="536" y="8888"/>
                  </a:cubicBezTo>
                  <a:lnTo>
                    <a:pt x="0" y="9491"/>
                  </a:lnTo>
                  <a:cubicBezTo>
                    <a:pt x="586" y="10462"/>
                    <a:pt x="1473" y="11466"/>
                    <a:pt x="2360" y="12085"/>
                  </a:cubicBezTo>
                  <a:lnTo>
                    <a:pt x="2344" y="13659"/>
                  </a:lnTo>
                  <a:lnTo>
                    <a:pt x="3181" y="14144"/>
                  </a:lnTo>
                  <a:lnTo>
                    <a:pt x="3181" y="12537"/>
                  </a:lnTo>
                  <a:cubicBezTo>
                    <a:pt x="3512" y="12676"/>
                    <a:pt x="3814" y="12744"/>
                    <a:pt x="4079" y="12744"/>
                  </a:cubicBezTo>
                  <a:cubicBezTo>
                    <a:pt x="4870" y="12744"/>
                    <a:pt x="5340" y="12138"/>
                    <a:pt x="5340" y="10997"/>
                  </a:cubicBezTo>
                  <a:cubicBezTo>
                    <a:pt x="5357" y="7583"/>
                    <a:pt x="1490" y="5976"/>
                    <a:pt x="1490" y="3683"/>
                  </a:cubicBezTo>
                  <a:cubicBezTo>
                    <a:pt x="1490" y="3048"/>
                    <a:pt x="1743" y="2713"/>
                    <a:pt x="2166" y="2713"/>
                  </a:cubicBezTo>
                  <a:cubicBezTo>
                    <a:pt x="2368" y="2713"/>
                    <a:pt x="2609" y="2789"/>
                    <a:pt x="2879" y="2946"/>
                  </a:cubicBezTo>
                  <a:cubicBezTo>
                    <a:pt x="3633" y="3381"/>
                    <a:pt x="4051" y="3967"/>
                    <a:pt x="4570" y="4838"/>
                  </a:cubicBezTo>
                  <a:lnTo>
                    <a:pt x="5172" y="4402"/>
                  </a:lnTo>
                  <a:cubicBezTo>
                    <a:pt x="4687" y="3515"/>
                    <a:pt x="4101" y="2678"/>
                    <a:pt x="3214" y="2059"/>
                  </a:cubicBezTo>
                  <a:lnTo>
                    <a:pt x="3214" y="486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290;p60">
              <a:extLst>
                <a:ext uri="{FF2B5EF4-FFF2-40B4-BE49-F238E27FC236}">
                  <a16:creationId xmlns:a16="http://schemas.microsoft.com/office/drawing/2014/main" id="{4609E939-B91B-4461-B276-2A30F7A75AC3}"/>
                </a:ext>
              </a:extLst>
            </p:cNvPr>
            <p:cNvSpPr/>
            <p:nvPr/>
          </p:nvSpPr>
          <p:spPr>
            <a:xfrm>
              <a:off x="20781850" y="687650"/>
              <a:ext cx="418475" cy="575725"/>
            </a:xfrm>
            <a:custGeom>
              <a:avLst/>
              <a:gdLst/>
              <a:ahLst/>
              <a:cxnLst/>
              <a:rect l="l" t="t" r="r" b="b"/>
              <a:pathLst>
                <a:path w="16739" h="23029" extrusionOk="0">
                  <a:moveTo>
                    <a:pt x="4005" y="1"/>
                  </a:moveTo>
                  <a:cubicBezTo>
                    <a:pt x="3145" y="1"/>
                    <a:pt x="2365" y="205"/>
                    <a:pt x="1691" y="599"/>
                  </a:cubicBezTo>
                  <a:lnTo>
                    <a:pt x="0" y="1586"/>
                  </a:lnTo>
                  <a:cubicBezTo>
                    <a:pt x="676" y="1192"/>
                    <a:pt x="1459" y="987"/>
                    <a:pt x="2322" y="987"/>
                  </a:cubicBezTo>
                  <a:cubicBezTo>
                    <a:pt x="3508" y="987"/>
                    <a:pt x="4845" y="1375"/>
                    <a:pt x="6260" y="2189"/>
                  </a:cubicBezTo>
                  <a:cubicBezTo>
                    <a:pt x="11114" y="5001"/>
                    <a:pt x="15048" y="11797"/>
                    <a:pt x="15031" y="17388"/>
                  </a:cubicBezTo>
                  <a:cubicBezTo>
                    <a:pt x="15031" y="20149"/>
                    <a:pt x="14044" y="22108"/>
                    <a:pt x="12470" y="23028"/>
                  </a:cubicBezTo>
                  <a:lnTo>
                    <a:pt x="14161" y="22041"/>
                  </a:lnTo>
                  <a:cubicBezTo>
                    <a:pt x="15734" y="21120"/>
                    <a:pt x="16722" y="19179"/>
                    <a:pt x="16722" y="16400"/>
                  </a:cubicBezTo>
                  <a:cubicBezTo>
                    <a:pt x="16739" y="10809"/>
                    <a:pt x="12822" y="4013"/>
                    <a:pt x="7951" y="1218"/>
                  </a:cubicBezTo>
                  <a:cubicBezTo>
                    <a:pt x="6533" y="392"/>
                    <a:pt x="5193" y="1"/>
                    <a:pt x="4005" y="1"/>
                  </a:cubicBez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291;p60">
              <a:extLst>
                <a:ext uri="{FF2B5EF4-FFF2-40B4-BE49-F238E27FC236}">
                  <a16:creationId xmlns:a16="http://schemas.microsoft.com/office/drawing/2014/main" id="{22394D8C-22C2-420D-B503-7065DB5F5CDE}"/>
                </a:ext>
              </a:extLst>
            </p:cNvPr>
            <p:cNvSpPr/>
            <p:nvPr/>
          </p:nvSpPr>
          <p:spPr>
            <a:xfrm>
              <a:off x="20717400" y="712300"/>
              <a:ext cx="440650" cy="565825"/>
            </a:xfrm>
            <a:custGeom>
              <a:avLst/>
              <a:gdLst/>
              <a:ahLst/>
              <a:cxnLst/>
              <a:rect l="l" t="t" r="r" b="b"/>
              <a:pathLst>
                <a:path w="17626" h="22633" extrusionOk="0">
                  <a:moveTo>
                    <a:pt x="4897" y="1"/>
                  </a:moveTo>
                  <a:cubicBezTo>
                    <a:pt x="2014" y="1"/>
                    <a:pt x="29" y="2281"/>
                    <a:pt x="17" y="6241"/>
                  </a:cubicBezTo>
                  <a:cubicBezTo>
                    <a:pt x="0" y="11815"/>
                    <a:pt x="3917" y="18611"/>
                    <a:pt x="8788" y="21423"/>
                  </a:cubicBezTo>
                  <a:cubicBezTo>
                    <a:pt x="10206" y="22244"/>
                    <a:pt x="11546" y="22633"/>
                    <a:pt x="12734" y="22633"/>
                  </a:cubicBezTo>
                  <a:cubicBezTo>
                    <a:pt x="15614" y="22633"/>
                    <a:pt x="17597" y="20348"/>
                    <a:pt x="17609" y="16402"/>
                  </a:cubicBezTo>
                  <a:cubicBezTo>
                    <a:pt x="17626" y="10811"/>
                    <a:pt x="13709" y="4015"/>
                    <a:pt x="8838" y="1203"/>
                  </a:cubicBezTo>
                  <a:cubicBezTo>
                    <a:pt x="7422" y="388"/>
                    <a:pt x="6083" y="1"/>
                    <a:pt x="4897" y="1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292;p60">
              <a:extLst>
                <a:ext uri="{FF2B5EF4-FFF2-40B4-BE49-F238E27FC236}">
                  <a16:creationId xmlns:a16="http://schemas.microsoft.com/office/drawing/2014/main" id="{3993F024-24EC-4DD1-830A-7E146C767B0A}"/>
                </a:ext>
              </a:extLst>
            </p:cNvPr>
            <p:cNvSpPr/>
            <p:nvPr/>
          </p:nvSpPr>
          <p:spPr>
            <a:xfrm>
              <a:off x="20885200" y="821425"/>
              <a:ext cx="173675" cy="315575"/>
            </a:xfrm>
            <a:custGeom>
              <a:avLst/>
              <a:gdLst/>
              <a:ahLst/>
              <a:cxnLst/>
              <a:rect l="l" t="t" r="r" b="b"/>
              <a:pathLst>
                <a:path w="6947" h="12623" extrusionOk="0">
                  <a:moveTo>
                    <a:pt x="293" y="0"/>
                  </a:moveTo>
                  <a:cubicBezTo>
                    <a:pt x="140" y="0"/>
                    <a:pt x="34" y="147"/>
                    <a:pt x="34" y="353"/>
                  </a:cubicBezTo>
                  <a:lnTo>
                    <a:pt x="17" y="11702"/>
                  </a:lnTo>
                  <a:cubicBezTo>
                    <a:pt x="0" y="11936"/>
                    <a:pt x="118" y="12187"/>
                    <a:pt x="285" y="12388"/>
                  </a:cubicBezTo>
                  <a:cubicBezTo>
                    <a:pt x="352" y="12455"/>
                    <a:pt x="436" y="12522"/>
                    <a:pt x="503" y="12555"/>
                  </a:cubicBezTo>
                  <a:cubicBezTo>
                    <a:pt x="581" y="12600"/>
                    <a:pt x="659" y="12622"/>
                    <a:pt x="727" y="12622"/>
                  </a:cubicBezTo>
                  <a:cubicBezTo>
                    <a:pt x="761" y="12622"/>
                    <a:pt x="793" y="12617"/>
                    <a:pt x="821" y="12606"/>
                  </a:cubicBezTo>
                  <a:lnTo>
                    <a:pt x="6763" y="10212"/>
                  </a:lnTo>
                  <a:cubicBezTo>
                    <a:pt x="6880" y="10162"/>
                    <a:pt x="6947" y="10045"/>
                    <a:pt x="6947" y="9877"/>
                  </a:cubicBezTo>
                  <a:cubicBezTo>
                    <a:pt x="6947" y="9710"/>
                    <a:pt x="6880" y="9509"/>
                    <a:pt x="6763" y="9325"/>
                  </a:cubicBezTo>
                  <a:lnTo>
                    <a:pt x="854" y="370"/>
                  </a:lnTo>
                  <a:cubicBezTo>
                    <a:pt x="754" y="236"/>
                    <a:pt x="653" y="135"/>
                    <a:pt x="536" y="69"/>
                  </a:cubicBezTo>
                  <a:cubicBezTo>
                    <a:pt x="469" y="18"/>
                    <a:pt x="385" y="2"/>
                    <a:pt x="319" y="2"/>
                  </a:cubicBezTo>
                  <a:cubicBezTo>
                    <a:pt x="310" y="1"/>
                    <a:pt x="302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293;p60">
              <a:extLst>
                <a:ext uri="{FF2B5EF4-FFF2-40B4-BE49-F238E27FC236}">
                  <a16:creationId xmlns:a16="http://schemas.microsoft.com/office/drawing/2014/main" id="{83384D8B-771B-4CED-8637-0FDCFA932892}"/>
                </a:ext>
              </a:extLst>
            </p:cNvPr>
            <p:cNvSpPr/>
            <p:nvPr/>
          </p:nvSpPr>
          <p:spPr>
            <a:xfrm>
              <a:off x="17702375" y="2469775"/>
              <a:ext cx="506775" cy="1244125"/>
            </a:xfrm>
            <a:custGeom>
              <a:avLst/>
              <a:gdLst/>
              <a:ahLst/>
              <a:cxnLst/>
              <a:rect l="l" t="t" r="r" b="b"/>
              <a:pathLst>
                <a:path w="20271" h="49765" extrusionOk="0">
                  <a:moveTo>
                    <a:pt x="20270" y="1"/>
                  </a:moveTo>
                  <a:lnTo>
                    <a:pt x="100" y="11718"/>
                  </a:lnTo>
                  <a:lnTo>
                    <a:pt x="0" y="49764"/>
                  </a:lnTo>
                  <a:lnTo>
                    <a:pt x="20153" y="38047"/>
                  </a:lnTo>
                  <a:lnTo>
                    <a:pt x="20270" y="1"/>
                  </a:ln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294;p60">
              <a:extLst>
                <a:ext uri="{FF2B5EF4-FFF2-40B4-BE49-F238E27FC236}">
                  <a16:creationId xmlns:a16="http://schemas.microsoft.com/office/drawing/2014/main" id="{D7D7F67E-4B13-4BE5-80B3-4ABB8B6B4412}"/>
                </a:ext>
              </a:extLst>
            </p:cNvPr>
            <p:cNvSpPr/>
            <p:nvPr/>
          </p:nvSpPr>
          <p:spPr>
            <a:xfrm>
              <a:off x="17198125" y="2762700"/>
              <a:ext cx="506775" cy="1244125"/>
            </a:xfrm>
            <a:custGeom>
              <a:avLst/>
              <a:gdLst/>
              <a:ahLst/>
              <a:cxnLst/>
              <a:rect l="l" t="t" r="r" b="b"/>
              <a:pathLst>
                <a:path w="20271" h="49765" extrusionOk="0">
                  <a:moveTo>
                    <a:pt x="20270" y="1"/>
                  </a:moveTo>
                  <a:lnTo>
                    <a:pt x="117" y="11718"/>
                  </a:lnTo>
                  <a:lnTo>
                    <a:pt x="0" y="49764"/>
                  </a:lnTo>
                  <a:lnTo>
                    <a:pt x="20170" y="38047"/>
                  </a:lnTo>
                  <a:lnTo>
                    <a:pt x="20270" y="1"/>
                  </a:ln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295;p60">
              <a:extLst>
                <a:ext uri="{FF2B5EF4-FFF2-40B4-BE49-F238E27FC236}">
                  <a16:creationId xmlns:a16="http://schemas.microsoft.com/office/drawing/2014/main" id="{5E5FD0E9-6DBE-4245-8275-60D1129EAE59}"/>
                </a:ext>
              </a:extLst>
            </p:cNvPr>
            <p:cNvSpPr/>
            <p:nvPr/>
          </p:nvSpPr>
          <p:spPr>
            <a:xfrm>
              <a:off x="16986800" y="2760625"/>
              <a:ext cx="214275" cy="1246200"/>
            </a:xfrm>
            <a:custGeom>
              <a:avLst/>
              <a:gdLst/>
              <a:ahLst/>
              <a:cxnLst/>
              <a:rect l="l" t="t" r="r" b="b"/>
              <a:pathLst>
                <a:path w="8571" h="49848" extrusionOk="0">
                  <a:moveTo>
                    <a:pt x="117" y="0"/>
                  </a:moveTo>
                  <a:lnTo>
                    <a:pt x="17" y="38047"/>
                  </a:lnTo>
                  <a:cubicBezTo>
                    <a:pt x="0" y="40440"/>
                    <a:pt x="887" y="42851"/>
                    <a:pt x="2678" y="45077"/>
                  </a:cubicBezTo>
                  <a:cubicBezTo>
                    <a:pt x="3080" y="45562"/>
                    <a:pt x="3515" y="46048"/>
                    <a:pt x="4001" y="46516"/>
                  </a:cubicBezTo>
                  <a:cubicBezTo>
                    <a:pt x="4235" y="46768"/>
                    <a:pt x="4486" y="47002"/>
                    <a:pt x="4754" y="47220"/>
                  </a:cubicBezTo>
                  <a:cubicBezTo>
                    <a:pt x="5808" y="48157"/>
                    <a:pt x="7047" y="49027"/>
                    <a:pt x="8453" y="49847"/>
                  </a:cubicBezTo>
                  <a:lnTo>
                    <a:pt x="8570" y="11801"/>
                  </a:lnTo>
                  <a:cubicBezTo>
                    <a:pt x="2929" y="8553"/>
                    <a:pt x="117" y="4268"/>
                    <a:pt x="117" y="0"/>
                  </a:cubicBez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296;p60">
              <a:extLst>
                <a:ext uri="{FF2B5EF4-FFF2-40B4-BE49-F238E27FC236}">
                  <a16:creationId xmlns:a16="http://schemas.microsoft.com/office/drawing/2014/main" id="{30AE639B-4175-4567-83AA-1B2E8E9F4D66}"/>
                </a:ext>
              </a:extLst>
            </p:cNvPr>
            <p:cNvSpPr/>
            <p:nvPr/>
          </p:nvSpPr>
          <p:spPr>
            <a:xfrm>
              <a:off x="16919425" y="2348625"/>
              <a:ext cx="1289725" cy="707025"/>
            </a:xfrm>
            <a:custGeom>
              <a:avLst/>
              <a:gdLst/>
              <a:ahLst/>
              <a:cxnLst/>
              <a:rect l="l" t="t" r="r" b="b"/>
              <a:pathLst>
                <a:path w="51589" h="28281" extrusionOk="0">
                  <a:moveTo>
                    <a:pt x="31328" y="1"/>
                  </a:moveTo>
                  <a:cubicBezTo>
                    <a:pt x="24007" y="1"/>
                    <a:pt x="16697" y="1616"/>
                    <a:pt x="11131" y="4847"/>
                  </a:cubicBezTo>
                  <a:cubicBezTo>
                    <a:pt x="0" y="11325"/>
                    <a:pt x="50" y="21820"/>
                    <a:pt x="11265" y="28281"/>
                  </a:cubicBezTo>
                  <a:lnTo>
                    <a:pt x="31418" y="16564"/>
                  </a:lnTo>
                  <a:lnTo>
                    <a:pt x="51588" y="4847"/>
                  </a:lnTo>
                  <a:cubicBezTo>
                    <a:pt x="45981" y="1616"/>
                    <a:pt x="38650" y="1"/>
                    <a:pt x="31328" y="1"/>
                  </a:cubicBezTo>
                  <a:close/>
                </a:path>
              </a:pathLst>
            </a:custGeom>
            <a:solidFill>
              <a:srgbClr val="D5B7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297;p60">
              <a:extLst>
                <a:ext uri="{FF2B5EF4-FFF2-40B4-BE49-F238E27FC236}">
                  <a16:creationId xmlns:a16="http://schemas.microsoft.com/office/drawing/2014/main" id="{B137FBEC-F37B-4C3E-AB15-B0E4B0C97372}"/>
                </a:ext>
              </a:extLst>
            </p:cNvPr>
            <p:cNvSpPr/>
            <p:nvPr/>
          </p:nvSpPr>
          <p:spPr>
            <a:xfrm>
              <a:off x="18202850" y="2982825"/>
              <a:ext cx="209675" cy="1011450"/>
            </a:xfrm>
            <a:custGeom>
              <a:avLst/>
              <a:gdLst/>
              <a:ahLst/>
              <a:cxnLst/>
              <a:rect l="l" t="t" r="r" b="b"/>
              <a:pathLst>
                <a:path w="8387" h="40458" extrusionOk="0">
                  <a:moveTo>
                    <a:pt x="8386" y="0"/>
                  </a:moveTo>
                  <a:lnTo>
                    <a:pt x="8386" y="12"/>
                  </a:lnTo>
                  <a:lnTo>
                    <a:pt x="8386" y="12"/>
                  </a:lnTo>
                  <a:cubicBezTo>
                    <a:pt x="8386" y="8"/>
                    <a:pt x="8386" y="4"/>
                    <a:pt x="8386" y="0"/>
                  </a:cubicBezTo>
                  <a:close/>
                  <a:moveTo>
                    <a:pt x="8386" y="12"/>
                  </a:moveTo>
                  <a:lnTo>
                    <a:pt x="8386" y="12"/>
                  </a:lnTo>
                  <a:cubicBezTo>
                    <a:pt x="8385" y="142"/>
                    <a:pt x="8369" y="272"/>
                    <a:pt x="8353" y="402"/>
                  </a:cubicBezTo>
                  <a:cubicBezTo>
                    <a:pt x="8353" y="519"/>
                    <a:pt x="8336" y="636"/>
                    <a:pt x="8336" y="753"/>
                  </a:cubicBezTo>
                  <a:cubicBezTo>
                    <a:pt x="8319" y="854"/>
                    <a:pt x="8303" y="971"/>
                    <a:pt x="8286" y="1071"/>
                  </a:cubicBezTo>
                  <a:cubicBezTo>
                    <a:pt x="8269" y="1189"/>
                    <a:pt x="8236" y="1306"/>
                    <a:pt x="8219" y="1406"/>
                  </a:cubicBezTo>
                  <a:cubicBezTo>
                    <a:pt x="8185" y="1523"/>
                    <a:pt x="8169" y="1624"/>
                    <a:pt x="8135" y="1724"/>
                  </a:cubicBezTo>
                  <a:cubicBezTo>
                    <a:pt x="8102" y="1841"/>
                    <a:pt x="8068" y="1942"/>
                    <a:pt x="8035" y="2059"/>
                  </a:cubicBezTo>
                  <a:cubicBezTo>
                    <a:pt x="8001" y="2159"/>
                    <a:pt x="7968" y="2260"/>
                    <a:pt x="7934" y="2360"/>
                  </a:cubicBezTo>
                  <a:cubicBezTo>
                    <a:pt x="7884" y="2478"/>
                    <a:pt x="7834" y="2595"/>
                    <a:pt x="7784" y="2712"/>
                  </a:cubicBezTo>
                  <a:cubicBezTo>
                    <a:pt x="7750" y="2812"/>
                    <a:pt x="7700" y="2913"/>
                    <a:pt x="7650" y="3013"/>
                  </a:cubicBezTo>
                  <a:cubicBezTo>
                    <a:pt x="7600" y="3130"/>
                    <a:pt x="7533" y="3247"/>
                    <a:pt x="7466" y="3365"/>
                  </a:cubicBezTo>
                  <a:cubicBezTo>
                    <a:pt x="7416" y="3465"/>
                    <a:pt x="7365" y="3549"/>
                    <a:pt x="7298" y="3649"/>
                  </a:cubicBezTo>
                  <a:cubicBezTo>
                    <a:pt x="7231" y="3766"/>
                    <a:pt x="7148" y="3884"/>
                    <a:pt x="7081" y="4001"/>
                  </a:cubicBezTo>
                  <a:cubicBezTo>
                    <a:pt x="7014" y="4101"/>
                    <a:pt x="6947" y="4185"/>
                    <a:pt x="6880" y="4285"/>
                  </a:cubicBezTo>
                  <a:cubicBezTo>
                    <a:pt x="6779" y="4419"/>
                    <a:pt x="6679" y="4570"/>
                    <a:pt x="6562" y="4704"/>
                  </a:cubicBezTo>
                  <a:cubicBezTo>
                    <a:pt x="6512" y="4787"/>
                    <a:pt x="6445" y="4871"/>
                    <a:pt x="6378" y="4955"/>
                  </a:cubicBezTo>
                  <a:cubicBezTo>
                    <a:pt x="6244" y="5105"/>
                    <a:pt x="6093" y="5256"/>
                    <a:pt x="5959" y="5423"/>
                  </a:cubicBezTo>
                  <a:cubicBezTo>
                    <a:pt x="5892" y="5474"/>
                    <a:pt x="5842" y="5541"/>
                    <a:pt x="5792" y="5591"/>
                  </a:cubicBezTo>
                  <a:cubicBezTo>
                    <a:pt x="5558" y="5842"/>
                    <a:pt x="5306" y="6076"/>
                    <a:pt x="5055" y="6294"/>
                  </a:cubicBezTo>
                  <a:cubicBezTo>
                    <a:pt x="4972" y="6361"/>
                    <a:pt x="4905" y="6428"/>
                    <a:pt x="4838" y="6478"/>
                  </a:cubicBezTo>
                  <a:cubicBezTo>
                    <a:pt x="4620" y="6662"/>
                    <a:pt x="4403" y="6830"/>
                    <a:pt x="4185" y="7014"/>
                  </a:cubicBezTo>
                  <a:cubicBezTo>
                    <a:pt x="4085" y="7081"/>
                    <a:pt x="3984" y="7164"/>
                    <a:pt x="3884" y="7231"/>
                  </a:cubicBezTo>
                  <a:cubicBezTo>
                    <a:pt x="3750" y="7332"/>
                    <a:pt x="3616" y="7432"/>
                    <a:pt x="3465" y="7533"/>
                  </a:cubicBezTo>
                  <a:cubicBezTo>
                    <a:pt x="3348" y="7616"/>
                    <a:pt x="3214" y="7717"/>
                    <a:pt x="3080" y="7800"/>
                  </a:cubicBezTo>
                  <a:cubicBezTo>
                    <a:pt x="2930" y="7901"/>
                    <a:pt x="2779" y="7984"/>
                    <a:pt x="2628" y="8085"/>
                  </a:cubicBezTo>
                  <a:cubicBezTo>
                    <a:pt x="2494" y="8169"/>
                    <a:pt x="2360" y="8252"/>
                    <a:pt x="2210" y="8336"/>
                  </a:cubicBezTo>
                  <a:cubicBezTo>
                    <a:pt x="2059" y="8436"/>
                    <a:pt x="1892" y="8520"/>
                    <a:pt x="1724" y="8621"/>
                  </a:cubicBezTo>
                  <a:cubicBezTo>
                    <a:pt x="1574" y="8704"/>
                    <a:pt x="1423" y="8788"/>
                    <a:pt x="1272" y="8872"/>
                  </a:cubicBezTo>
                  <a:cubicBezTo>
                    <a:pt x="1105" y="8955"/>
                    <a:pt x="921" y="9056"/>
                    <a:pt x="754" y="9139"/>
                  </a:cubicBezTo>
                  <a:cubicBezTo>
                    <a:pt x="536" y="9240"/>
                    <a:pt x="335" y="9357"/>
                    <a:pt x="118" y="9457"/>
                  </a:cubicBezTo>
                  <a:lnTo>
                    <a:pt x="0" y="40457"/>
                  </a:lnTo>
                  <a:cubicBezTo>
                    <a:pt x="118" y="40407"/>
                    <a:pt x="218" y="40357"/>
                    <a:pt x="318" y="40307"/>
                  </a:cubicBezTo>
                  <a:cubicBezTo>
                    <a:pt x="436" y="40256"/>
                    <a:pt x="536" y="40206"/>
                    <a:pt x="636" y="40139"/>
                  </a:cubicBezTo>
                  <a:cubicBezTo>
                    <a:pt x="821" y="40056"/>
                    <a:pt x="988" y="39972"/>
                    <a:pt x="1155" y="39871"/>
                  </a:cubicBezTo>
                  <a:cubicBezTo>
                    <a:pt x="1323" y="39788"/>
                    <a:pt x="1473" y="39704"/>
                    <a:pt x="1624" y="39620"/>
                  </a:cubicBezTo>
                  <a:cubicBezTo>
                    <a:pt x="1775" y="39537"/>
                    <a:pt x="1942" y="39436"/>
                    <a:pt x="2093" y="39353"/>
                  </a:cubicBezTo>
                  <a:cubicBezTo>
                    <a:pt x="2243" y="39269"/>
                    <a:pt x="2377" y="39168"/>
                    <a:pt x="2528" y="39085"/>
                  </a:cubicBezTo>
                  <a:cubicBezTo>
                    <a:pt x="2679" y="39001"/>
                    <a:pt x="2829" y="38901"/>
                    <a:pt x="2980" y="38800"/>
                  </a:cubicBezTo>
                  <a:cubicBezTo>
                    <a:pt x="3114" y="38716"/>
                    <a:pt x="3231" y="38633"/>
                    <a:pt x="3365" y="38532"/>
                  </a:cubicBezTo>
                  <a:cubicBezTo>
                    <a:pt x="3499" y="38432"/>
                    <a:pt x="3649" y="38348"/>
                    <a:pt x="3783" y="38248"/>
                  </a:cubicBezTo>
                  <a:cubicBezTo>
                    <a:pt x="3833" y="38198"/>
                    <a:pt x="3884" y="38164"/>
                    <a:pt x="3934" y="38131"/>
                  </a:cubicBezTo>
                  <a:cubicBezTo>
                    <a:pt x="3984" y="38097"/>
                    <a:pt x="4034" y="38047"/>
                    <a:pt x="4085" y="38013"/>
                  </a:cubicBezTo>
                  <a:cubicBezTo>
                    <a:pt x="4302" y="37846"/>
                    <a:pt x="4520" y="37662"/>
                    <a:pt x="4721" y="37495"/>
                  </a:cubicBezTo>
                  <a:cubicBezTo>
                    <a:pt x="4788" y="37428"/>
                    <a:pt x="4871" y="37361"/>
                    <a:pt x="4938" y="37310"/>
                  </a:cubicBezTo>
                  <a:cubicBezTo>
                    <a:pt x="5206" y="37076"/>
                    <a:pt x="5440" y="36842"/>
                    <a:pt x="5675" y="36591"/>
                  </a:cubicBezTo>
                  <a:lnTo>
                    <a:pt x="5708" y="36574"/>
                  </a:lnTo>
                  <a:cubicBezTo>
                    <a:pt x="5758" y="36524"/>
                    <a:pt x="5792" y="36474"/>
                    <a:pt x="5842" y="36423"/>
                  </a:cubicBezTo>
                  <a:cubicBezTo>
                    <a:pt x="5993" y="36256"/>
                    <a:pt x="6127" y="36105"/>
                    <a:pt x="6261" y="35955"/>
                  </a:cubicBezTo>
                  <a:cubicBezTo>
                    <a:pt x="6328" y="35871"/>
                    <a:pt x="6394" y="35787"/>
                    <a:pt x="6461" y="35704"/>
                  </a:cubicBezTo>
                  <a:cubicBezTo>
                    <a:pt x="6562" y="35570"/>
                    <a:pt x="6679" y="35436"/>
                    <a:pt x="6779" y="35285"/>
                  </a:cubicBezTo>
                  <a:cubicBezTo>
                    <a:pt x="6796" y="35252"/>
                    <a:pt x="6830" y="35218"/>
                    <a:pt x="6863" y="35185"/>
                  </a:cubicBezTo>
                  <a:cubicBezTo>
                    <a:pt x="6897" y="35118"/>
                    <a:pt x="6930" y="35067"/>
                    <a:pt x="6964" y="35001"/>
                  </a:cubicBezTo>
                  <a:cubicBezTo>
                    <a:pt x="7047" y="34883"/>
                    <a:pt x="7114" y="34766"/>
                    <a:pt x="7181" y="34649"/>
                  </a:cubicBezTo>
                  <a:cubicBezTo>
                    <a:pt x="7248" y="34565"/>
                    <a:pt x="7298" y="34465"/>
                    <a:pt x="7349" y="34364"/>
                  </a:cubicBezTo>
                  <a:cubicBezTo>
                    <a:pt x="7416" y="34247"/>
                    <a:pt x="7482" y="34130"/>
                    <a:pt x="7533" y="34013"/>
                  </a:cubicBezTo>
                  <a:cubicBezTo>
                    <a:pt x="7566" y="33963"/>
                    <a:pt x="7600" y="33913"/>
                    <a:pt x="7616" y="33862"/>
                  </a:cubicBezTo>
                  <a:cubicBezTo>
                    <a:pt x="7650" y="33812"/>
                    <a:pt x="7650" y="33762"/>
                    <a:pt x="7683" y="33712"/>
                  </a:cubicBezTo>
                  <a:cubicBezTo>
                    <a:pt x="7734" y="33594"/>
                    <a:pt x="7767" y="33494"/>
                    <a:pt x="7817" y="33377"/>
                  </a:cubicBezTo>
                  <a:cubicBezTo>
                    <a:pt x="7851" y="33276"/>
                    <a:pt x="7884" y="33176"/>
                    <a:pt x="7918" y="33059"/>
                  </a:cubicBezTo>
                  <a:cubicBezTo>
                    <a:pt x="7968" y="32958"/>
                    <a:pt x="8001" y="32841"/>
                    <a:pt x="8035" y="32724"/>
                  </a:cubicBezTo>
                  <a:cubicBezTo>
                    <a:pt x="8052" y="32657"/>
                    <a:pt x="8068" y="32607"/>
                    <a:pt x="8085" y="32540"/>
                  </a:cubicBezTo>
                  <a:cubicBezTo>
                    <a:pt x="8085" y="32506"/>
                    <a:pt x="8102" y="32456"/>
                    <a:pt x="8102" y="32423"/>
                  </a:cubicBezTo>
                  <a:cubicBezTo>
                    <a:pt x="8135" y="32306"/>
                    <a:pt x="8152" y="32188"/>
                    <a:pt x="8169" y="32071"/>
                  </a:cubicBezTo>
                  <a:cubicBezTo>
                    <a:pt x="8185" y="31971"/>
                    <a:pt x="8202" y="31870"/>
                    <a:pt x="8219" y="31770"/>
                  </a:cubicBezTo>
                  <a:cubicBezTo>
                    <a:pt x="8236" y="31653"/>
                    <a:pt x="8236" y="31536"/>
                    <a:pt x="8252" y="31418"/>
                  </a:cubicBezTo>
                  <a:cubicBezTo>
                    <a:pt x="8252" y="31352"/>
                    <a:pt x="8269" y="31285"/>
                    <a:pt x="8269" y="31201"/>
                  </a:cubicBezTo>
                  <a:cubicBezTo>
                    <a:pt x="8269" y="31134"/>
                    <a:pt x="8269" y="31067"/>
                    <a:pt x="8269" y="31000"/>
                  </a:cubicBezTo>
                  <a:lnTo>
                    <a:pt x="8386" y="12"/>
                  </a:lnTo>
                  <a:close/>
                </a:path>
              </a:pathLst>
            </a:custGeom>
            <a:solidFill>
              <a:srgbClr val="E2A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298;p60">
              <a:extLst>
                <a:ext uri="{FF2B5EF4-FFF2-40B4-BE49-F238E27FC236}">
                  <a16:creationId xmlns:a16="http://schemas.microsoft.com/office/drawing/2014/main" id="{7231599A-95B8-478B-9A71-127CAB3B42FF}"/>
                </a:ext>
              </a:extLst>
            </p:cNvPr>
            <p:cNvSpPr/>
            <p:nvPr/>
          </p:nvSpPr>
          <p:spPr>
            <a:xfrm>
              <a:off x="17694825" y="2981150"/>
              <a:ext cx="510975" cy="1013125"/>
            </a:xfrm>
            <a:custGeom>
              <a:avLst/>
              <a:gdLst/>
              <a:ahLst/>
              <a:cxnLst/>
              <a:rect l="l" t="t" r="r" b="b"/>
              <a:pathLst>
                <a:path w="20439" h="40525" extrusionOk="0">
                  <a:moveTo>
                    <a:pt x="101" y="0"/>
                  </a:moveTo>
                  <a:lnTo>
                    <a:pt x="1" y="31000"/>
                  </a:lnTo>
                  <a:lnTo>
                    <a:pt x="20338" y="40524"/>
                  </a:lnTo>
                  <a:lnTo>
                    <a:pt x="20439" y="952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07B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299;p60">
              <a:extLst>
                <a:ext uri="{FF2B5EF4-FFF2-40B4-BE49-F238E27FC236}">
                  <a16:creationId xmlns:a16="http://schemas.microsoft.com/office/drawing/2014/main" id="{33FD9C31-C1C1-45D1-9FE7-FEFF3AC76C8C}"/>
                </a:ext>
              </a:extLst>
            </p:cNvPr>
            <p:cNvSpPr/>
            <p:nvPr/>
          </p:nvSpPr>
          <p:spPr>
            <a:xfrm>
              <a:off x="17697350" y="2677750"/>
              <a:ext cx="785475" cy="585050"/>
            </a:xfrm>
            <a:custGeom>
              <a:avLst/>
              <a:gdLst/>
              <a:ahLst/>
              <a:cxnLst/>
              <a:rect l="l" t="t" r="r" b="b"/>
              <a:pathLst>
                <a:path w="31419" h="23402" extrusionOk="0">
                  <a:moveTo>
                    <a:pt x="20153" y="1"/>
                  </a:moveTo>
                  <a:lnTo>
                    <a:pt x="0" y="11701"/>
                  </a:lnTo>
                  <a:lnTo>
                    <a:pt x="20338" y="23401"/>
                  </a:lnTo>
                  <a:cubicBezTo>
                    <a:pt x="31418" y="16923"/>
                    <a:pt x="31351" y="6445"/>
                    <a:pt x="20153" y="1"/>
                  </a:cubicBezTo>
                  <a:close/>
                </a:path>
              </a:pathLst>
            </a:custGeom>
            <a:solidFill>
              <a:srgbClr val="EAC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300;p60">
              <a:extLst>
                <a:ext uri="{FF2B5EF4-FFF2-40B4-BE49-F238E27FC236}">
                  <a16:creationId xmlns:a16="http://schemas.microsoft.com/office/drawing/2014/main" id="{5873DB14-DBA4-4AC1-AD2A-D74CBAB151D4}"/>
                </a:ext>
              </a:extLst>
            </p:cNvPr>
            <p:cNvSpPr/>
            <p:nvPr/>
          </p:nvSpPr>
          <p:spPr>
            <a:xfrm>
              <a:off x="17197275" y="3587925"/>
              <a:ext cx="1015225" cy="526875"/>
            </a:xfrm>
            <a:custGeom>
              <a:avLst/>
              <a:gdLst/>
              <a:ahLst/>
              <a:cxnLst/>
              <a:rect l="l" t="t" r="r" b="b"/>
              <a:pathLst>
                <a:path w="40609" h="21075" extrusionOk="0">
                  <a:moveTo>
                    <a:pt x="19149" y="10930"/>
                  </a:moveTo>
                  <a:cubicBezTo>
                    <a:pt x="18965" y="10947"/>
                    <a:pt x="18781" y="10964"/>
                    <a:pt x="18614" y="10981"/>
                  </a:cubicBezTo>
                  <a:cubicBezTo>
                    <a:pt x="18781" y="10964"/>
                    <a:pt x="18965" y="10930"/>
                    <a:pt x="19149" y="10930"/>
                  </a:cubicBezTo>
                  <a:close/>
                  <a:moveTo>
                    <a:pt x="14680" y="12018"/>
                  </a:moveTo>
                  <a:lnTo>
                    <a:pt x="14429" y="12102"/>
                  </a:lnTo>
                  <a:cubicBezTo>
                    <a:pt x="14513" y="12069"/>
                    <a:pt x="14597" y="12035"/>
                    <a:pt x="14680" y="12018"/>
                  </a:cubicBezTo>
                  <a:close/>
                  <a:moveTo>
                    <a:pt x="37764" y="15015"/>
                  </a:moveTo>
                  <a:cubicBezTo>
                    <a:pt x="37964" y="15098"/>
                    <a:pt x="38148" y="15165"/>
                    <a:pt x="38315" y="15232"/>
                  </a:cubicBezTo>
                  <a:cubicBezTo>
                    <a:pt x="38131" y="15165"/>
                    <a:pt x="37964" y="15098"/>
                    <a:pt x="37764" y="15015"/>
                  </a:cubicBezTo>
                  <a:close/>
                  <a:moveTo>
                    <a:pt x="38935" y="15467"/>
                  </a:moveTo>
                  <a:cubicBezTo>
                    <a:pt x="39085" y="15517"/>
                    <a:pt x="39219" y="15567"/>
                    <a:pt x="39353" y="15634"/>
                  </a:cubicBezTo>
                  <a:cubicBezTo>
                    <a:pt x="39219" y="15584"/>
                    <a:pt x="39085" y="15517"/>
                    <a:pt x="38935" y="15467"/>
                  </a:cubicBezTo>
                  <a:close/>
                  <a:moveTo>
                    <a:pt x="40123" y="15935"/>
                  </a:moveTo>
                  <a:lnTo>
                    <a:pt x="40123" y="15935"/>
                  </a:lnTo>
                  <a:cubicBezTo>
                    <a:pt x="40190" y="15969"/>
                    <a:pt x="40257" y="15986"/>
                    <a:pt x="40324" y="16019"/>
                  </a:cubicBezTo>
                  <a:cubicBezTo>
                    <a:pt x="40257" y="16002"/>
                    <a:pt x="40190" y="15969"/>
                    <a:pt x="40123" y="15935"/>
                  </a:cubicBezTo>
                  <a:close/>
                  <a:moveTo>
                    <a:pt x="40608" y="0"/>
                  </a:moveTo>
                  <a:cubicBezTo>
                    <a:pt x="40173" y="117"/>
                    <a:pt x="39738" y="234"/>
                    <a:pt x="39286" y="335"/>
                  </a:cubicBezTo>
                  <a:cubicBezTo>
                    <a:pt x="39152" y="368"/>
                    <a:pt x="39018" y="402"/>
                    <a:pt x="38901" y="419"/>
                  </a:cubicBezTo>
                  <a:cubicBezTo>
                    <a:pt x="38549" y="502"/>
                    <a:pt x="38181" y="586"/>
                    <a:pt x="37830" y="653"/>
                  </a:cubicBezTo>
                  <a:cubicBezTo>
                    <a:pt x="37713" y="686"/>
                    <a:pt x="37579" y="703"/>
                    <a:pt x="37461" y="720"/>
                  </a:cubicBezTo>
                  <a:cubicBezTo>
                    <a:pt x="36993" y="820"/>
                    <a:pt x="36524" y="904"/>
                    <a:pt x="36039" y="988"/>
                  </a:cubicBezTo>
                  <a:cubicBezTo>
                    <a:pt x="35938" y="1004"/>
                    <a:pt x="35838" y="1021"/>
                    <a:pt x="35754" y="1038"/>
                  </a:cubicBezTo>
                  <a:cubicBezTo>
                    <a:pt x="35352" y="1105"/>
                    <a:pt x="34934" y="1172"/>
                    <a:pt x="34515" y="1239"/>
                  </a:cubicBezTo>
                  <a:cubicBezTo>
                    <a:pt x="34348" y="1256"/>
                    <a:pt x="34181" y="1289"/>
                    <a:pt x="33997" y="1306"/>
                  </a:cubicBezTo>
                  <a:cubicBezTo>
                    <a:pt x="33779" y="1339"/>
                    <a:pt x="33545" y="1373"/>
                    <a:pt x="33310" y="1406"/>
                  </a:cubicBezTo>
                  <a:cubicBezTo>
                    <a:pt x="33109" y="1440"/>
                    <a:pt x="32909" y="1456"/>
                    <a:pt x="32708" y="1490"/>
                  </a:cubicBezTo>
                  <a:cubicBezTo>
                    <a:pt x="32473" y="1523"/>
                    <a:pt x="32239" y="1540"/>
                    <a:pt x="32005" y="1574"/>
                  </a:cubicBezTo>
                  <a:cubicBezTo>
                    <a:pt x="31804" y="1590"/>
                    <a:pt x="31603" y="1624"/>
                    <a:pt x="31385" y="1641"/>
                  </a:cubicBezTo>
                  <a:cubicBezTo>
                    <a:pt x="31151" y="1674"/>
                    <a:pt x="30900" y="1691"/>
                    <a:pt x="30666" y="1724"/>
                  </a:cubicBezTo>
                  <a:cubicBezTo>
                    <a:pt x="30465" y="1741"/>
                    <a:pt x="30264" y="1758"/>
                    <a:pt x="30046" y="1774"/>
                  </a:cubicBezTo>
                  <a:cubicBezTo>
                    <a:pt x="29812" y="1808"/>
                    <a:pt x="29561" y="1825"/>
                    <a:pt x="29310" y="1841"/>
                  </a:cubicBezTo>
                  <a:lnTo>
                    <a:pt x="28724" y="1892"/>
                  </a:lnTo>
                  <a:cubicBezTo>
                    <a:pt x="28188" y="1942"/>
                    <a:pt x="27653" y="1975"/>
                    <a:pt x="27100" y="2009"/>
                  </a:cubicBezTo>
                  <a:cubicBezTo>
                    <a:pt x="27017" y="2026"/>
                    <a:pt x="26916" y="2026"/>
                    <a:pt x="26832" y="2026"/>
                  </a:cubicBezTo>
                  <a:cubicBezTo>
                    <a:pt x="26364" y="2059"/>
                    <a:pt x="25912" y="2076"/>
                    <a:pt x="25443" y="2109"/>
                  </a:cubicBezTo>
                  <a:lnTo>
                    <a:pt x="24891" y="2126"/>
                  </a:lnTo>
                  <a:cubicBezTo>
                    <a:pt x="24590" y="2143"/>
                    <a:pt x="24288" y="2159"/>
                    <a:pt x="23970" y="2159"/>
                  </a:cubicBezTo>
                  <a:lnTo>
                    <a:pt x="23401" y="2176"/>
                  </a:lnTo>
                  <a:cubicBezTo>
                    <a:pt x="23066" y="2193"/>
                    <a:pt x="22748" y="2193"/>
                    <a:pt x="22430" y="2210"/>
                  </a:cubicBezTo>
                  <a:lnTo>
                    <a:pt x="21895" y="2210"/>
                  </a:lnTo>
                  <a:cubicBezTo>
                    <a:pt x="21610" y="2226"/>
                    <a:pt x="21326" y="2226"/>
                    <a:pt x="21041" y="2226"/>
                  </a:cubicBezTo>
                  <a:lnTo>
                    <a:pt x="19049" y="2226"/>
                  </a:lnTo>
                  <a:cubicBezTo>
                    <a:pt x="18765" y="2226"/>
                    <a:pt x="18480" y="2210"/>
                    <a:pt x="18212" y="2210"/>
                  </a:cubicBezTo>
                  <a:cubicBezTo>
                    <a:pt x="18028" y="2210"/>
                    <a:pt x="17844" y="2210"/>
                    <a:pt x="17660" y="2193"/>
                  </a:cubicBezTo>
                  <a:cubicBezTo>
                    <a:pt x="17342" y="2193"/>
                    <a:pt x="17024" y="2176"/>
                    <a:pt x="16706" y="2176"/>
                  </a:cubicBezTo>
                  <a:cubicBezTo>
                    <a:pt x="16572" y="2159"/>
                    <a:pt x="16421" y="2159"/>
                    <a:pt x="16270" y="2159"/>
                  </a:cubicBezTo>
                  <a:cubicBezTo>
                    <a:pt x="15819" y="2143"/>
                    <a:pt x="15350" y="2126"/>
                    <a:pt x="14898" y="2092"/>
                  </a:cubicBezTo>
                  <a:lnTo>
                    <a:pt x="14797" y="2092"/>
                  </a:lnTo>
                  <a:cubicBezTo>
                    <a:pt x="14362" y="2076"/>
                    <a:pt x="13944" y="2042"/>
                    <a:pt x="13525" y="2009"/>
                  </a:cubicBezTo>
                  <a:cubicBezTo>
                    <a:pt x="13425" y="2009"/>
                    <a:pt x="13324" y="2009"/>
                    <a:pt x="13207" y="1992"/>
                  </a:cubicBezTo>
                  <a:cubicBezTo>
                    <a:pt x="12856" y="1975"/>
                    <a:pt x="12504" y="1942"/>
                    <a:pt x="12153" y="1908"/>
                  </a:cubicBezTo>
                  <a:cubicBezTo>
                    <a:pt x="11985" y="1908"/>
                    <a:pt x="11818" y="1892"/>
                    <a:pt x="11651" y="1875"/>
                  </a:cubicBezTo>
                  <a:cubicBezTo>
                    <a:pt x="11366" y="1841"/>
                    <a:pt x="11065" y="1825"/>
                    <a:pt x="10780" y="1791"/>
                  </a:cubicBezTo>
                  <a:cubicBezTo>
                    <a:pt x="10630" y="1791"/>
                    <a:pt x="10479" y="1774"/>
                    <a:pt x="10312" y="1758"/>
                  </a:cubicBezTo>
                  <a:cubicBezTo>
                    <a:pt x="9994" y="1724"/>
                    <a:pt x="9675" y="1691"/>
                    <a:pt x="9357" y="1657"/>
                  </a:cubicBezTo>
                  <a:cubicBezTo>
                    <a:pt x="9190" y="1641"/>
                    <a:pt x="9006" y="1607"/>
                    <a:pt x="8839" y="1590"/>
                  </a:cubicBezTo>
                  <a:cubicBezTo>
                    <a:pt x="8537" y="1557"/>
                    <a:pt x="8253" y="1523"/>
                    <a:pt x="7968" y="1490"/>
                  </a:cubicBezTo>
                  <a:lnTo>
                    <a:pt x="7483" y="1423"/>
                  </a:lnTo>
                  <a:cubicBezTo>
                    <a:pt x="7014" y="1373"/>
                    <a:pt x="6562" y="1306"/>
                    <a:pt x="6127" y="1239"/>
                  </a:cubicBezTo>
                  <a:cubicBezTo>
                    <a:pt x="6043" y="1222"/>
                    <a:pt x="5960" y="1205"/>
                    <a:pt x="5893" y="1205"/>
                  </a:cubicBezTo>
                  <a:cubicBezTo>
                    <a:pt x="5374" y="1122"/>
                    <a:pt x="4872" y="1038"/>
                    <a:pt x="4369" y="954"/>
                  </a:cubicBezTo>
                  <a:cubicBezTo>
                    <a:pt x="4269" y="938"/>
                    <a:pt x="4168" y="904"/>
                    <a:pt x="4068" y="887"/>
                  </a:cubicBezTo>
                  <a:cubicBezTo>
                    <a:pt x="3415" y="770"/>
                    <a:pt x="2779" y="653"/>
                    <a:pt x="2177" y="519"/>
                  </a:cubicBezTo>
                  <a:cubicBezTo>
                    <a:pt x="2110" y="502"/>
                    <a:pt x="2043" y="486"/>
                    <a:pt x="1992" y="469"/>
                  </a:cubicBezTo>
                  <a:cubicBezTo>
                    <a:pt x="1340" y="335"/>
                    <a:pt x="720" y="184"/>
                    <a:pt x="101" y="17"/>
                  </a:cubicBezTo>
                  <a:lnTo>
                    <a:pt x="1" y="16220"/>
                  </a:lnTo>
                  <a:cubicBezTo>
                    <a:pt x="34" y="16203"/>
                    <a:pt x="51" y="16203"/>
                    <a:pt x="84" y="16203"/>
                  </a:cubicBezTo>
                  <a:cubicBezTo>
                    <a:pt x="1" y="16220"/>
                    <a:pt x="34" y="16755"/>
                    <a:pt x="34" y="16755"/>
                  </a:cubicBezTo>
                  <a:cubicBezTo>
                    <a:pt x="34" y="16755"/>
                    <a:pt x="8202" y="21057"/>
                    <a:pt x="20304" y="21074"/>
                  </a:cubicBezTo>
                  <a:cubicBezTo>
                    <a:pt x="20325" y="21074"/>
                    <a:pt x="20345" y="21074"/>
                    <a:pt x="20365" y="21074"/>
                  </a:cubicBezTo>
                  <a:cubicBezTo>
                    <a:pt x="32434" y="21074"/>
                    <a:pt x="40541" y="16119"/>
                    <a:pt x="40541" y="16119"/>
                  </a:cubicBezTo>
                  <a:cubicBezTo>
                    <a:pt x="40541" y="16119"/>
                    <a:pt x="40508" y="16103"/>
                    <a:pt x="40508" y="16103"/>
                  </a:cubicBezTo>
                  <a:lnTo>
                    <a:pt x="40608" y="0"/>
                  </a:ln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301;p60">
              <a:extLst>
                <a:ext uri="{FF2B5EF4-FFF2-40B4-BE49-F238E27FC236}">
                  <a16:creationId xmlns:a16="http://schemas.microsoft.com/office/drawing/2014/main" id="{FF403C26-687C-4C78-AD9C-9947196F6BFD}"/>
                </a:ext>
              </a:extLst>
            </p:cNvPr>
            <p:cNvSpPr/>
            <p:nvPr/>
          </p:nvSpPr>
          <p:spPr>
            <a:xfrm>
              <a:off x="18209950" y="3990475"/>
              <a:ext cx="875" cy="450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1" y="1"/>
                  </a:moveTo>
                  <a:lnTo>
                    <a:pt x="1" y="17"/>
                  </a:lnTo>
                  <a:cubicBezTo>
                    <a:pt x="18" y="17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9D5B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302;p60">
              <a:extLst>
                <a:ext uri="{FF2B5EF4-FFF2-40B4-BE49-F238E27FC236}">
                  <a16:creationId xmlns:a16="http://schemas.microsoft.com/office/drawing/2014/main" id="{1B7D33FD-A9FF-40C6-AA6F-A7BDFFD60EBA}"/>
                </a:ext>
              </a:extLst>
            </p:cNvPr>
            <p:cNvSpPr/>
            <p:nvPr/>
          </p:nvSpPr>
          <p:spPr>
            <a:xfrm>
              <a:off x="17196450" y="3993000"/>
              <a:ext cx="1275" cy="850"/>
            </a:xfrm>
            <a:custGeom>
              <a:avLst/>
              <a:gdLst/>
              <a:ahLst/>
              <a:cxnLst/>
              <a:rect l="l" t="t" r="r" b="b"/>
              <a:pathLst>
                <a:path w="51" h="34" extrusionOk="0">
                  <a:moveTo>
                    <a:pt x="50" y="0"/>
                  </a:moveTo>
                  <a:lnTo>
                    <a:pt x="0" y="17"/>
                  </a:lnTo>
                  <a:cubicBezTo>
                    <a:pt x="0" y="17"/>
                    <a:pt x="17" y="17"/>
                    <a:pt x="50" y="34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9D5B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303;p60">
              <a:extLst>
                <a:ext uri="{FF2B5EF4-FFF2-40B4-BE49-F238E27FC236}">
                  <a16:creationId xmlns:a16="http://schemas.microsoft.com/office/drawing/2014/main" id="{42EB9875-A649-4019-A2EE-14005E35A207}"/>
                </a:ext>
              </a:extLst>
            </p:cNvPr>
            <p:cNvSpPr/>
            <p:nvPr/>
          </p:nvSpPr>
          <p:spPr>
            <a:xfrm>
              <a:off x="17196450" y="3299600"/>
              <a:ext cx="1012700" cy="414300"/>
            </a:xfrm>
            <a:custGeom>
              <a:avLst/>
              <a:gdLst/>
              <a:ahLst/>
              <a:cxnLst/>
              <a:rect l="l" t="t" r="r" b="b"/>
              <a:pathLst>
                <a:path w="40508" h="16572" extrusionOk="0">
                  <a:moveTo>
                    <a:pt x="20170" y="0"/>
                  </a:moveTo>
                  <a:lnTo>
                    <a:pt x="0" y="11717"/>
                  </a:lnTo>
                  <a:cubicBezTo>
                    <a:pt x="5592" y="14952"/>
                    <a:pt x="12908" y="16571"/>
                    <a:pt x="20225" y="16571"/>
                  </a:cubicBezTo>
                  <a:cubicBezTo>
                    <a:pt x="27562" y="16571"/>
                    <a:pt x="34901" y="14944"/>
                    <a:pt x="40507" y="11684"/>
                  </a:cubicBezTo>
                  <a:lnTo>
                    <a:pt x="20170" y="0"/>
                  </a:lnTo>
                  <a:close/>
                </a:path>
              </a:pathLst>
            </a:custGeom>
            <a:solidFill>
              <a:srgbClr val="C86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304;p60">
              <a:extLst>
                <a:ext uri="{FF2B5EF4-FFF2-40B4-BE49-F238E27FC236}">
                  <a16:creationId xmlns:a16="http://schemas.microsoft.com/office/drawing/2014/main" id="{F3001FD2-A303-43FD-B8D8-978EC0772442}"/>
                </a:ext>
              </a:extLst>
            </p:cNvPr>
            <p:cNvSpPr/>
            <p:nvPr/>
          </p:nvSpPr>
          <p:spPr>
            <a:xfrm>
              <a:off x="18073950" y="4032350"/>
              <a:ext cx="145250" cy="92875"/>
            </a:xfrm>
            <a:custGeom>
              <a:avLst/>
              <a:gdLst/>
              <a:ahLst/>
              <a:cxnLst/>
              <a:rect l="l" t="t" r="r" b="b"/>
              <a:pathLst>
                <a:path w="5810" h="3715" extrusionOk="0">
                  <a:moveTo>
                    <a:pt x="1092" y="1"/>
                  </a:moveTo>
                  <a:cubicBezTo>
                    <a:pt x="686" y="1"/>
                    <a:pt x="372" y="170"/>
                    <a:pt x="235" y="451"/>
                  </a:cubicBezTo>
                  <a:cubicBezTo>
                    <a:pt x="51" y="870"/>
                    <a:pt x="1" y="1640"/>
                    <a:pt x="336" y="2109"/>
                  </a:cubicBezTo>
                  <a:cubicBezTo>
                    <a:pt x="520" y="2393"/>
                    <a:pt x="838" y="2343"/>
                    <a:pt x="1373" y="2661"/>
                  </a:cubicBezTo>
                  <a:cubicBezTo>
                    <a:pt x="2397" y="3238"/>
                    <a:pt x="3868" y="3715"/>
                    <a:pt x="4761" y="3715"/>
                  </a:cubicBezTo>
                  <a:cubicBezTo>
                    <a:pt x="5139" y="3715"/>
                    <a:pt x="5413" y="3630"/>
                    <a:pt x="5508" y="3431"/>
                  </a:cubicBezTo>
                  <a:cubicBezTo>
                    <a:pt x="5809" y="2778"/>
                    <a:pt x="4403" y="2561"/>
                    <a:pt x="2980" y="1021"/>
                  </a:cubicBezTo>
                  <a:cubicBezTo>
                    <a:pt x="2323" y="296"/>
                    <a:pt x="1628" y="1"/>
                    <a:pt x="1092" y="1"/>
                  </a:cubicBez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305;p60">
              <a:extLst>
                <a:ext uri="{FF2B5EF4-FFF2-40B4-BE49-F238E27FC236}">
                  <a16:creationId xmlns:a16="http://schemas.microsoft.com/office/drawing/2014/main" id="{8B02EE47-6336-4E12-9A0C-DA81CBB44558}"/>
                </a:ext>
              </a:extLst>
            </p:cNvPr>
            <p:cNvSpPr/>
            <p:nvPr/>
          </p:nvSpPr>
          <p:spPr>
            <a:xfrm>
              <a:off x="18077725" y="4018525"/>
              <a:ext cx="48975" cy="38850"/>
            </a:xfrm>
            <a:custGeom>
              <a:avLst/>
              <a:gdLst/>
              <a:ahLst/>
              <a:cxnLst/>
              <a:rect l="l" t="t" r="r" b="b"/>
              <a:pathLst>
                <a:path w="1959" h="1554" extrusionOk="0">
                  <a:moveTo>
                    <a:pt x="1524" y="0"/>
                  </a:moveTo>
                  <a:lnTo>
                    <a:pt x="1" y="352"/>
                  </a:lnTo>
                  <a:cubicBezTo>
                    <a:pt x="101" y="1021"/>
                    <a:pt x="335" y="1356"/>
                    <a:pt x="586" y="1507"/>
                  </a:cubicBezTo>
                  <a:cubicBezTo>
                    <a:pt x="643" y="1539"/>
                    <a:pt x="708" y="1554"/>
                    <a:pt x="779" y="1554"/>
                  </a:cubicBezTo>
                  <a:cubicBezTo>
                    <a:pt x="1250" y="1554"/>
                    <a:pt x="1959" y="921"/>
                    <a:pt x="1959" y="92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306;p60">
              <a:extLst>
                <a:ext uri="{FF2B5EF4-FFF2-40B4-BE49-F238E27FC236}">
                  <a16:creationId xmlns:a16="http://schemas.microsoft.com/office/drawing/2014/main" id="{6C7C1A25-15FB-4B57-9D0E-3CA31F447889}"/>
                </a:ext>
              </a:extLst>
            </p:cNvPr>
            <p:cNvSpPr/>
            <p:nvPr/>
          </p:nvSpPr>
          <p:spPr>
            <a:xfrm>
              <a:off x="17776850" y="3440625"/>
              <a:ext cx="349850" cy="587725"/>
            </a:xfrm>
            <a:custGeom>
              <a:avLst/>
              <a:gdLst/>
              <a:ahLst/>
              <a:cxnLst/>
              <a:rect l="l" t="t" r="r" b="b"/>
              <a:pathLst>
                <a:path w="13994" h="23509" extrusionOk="0">
                  <a:moveTo>
                    <a:pt x="2043" y="0"/>
                  </a:moveTo>
                  <a:lnTo>
                    <a:pt x="0" y="2260"/>
                  </a:lnTo>
                  <a:lnTo>
                    <a:pt x="8805" y="10495"/>
                  </a:lnTo>
                  <a:lnTo>
                    <a:pt x="12036" y="23468"/>
                  </a:lnTo>
                  <a:cubicBezTo>
                    <a:pt x="12036" y="23468"/>
                    <a:pt x="12256" y="23509"/>
                    <a:pt x="12555" y="23509"/>
                  </a:cubicBezTo>
                  <a:cubicBezTo>
                    <a:pt x="12947" y="23509"/>
                    <a:pt x="13476" y="23439"/>
                    <a:pt x="13827" y="23116"/>
                  </a:cubicBezTo>
                  <a:lnTo>
                    <a:pt x="13676" y="9223"/>
                  </a:lnTo>
                  <a:cubicBezTo>
                    <a:pt x="13676" y="9223"/>
                    <a:pt x="13994" y="6863"/>
                    <a:pt x="9608" y="4419"/>
                  </a:cubicBezTo>
                  <a:lnTo>
                    <a:pt x="2043" y="0"/>
                  </a:lnTo>
                  <a:close/>
                </a:path>
              </a:pathLst>
            </a:custGeom>
            <a:solidFill>
              <a:srgbClr val="EAC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307;p60">
              <a:extLst>
                <a:ext uri="{FF2B5EF4-FFF2-40B4-BE49-F238E27FC236}">
                  <a16:creationId xmlns:a16="http://schemas.microsoft.com/office/drawing/2014/main" id="{42AEE465-CD57-49B8-B6C2-7EB582A9D568}"/>
                </a:ext>
              </a:extLst>
            </p:cNvPr>
            <p:cNvSpPr/>
            <p:nvPr/>
          </p:nvSpPr>
          <p:spPr>
            <a:xfrm>
              <a:off x="17991525" y="4077350"/>
              <a:ext cx="145225" cy="92875"/>
            </a:xfrm>
            <a:custGeom>
              <a:avLst/>
              <a:gdLst/>
              <a:ahLst/>
              <a:cxnLst/>
              <a:rect l="l" t="t" r="r" b="b"/>
              <a:pathLst>
                <a:path w="5809" h="3715" extrusionOk="0">
                  <a:moveTo>
                    <a:pt x="1092" y="0"/>
                  </a:moveTo>
                  <a:cubicBezTo>
                    <a:pt x="686" y="0"/>
                    <a:pt x="372" y="171"/>
                    <a:pt x="235" y="459"/>
                  </a:cubicBezTo>
                  <a:cubicBezTo>
                    <a:pt x="51" y="861"/>
                    <a:pt x="0" y="1648"/>
                    <a:pt x="335" y="2116"/>
                  </a:cubicBezTo>
                  <a:cubicBezTo>
                    <a:pt x="536" y="2401"/>
                    <a:pt x="837" y="2351"/>
                    <a:pt x="1390" y="2652"/>
                  </a:cubicBezTo>
                  <a:cubicBezTo>
                    <a:pt x="2404" y="3242"/>
                    <a:pt x="3875" y="3715"/>
                    <a:pt x="4767" y="3715"/>
                  </a:cubicBezTo>
                  <a:cubicBezTo>
                    <a:pt x="5141" y="3715"/>
                    <a:pt x="5413" y="3632"/>
                    <a:pt x="5507" y="3439"/>
                  </a:cubicBezTo>
                  <a:cubicBezTo>
                    <a:pt x="5809" y="2786"/>
                    <a:pt x="4403" y="2568"/>
                    <a:pt x="2980" y="1012"/>
                  </a:cubicBezTo>
                  <a:cubicBezTo>
                    <a:pt x="2323" y="297"/>
                    <a:pt x="1628" y="0"/>
                    <a:pt x="1092" y="0"/>
                  </a:cubicBez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308;p60">
              <a:extLst>
                <a:ext uri="{FF2B5EF4-FFF2-40B4-BE49-F238E27FC236}">
                  <a16:creationId xmlns:a16="http://schemas.microsoft.com/office/drawing/2014/main" id="{B20BF8E3-30FD-4C69-BFC1-32ADFEA111B2}"/>
                </a:ext>
              </a:extLst>
            </p:cNvPr>
            <p:cNvSpPr/>
            <p:nvPr/>
          </p:nvSpPr>
          <p:spPr>
            <a:xfrm>
              <a:off x="17995300" y="4063300"/>
              <a:ext cx="48975" cy="38875"/>
            </a:xfrm>
            <a:custGeom>
              <a:avLst/>
              <a:gdLst/>
              <a:ahLst/>
              <a:cxnLst/>
              <a:rect l="l" t="t" r="r" b="b"/>
              <a:pathLst>
                <a:path w="1959" h="1555" extrusionOk="0">
                  <a:moveTo>
                    <a:pt x="1523" y="0"/>
                  </a:moveTo>
                  <a:lnTo>
                    <a:pt x="0" y="368"/>
                  </a:lnTo>
                  <a:cubicBezTo>
                    <a:pt x="100" y="1021"/>
                    <a:pt x="335" y="1356"/>
                    <a:pt x="603" y="1507"/>
                  </a:cubicBezTo>
                  <a:cubicBezTo>
                    <a:pt x="658" y="1540"/>
                    <a:pt x="723" y="1554"/>
                    <a:pt x="793" y="1554"/>
                  </a:cubicBezTo>
                  <a:cubicBezTo>
                    <a:pt x="1253" y="1554"/>
                    <a:pt x="1958" y="938"/>
                    <a:pt x="1958" y="938"/>
                  </a:cubicBezTo>
                  <a:lnTo>
                    <a:pt x="1523" y="0"/>
                  </a:ln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309;p60">
              <a:extLst>
                <a:ext uri="{FF2B5EF4-FFF2-40B4-BE49-F238E27FC236}">
                  <a16:creationId xmlns:a16="http://schemas.microsoft.com/office/drawing/2014/main" id="{FBA7C18E-68D5-4D7F-94F8-19DF395C2086}"/>
                </a:ext>
              </a:extLst>
            </p:cNvPr>
            <p:cNvSpPr/>
            <p:nvPr/>
          </p:nvSpPr>
          <p:spPr>
            <a:xfrm>
              <a:off x="17545850" y="3451050"/>
              <a:ext cx="501350" cy="628400"/>
            </a:xfrm>
            <a:custGeom>
              <a:avLst/>
              <a:gdLst/>
              <a:ahLst/>
              <a:cxnLst/>
              <a:rect l="l" t="t" r="r" b="b"/>
              <a:pathLst>
                <a:path w="20054" h="25136" extrusionOk="0">
                  <a:moveTo>
                    <a:pt x="6695" y="0"/>
                  </a:moveTo>
                  <a:cubicBezTo>
                    <a:pt x="5006" y="0"/>
                    <a:pt x="2816" y="455"/>
                    <a:pt x="2327" y="2730"/>
                  </a:cubicBezTo>
                  <a:cubicBezTo>
                    <a:pt x="1507" y="6546"/>
                    <a:pt x="1" y="11869"/>
                    <a:pt x="15300" y="12522"/>
                  </a:cubicBezTo>
                  <a:cubicBezTo>
                    <a:pt x="15300" y="12522"/>
                    <a:pt x="16840" y="21310"/>
                    <a:pt x="17978" y="25026"/>
                  </a:cubicBezTo>
                  <a:cubicBezTo>
                    <a:pt x="17978" y="25026"/>
                    <a:pt x="18186" y="25135"/>
                    <a:pt x="18561" y="25135"/>
                  </a:cubicBezTo>
                  <a:cubicBezTo>
                    <a:pt x="18842" y="25135"/>
                    <a:pt x="19217" y="25074"/>
                    <a:pt x="19669" y="24858"/>
                  </a:cubicBezTo>
                  <a:cubicBezTo>
                    <a:pt x="19669" y="24858"/>
                    <a:pt x="20054" y="15050"/>
                    <a:pt x="19551" y="10530"/>
                  </a:cubicBezTo>
                  <a:cubicBezTo>
                    <a:pt x="19551" y="10530"/>
                    <a:pt x="19648" y="6391"/>
                    <a:pt x="14186" y="6391"/>
                  </a:cubicBezTo>
                  <a:cubicBezTo>
                    <a:pt x="14079" y="6391"/>
                    <a:pt x="13971" y="6393"/>
                    <a:pt x="13860" y="6396"/>
                  </a:cubicBezTo>
                  <a:lnTo>
                    <a:pt x="8755" y="203"/>
                  </a:lnTo>
                  <a:cubicBezTo>
                    <a:pt x="8755" y="203"/>
                    <a:pt x="8755" y="203"/>
                    <a:pt x="8754" y="203"/>
                  </a:cubicBezTo>
                  <a:cubicBezTo>
                    <a:pt x="8726" y="203"/>
                    <a:pt x="7822" y="0"/>
                    <a:pt x="6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310;p60">
              <a:extLst>
                <a:ext uri="{FF2B5EF4-FFF2-40B4-BE49-F238E27FC236}">
                  <a16:creationId xmlns:a16="http://schemas.microsoft.com/office/drawing/2014/main" id="{6922B04D-87C4-418A-8A18-05824E05A40C}"/>
                </a:ext>
              </a:extLst>
            </p:cNvPr>
            <p:cNvSpPr/>
            <p:nvPr/>
          </p:nvSpPr>
          <p:spPr>
            <a:xfrm>
              <a:off x="17693150" y="2872800"/>
              <a:ext cx="105075" cy="257525"/>
            </a:xfrm>
            <a:custGeom>
              <a:avLst/>
              <a:gdLst/>
              <a:ahLst/>
              <a:cxnLst/>
              <a:rect l="l" t="t" r="r" b="b"/>
              <a:pathLst>
                <a:path w="4203" h="10301" extrusionOk="0">
                  <a:moveTo>
                    <a:pt x="2245" y="0"/>
                  </a:moveTo>
                  <a:cubicBezTo>
                    <a:pt x="1872" y="0"/>
                    <a:pt x="1591" y="99"/>
                    <a:pt x="1591" y="99"/>
                  </a:cubicBezTo>
                  <a:lnTo>
                    <a:pt x="1" y="9055"/>
                  </a:lnTo>
                  <a:cubicBezTo>
                    <a:pt x="271" y="9985"/>
                    <a:pt x="806" y="10300"/>
                    <a:pt x="1406" y="10300"/>
                  </a:cubicBezTo>
                  <a:cubicBezTo>
                    <a:pt x="2662" y="10300"/>
                    <a:pt x="4202" y="8921"/>
                    <a:pt x="4202" y="8921"/>
                  </a:cubicBezTo>
                  <a:cubicBezTo>
                    <a:pt x="3784" y="8368"/>
                    <a:pt x="3918" y="6711"/>
                    <a:pt x="4052" y="2945"/>
                  </a:cubicBezTo>
                  <a:cubicBezTo>
                    <a:pt x="4153" y="415"/>
                    <a:pt x="3008" y="0"/>
                    <a:pt x="2245" y="0"/>
                  </a:cubicBezTo>
                  <a:close/>
                </a:path>
              </a:pathLst>
            </a:custGeom>
            <a:solidFill>
              <a:srgbClr val="9D5B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311;p60">
              <a:extLst>
                <a:ext uri="{FF2B5EF4-FFF2-40B4-BE49-F238E27FC236}">
                  <a16:creationId xmlns:a16="http://schemas.microsoft.com/office/drawing/2014/main" id="{4AEB4BEE-D76E-4FE9-8476-C5A0E1DC927A}"/>
                </a:ext>
              </a:extLst>
            </p:cNvPr>
            <p:cNvSpPr/>
            <p:nvPr/>
          </p:nvSpPr>
          <p:spPr>
            <a:xfrm>
              <a:off x="17711150" y="3421775"/>
              <a:ext cx="454900" cy="293800"/>
            </a:xfrm>
            <a:custGeom>
              <a:avLst/>
              <a:gdLst/>
              <a:ahLst/>
              <a:cxnLst/>
              <a:rect l="l" t="t" r="r" b="b"/>
              <a:pathLst>
                <a:path w="18196" h="11752" extrusionOk="0">
                  <a:moveTo>
                    <a:pt x="12404" y="1"/>
                  </a:moveTo>
                  <a:lnTo>
                    <a:pt x="1" y="5792"/>
                  </a:lnTo>
                  <a:lnTo>
                    <a:pt x="7282" y="11751"/>
                  </a:lnTo>
                  <a:lnTo>
                    <a:pt x="18195" y="6127"/>
                  </a:lnTo>
                  <a:lnTo>
                    <a:pt x="12404" y="1"/>
                  </a:lnTo>
                  <a:close/>
                </a:path>
              </a:pathLst>
            </a:custGeom>
            <a:solidFill>
              <a:srgbClr val="CEC9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312;p60">
              <a:extLst>
                <a:ext uri="{FF2B5EF4-FFF2-40B4-BE49-F238E27FC236}">
                  <a16:creationId xmlns:a16="http://schemas.microsoft.com/office/drawing/2014/main" id="{FC3CA72D-1364-4D24-B7E5-6D76013D4CC1}"/>
                </a:ext>
              </a:extLst>
            </p:cNvPr>
            <p:cNvSpPr/>
            <p:nvPr/>
          </p:nvSpPr>
          <p:spPr>
            <a:xfrm>
              <a:off x="17768900" y="3236400"/>
              <a:ext cx="303100" cy="287325"/>
            </a:xfrm>
            <a:custGeom>
              <a:avLst/>
              <a:gdLst/>
              <a:ahLst/>
              <a:cxnLst/>
              <a:rect l="l" t="t" r="r" b="b"/>
              <a:pathLst>
                <a:path w="12124" h="11493" extrusionOk="0">
                  <a:moveTo>
                    <a:pt x="3147" y="1"/>
                  </a:moveTo>
                  <a:cubicBezTo>
                    <a:pt x="2584" y="289"/>
                    <a:pt x="2170" y="325"/>
                    <a:pt x="1805" y="325"/>
                  </a:cubicBezTo>
                  <a:cubicBezTo>
                    <a:pt x="1684" y="325"/>
                    <a:pt x="1569" y="321"/>
                    <a:pt x="1455" y="321"/>
                  </a:cubicBezTo>
                  <a:cubicBezTo>
                    <a:pt x="1014" y="321"/>
                    <a:pt x="600" y="380"/>
                    <a:pt x="0" y="955"/>
                  </a:cubicBezTo>
                  <a:cubicBezTo>
                    <a:pt x="1507" y="3449"/>
                    <a:pt x="2946" y="6311"/>
                    <a:pt x="2946" y="6311"/>
                  </a:cubicBezTo>
                  <a:cubicBezTo>
                    <a:pt x="4721" y="7717"/>
                    <a:pt x="10345" y="11283"/>
                    <a:pt x="10429" y="11383"/>
                  </a:cubicBezTo>
                  <a:cubicBezTo>
                    <a:pt x="10480" y="11459"/>
                    <a:pt x="10550" y="11492"/>
                    <a:pt x="10632" y="11492"/>
                  </a:cubicBezTo>
                  <a:cubicBezTo>
                    <a:pt x="11148" y="11492"/>
                    <a:pt x="12124" y="10160"/>
                    <a:pt x="11753" y="10160"/>
                  </a:cubicBezTo>
                  <a:cubicBezTo>
                    <a:pt x="11747" y="10160"/>
                    <a:pt x="11741" y="10160"/>
                    <a:pt x="11734" y="10161"/>
                  </a:cubicBezTo>
                  <a:cubicBezTo>
                    <a:pt x="11550" y="10094"/>
                    <a:pt x="4804" y="4052"/>
                    <a:pt x="4804" y="4052"/>
                  </a:cubicBezTo>
                  <a:cubicBezTo>
                    <a:pt x="4804" y="4052"/>
                    <a:pt x="3499" y="1122"/>
                    <a:pt x="3147" y="1"/>
                  </a:cubicBez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313;p60">
              <a:extLst>
                <a:ext uri="{FF2B5EF4-FFF2-40B4-BE49-F238E27FC236}">
                  <a16:creationId xmlns:a16="http://schemas.microsoft.com/office/drawing/2014/main" id="{DBBF5B15-181A-4C54-971D-059B1E07D335}"/>
                </a:ext>
              </a:extLst>
            </p:cNvPr>
            <p:cNvSpPr/>
            <p:nvPr/>
          </p:nvSpPr>
          <p:spPr>
            <a:xfrm>
              <a:off x="17733325" y="3125425"/>
              <a:ext cx="146900" cy="178375"/>
            </a:xfrm>
            <a:custGeom>
              <a:avLst/>
              <a:gdLst/>
              <a:ahLst/>
              <a:cxnLst/>
              <a:rect l="l" t="t" r="r" b="b"/>
              <a:pathLst>
                <a:path w="5876" h="7135" extrusionOk="0">
                  <a:moveTo>
                    <a:pt x="362" y="0"/>
                  </a:moveTo>
                  <a:cubicBezTo>
                    <a:pt x="87" y="0"/>
                    <a:pt x="1" y="138"/>
                    <a:pt x="1" y="138"/>
                  </a:cubicBezTo>
                  <a:lnTo>
                    <a:pt x="1340" y="2297"/>
                  </a:lnTo>
                  <a:cubicBezTo>
                    <a:pt x="1875" y="3837"/>
                    <a:pt x="2880" y="5578"/>
                    <a:pt x="3901" y="7135"/>
                  </a:cubicBezTo>
                  <a:cubicBezTo>
                    <a:pt x="4587" y="6013"/>
                    <a:pt x="5357" y="6013"/>
                    <a:pt x="5876" y="4791"/>
                  </a:cubicBezTo>
                  <a:cubicBezTo>
                    <a:pt x="2448" y="652"/>
                    <a:pt x="959" y="0"/>
                    <a:pt x="362" y="0"/>
                  </a:cubicBezTo>
                  <a:close/>
                </a:path>
              </a:pathLst>
            </a:custGeom>
            <a:solidFill>
              <a:srgbClr val="4E3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314;p60">
              <a:extLst>
                <a:ext uri="{FF2B5EF4-FFF2-40B4-BE49-F238E27FC236}">
                  <a16:creationId xmlns:a16="http://schemas.microsoft.com/office/drawing/2014/main" id="{3A4AE4A6-7D53-4691-9C68-10B06C87AFFF}"/>
                </a:ext>
              </a:extLst>
            </p:cNvPr>
            <p:cNvSpPr/>
            <p:nvPr/>
          </p:nvSpPr>
          <p:spPr>
            <a:xfrm>
              <a:off x="17565525" y="3105300"/>
              <a:ext cx="310100" cy="430125"/>
            </a:xfrm>
            <a:custGeom>
              <a:avLst/>
              <a:gdLst/>
              <a:ahLst/>
              <a:cxnLst/>
              <a:rect l="l" t="t" r="r" b="b"/>
              <a:pathLst>
                <a:path w="12404" h="17205" extrusionOk="0">
                  <a:moveTo>
                    <a:pt x="4064" y="0"/>
                  </a:moveTo>
                  <a:cubicBezTo>
                    <a:pt x="3667" y="0"/>
                    <a:pt x="3296" y="73"/>
                    <a:pt x="2997" y="257"/>
                  </a:cubicBezTo>
                  <a:cubicBezTo>
                    <a:pt x="888" y="1562"/>
                    <a:pt x="1" y="2851"/>
                    <a:pt x="1" y="2851"/>
                  </a:cubicBezTo>
                  <a:cubicBezTo>
                    <a:pt x="17" y="4224"/>
                    <a:pt x="1507" y="14418"/>
                    <a:pt x="1139" y="16711"/>
                  </a:cubicBezTo>
                  <a:cubicBezTo>
                    <a:pt x="951" y="16892"/>
                    <a:pt x="1676" y="17204"/>
                    <a:pt x="2936" y="17204"/>
                  </a:cubicBezTo>
                  <a:cubicBezTo>
                    <a:pt x="4821" y="17204"/>
                    <a:pt x="7904" y="16504"/>
                    <a:pt x="10914" y="13614"/>
                  </a:cubicBezTo>
                  <a:cubicBezTo>
                    <a:pt x="10914" y="13614"/>
                    <a:pt x="10010" y="12576"/>
                    <a:pt x="9592" y="10199"/>
                  </a:cubicBezTo>
                  <a:cubicBezTo>
                    <a:pt x="9592" y="10199"/>
                    <a:pt x="12404" y="8308"/>
                    <a:pt x="10278" y="4810"/>
                  </a:cubicBezTo>
                  <a:cubicBezTo>
                    <a:pt x="9876" y="4123"/>
                    <a:pt x="7767" y="1897"/>
                    <a:pt x="7232" y="1060"/>
                  </a:cubicBezTo>
                  <a:cubicBezTo>
                    <a:pt x="7128" y="878"/>
                    <a:pt x="5440" y="0"/>
                    <a:pt x="4064" y="0"/>
                  </a:cubicBezTo>
                  <a:close/>
                </a:path>
              </a:pathLst>
            </a:custGeom>
            <a:solidFill>
              <a:srgbClr val="4E3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315;p60">
              <a:extLst>
                <a:ext uri="{FF2B5EF4-FFF2-40B4-BE49-F238E27FC236}">
                  <a16:creationId xmlns:a16="http://schemas.microsoft.com/office/drawing/2014/main" id="{0AB07B3B-D942-4EA4-94DB-46CC2445C7DF}"/>
                </a:ext>
              </a:extLst>
            </p:cNvPr>
            <p:cNvSpPr/>
            <p:nvPr/>
          </p:nvSpPr>
          <p:spPr>
            <a:xfrm>
              <a:off x="17607375" y="2853925"/>
              <a:ext cx="182475" cy="330825"/>
            </a:xfrm>
            <a:custGeom>
              <a:avLst/>
              <a:gdLst/>
              <a:ahLst/>
              <a:cxnLst/>
              <a:rect l="l" t="t" r="r" b="b"/>
              <a:pathLst>
                <a:path w="7299" h="13233" extrusionOk="0">
                  <a:moveTo>
                    <a:pt x="3064" y="1"/>
                  </a:moveTo>
                  <a:cubicBezTo>
                    <a:pt x="904" y="1"/>
                    <a:pt x="0" y="2495"/>
                    <a:pt x="0" y="5190"/>
                  </a:cubicBezTo>
                  <a:cubicBezTo>
                    <a:pt x="0" y="6177"/>
                    <a:pt x="335" y="7182"/>
                    <a:pt x="837" y="8069"/>
                  </a:cubicBezTo>
                  <a:lnTo>
                    <a:pt x="1072" y="10211"/>
                  </a:lnTo>
                  <a:cubicBezTo>
                    <a:pt x="2086" y="12574"/>
                    <a:pt x="3035" y="13232"/>
                    <a:pt x="3778" y="13232"/>
                  </a:cubicBezTo>
                  <a:cubicBezTo>
                    <a:pt x="4714" y="13232"/>
                    <a:pt x="5323" y="12186"/>
                    <a:pt x="5323" y="12186"/>
                  </a:cubicBezTo>
                  <a:lnTo>
                    <a:pt x="3884" y="10446"/>
                  </a:lnTo>
                  <a:lnTo>
                    <a:pt x="3884" y="10446"/>
                  </a:lnTo>
                  <a:cubicBezTo>
                    <a:pt x="4181" y="10542"/>
                    <a:pt x="4453" y="10587"/>
                    <a:pt x="4701" y="10587"/>
                  </a:cubicBezTo>
                  <a:cubicBezTo>
                    <a:pt x="7079" y="10587"/>
                    <a:pt x="7298" y="6463"/>
                    <a:pt x="7298" y="4068"/>
                  </a:cubicBezTo>
                  <a:cubicBezTo>
                    <a:pt x="7298" y="1357"/>
                    <a:pt x="5223" y="1"/>
                    <a:pt x="3064" y="1"/>
                  </a:cubicBez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316;p60">
              <a:extLst>
                <a:ext uri="{FF2B5EF4-FFF2-40B4-BE49-F238E27FC236}">
                  <a16:creationId xmlns:a16="http://schemas.microsoft.com/office/drawing/2014/main" id="{4D2A72A4-E035-4707-94F9-AA1D4BD9C155}"/>
                </a:ext>
              </a:extLst>
            </p:cNvPr>
            <p:cNvSpPr/>
            <p:nvPr/>
          </p:nvSpPr>
          <p:spPr>
            <a:xfrm>
              <a:off x="17583525" y="3276575"/>
              <a:ext cx="459500" cy="362450"/>
            </a:xfrm>
            <a:custGeom>
              <a:avLst/>
              <a:gdLst/>
              <a:ahLst/>
              <a:cxnLst/>
              <a:rect l="l" t="t" r="r" b="b"/>
              <a:pathLst>
                <a:path w="18380" h="14498" extrusionOk="0">
                  <a:moveTo>
                    <a:pt x="2846" y="1"/>
                  </a:moveTo>
                  <a:cubicBezTo>
                    <a:pt x="1356" y="754"/>
                    <a:pt x="1222" y="1474"/>
                    <a:pt x="0" y="2629"/>
                  </a:cubicBezTo>
                  <a:cubicBezTo>
                    <a:pt x="1523" y="5139"/>
                    <a:pt x="3699" y="7700"/>
                    <a:pt x="3699" y="7700"/>
                  </a:cubicBezTo>
                  <a:cubicBezTo>
                    <a:pt x="5491" y="9106"/>
                    <a:pt x="13107" y="11617"/>
                    <a:pt x="13190" y="11734"/>
                  </a:cubicBezTo>
                  <a:cubicBezTo>
                    <a:pt x="13575" y="12304"/>
                    <a:pt x="14128" y="13191"/>
                    <a:pt x="14663" y="13626"/>
                  </a:cubicBezTo>
                  <a:cubicBezTo>
                    <a:pt x="15386" y="14220"/>
                    <a:pt x="16190" y="14497"/>
                    <a:pt x="16834" y="14497"/>
                  </a:cubicBezTo>
                  <a:cubicBezTo>
                    <a:pt x="17279" y="14497"/>
                    <a:pt x="17648" y="14364"/>
                    <a:pt x="17860" y="14111"/>
                  </a:cubicBezTo>
                  <a:cubicBezTo>
                    <a:pt x="18379" y="13492"/>
                    <a:pt x="17559" y="12203"/>
                    <a:pt x="16337" y="11199"/>
                  </a:cubicBezTo>
                  <a:lnTo>
                    <a:pt x="16337" y="11199"/>
                  </a:lnTo>
                  <a:cubicBezTo>
                    <a:pt x="16451" y="11204"/>
                    <a:pt x="16563" y="11207"/>
                    <a:pt x="16672" y="11207"/>
                  </a:cubicBezTo>
                  <a:cubicBezTo>
                    <a:pt x="17538" y="11207"/>
                    <a:pt x="18212" y="11037"/>
                    <a:pt x="18212" y="10814"/>
                  </a:cubicBezTo>
                  <a:cubicBezTo>
                    <a:pt x="18229" y="10563"/>
                    <a:pt x="17408" y="10312"/>
                    <a:pt x="16371" y="10261"/>
                  </a:cubicBezTo>
                  <a:cubicBezTo>
                    <a:pt x="15709" y="10233"/>
                    <a:pt x="14800" y="10117"/>
                    <a:pt x="14249" y="10117"/>
                  </a:cubicBezTo>
                  <a:cubicBezTo>
                    <a:pt x="14159" y="10117"/>
                    <a:pt x="14079" y="10120"/>
                    <a:pt x="14010" y="10128"/>
                  </a:cubicBezTo>
                  <a:cubicBezTo>
                    <a:pt x="13826" y="10061"/>
                    <a:pt x="4921" y="5273"/>
                    <a:pt x="4921" y="5273"/>
                  </a:cubicBezTo>
                  <a:cubicBezTo>
                    <a:pt x="4118" y="2746"/>
                    <a:pt x="3181" y="1122"/>
                    <a:pt x="2846" y="1"/>
                  </a:cubicBezTo>
                  <a:close/>
                </a:path>
              </a:pathLst>
            </a:custGeom>
            <a:solidFill>
              <a:srgbClr val="EBDD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317;p60">
              <a:extLst>
                <a:ext uri="{FF2B5EF4-FFF2-40B4-BE49-F238E27FC236}">
                  <a16:creationId xmlns:a16="http://schemas.microsoft.com/office/drawing/2014/main" id="{C80BC42F-785A-4A30-A864-999CE386A3DB}"/>
                </a:ext>
              </a:extLst>
            </p:cNvPr>
            <p:cNvSpPr/>
            <p:nvPr/>
          </p:nvSpPr>
          <p:spPr>
            <a:xfrm>
              <a:off x="17542500" y="3160800"/>
              <a:ext cx="128925" cy="207025"/>
            </a:xfrm>
            <a:custGeom>
              <a:avLst/>
              <a:gdLst/>
              <a:ahLst/>
              <a:cxnLst/>
              <a:rect l="l" t="t" r="r" b="b"/>
              <a:pathLst>
                <a:path w="5157" h="8281" extrusionOk="0">
                  <a:moveTo>
                    <a:pt x="1641" y="1"/>
                  </a:moveTo>
                  <a:cubicBezTo>
                    <a:pt x="1510" y="1"/>
                    <a:pt x="1388" y="34"/>
                    <a:pt x="1273" y="96"/>
                  </a:cubicBezTo>
                  <a:cubicBezTo>
                    <a:pt x="319" y="614"/>
                    <a:pt x="1" y="3092"/>
                    <a:pt x="235" y="4381"/>
                  </a:cubicBezTo>
                  <a:cubicBezTo>
                    <a:pt x="302" y="4749"/>
                    <a:pt x="1407" y="8230"/>
                    <a:pt x="1340" y="8281"/>
                  </a:cubicBezTo>
                  <a:cubicBezTo>
                    <a:pt x="3399" y="7879"/>
                    <a:pt x="5156" y="5636"/>
                    <a:pt x="5156" y="5636"/>
                  </a:cubicBezTo>
                  <a:cubicBezTo>
                    <a:pt x="4671" y="4079"/>
                    <a:pt x="4085" y="2456"/>
                    <a:pt x="3114" y="1117"/>
                  </a:cubicBezTo>
                  <a:cubicBezTo>
                    <a:pt x="2532" y="320"/>
                    <a:pt x="2046" y="1"/>
                    <a:pt x="1641" y="1"/>
                  </a:cubicBezTo>
                  <a:close/>
                </a:path>
              </a:pathLst>
            </a:custGeom>
            <a:solidFill>
              <a:srgbClr val="4E3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318;p60">
              <a:extLst>
                <a:ext uri="{FF2B5EF4-FFF2-40B4-BE49-F238E27FC236}">
                  <a16:creationId xmlns:a16="http://schemas.microsoft.com/office/drawing/2014/main" id="{17CDD09B-19B9-49E0-B415-2AC7020D786B}"/>
                </a:ext>
              </a:extLst>
            </p:cNvPr>
            <p:cNvSpPr/>
            <p:nvPr/>
          </p:nvSpPr>
          <p:spPr>
            <a:xfrm>
              <a:off x="17892350" y="3355675"/>
              <a:ext cx="298375" cy="359900"/>
            </a:xfrm>
            <a:custGeom>
              <a:avLst/>
              <a:gdLst/>
              <a:ahLst/>
              <a:cxnLst/>
              <a:rect l="l" t="t" r="r" b="b"/>
              <a:pathLst>
                <a:path w="11935" h="14396" extrusionOk="0">
                  <a:moveTo>
                    <a:pt x="11935" y="0"/>
                  </a:moveTo>
                  <a:lnTo>
                    <a:pt x="0" y="5390"/>
                  </a:lnTo>
                  <a:lnTo>
                    <a:pt x="34" y="14395"/>
                  </a:lnTo>
                  <a:lnTo>
                    <a:pt x="11717" y="8570"/>
                  </a:lnTo>
                  <a:lnTo>
                    <a:pt x="11935" y="0"/>
                  </a:lnTo>
                  <a:close/>
                </a:path>
              </a:pathLst>
            </a:custGeom>
            <a:solidFill>
              <a:srgbClr val="F6E5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319;p60">
              <a:extLst>
                <a:ext uri="{FF2B5EF4-FFF2-40B4-BE49-F238E27FC236}">
                  <a16:creationId xmlns:a16="http://schemas.microsoft.com/office/drawing/2014/main" id="{76D34537-DE50-47FE-B878-3699C69A6C66}"/>
                </a:ext>
              </a:extLst>
            </p:cNvPr>
            <p:cNvSpPr/>
            <p:nvPr/>
          </p:nvSpPr>
          <p:spPr>
            <a:xfrm>
              <a:off x="17542500" y="2842450"/>
              <a:ext cx="220150" cy="279625"/>
            </a:xfrm>
            <a:custGeom>
              <a:avLst/>
              <a:gdLst/>
              <a:ahLst/>
              <a:cxnLst/>
              <a:rect l="l" t="t" r="r" b="b"/>
              <a:pathLst>
                <a:path w="8806" h="11185" extrusionOk="0">
                  <a:moveTo>
                    <a:pt x="5595" y="0"/>
                  </a:moveTo>
                  <a:cubicBezTo>
                    <a:pt x="260" y="0"/>
                    <a:pt x="1" y="9197"/>
                    <a:pt x="1" y="9197"/>
                  </a:cubicBezTo>
                  <a:cubicBezTo>
                    <a:pt x="533" y="10955"/>
                    <a:pt x="2979" y="11184"/>
                    <a:pt x="4217" y="11184"/>
                  </a:cubicBezTo>
                  <a:cubicBezTo>
                    <a:pt x="4653" y="11184"/>
                    <a:pt x="4939" y="11156"/>
                    <a:pt x="4939" y="11156"/>
                  </a:cubicBezTo>
                  <a:cubicBezTo>
                    <a:pt x="3901" y="10335"/>
                    <a:pt x="3801" y="7657"/>
                    <a:pt x="3801" y="7657"/>
                  </a:cubicBezTo>
                  <a:cubicBezTo>
                    <a:pt x="3152" y="5430"/>
                    <a:pt x="3426" y="4699"/>
                    <a:pt x="3880" y="4699"/>
                  </a:cubicBezTo>
                  <a:cubicBezTo>
                    <a:pt x="4397" y="4699"/>
                    <a:pt x="5147" y="5651"/>
                    <a:pt x="5022" y="6419"/>
                  </a:cubicBezTo>
                  <a:cubicBezTo>
                    <a:pt x="5073" y="6787"/>
                    <a:pt x="5140" y="7038"/>
                    <a:pt x="5140" y="7038"/>
                  </a:cubicBezTo>
                  <a:cubicBezTo>
                    <a:pt x="7567" y="5632"/>
                    <a:pt x="8136" y="3925"/>
                    <a:pt x="8253" y="3121"/>
                  </a:cubicBezTo>
                  <a:cubicBezTo>
                    <a:pt x="8805" y="1966"/>
                    <a:pt x="8437" y="1347"/>
                    <a:pt x="8437" y="1347"/>
                  </a:cubicBezTo>
                  <a:cubicBezTo>
                    <a:pt x="8437" y="1347"/>
                    <a:pt x="7751" y="393"/>
                    <a:pt x="6931" y="175"/>
                  </a:cubicBezTo>
                  <a:cubicBezTo>
                    <a:pt x="6453" y="56"/>
                    <a:pt x="6009" y="0"/>
                    <a:pt x="5595" y="0"/>
                  </a:cubicBezTo>
                  <a:close/>
                </a:path>
              </a:pathLst>
            </a:custGeom>
            <a:solidFill>
              <a:srgbClr val="9D5B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320;p60">
              <a:extLst>
                <a:ext uri="{FF2B5EF4-FFF2-40B4-BE49-F238E27FC236}">
                  <a16:creationId xmlns:a16="http://schemas.microsoft.com/office/drawing/2014/main" id="{EE48930D-8306-4922-A58C-94207100E9CA}"/>
                </a:ext>
              </a:extLst>
            </p:cNvPr>
            <p:cNvSpPr/>
            <p:nvPr/>
          </p:nvSpPr>
          <p:spPr>
            <a:xfrm>
              <a:off x="17742950" y="2873175"/>
              <a:ext cx="70325" cy="136875"/>
            </a:xfrm>
            <a:custGeom>
              <a:avLst/>
              <a:gdLst/>
              <a:ahLst/>
              <a:cxnLst/>
              <a:rect l="l" t="t" r="r" b="b"/>
              <a:pathLst>
                <a:path w="2813" h="5475" extrusionOk="0">
                  <a:moveTo>
                    <a:pt x="135" y="1"/>
                  </a:moveTo>
                  <a:lnTo>
                    <a:pt x="1" y="1072"/>
                  </a:lnTo>
                  <a:cubicBezTo>
                    <a:pt x="1" y="1072"/>
                    <a:pt x="2478" y="3131"/>
                    <a:pt x="2411" y="5474"/>
                  </a:cubicBezTo>
                  <a:cubicBezTo>
                    <a:pt x="2411" y="5474"/>
                    <a:pt x="2813" y="1022"/>
                    <a:pt x="135" y="1"/>
                  </a:cubicBezTo>
                  <a:close/>
                </a:path>
              </a:pathLst>
            </a:custGeom>
            <a:solidFill>
              <a:srgbClr val="9D5B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321;p60">
              <a:extLst>
                <a:ext uri="{FF2B5EF4-FFF2-40B4-BE49-F238E27FC236}">
                  <a16:creationId xmlns:a16="http://schemas.microsoft.com/office/drawing/2014/main" id="{6D60F617-7479-42B6-91E5-77799354AC9B}"/>
                </a:ext>
              </a:extLst>
            </p:cNvPr>
            <p:cNvSpPr/>
            <p:nvPr/>
          </p:nvSpPr>
          <p:spPr>
            <a:xfrm>
              <a:off x="16746600" y="3767450"/>
              <a:ext cx="319300" cy="505100"/>
            </a:xfrm>
            <a:custGeom>
              <a:avLst/>
              <a:gdLst/>
              <a:ahLst/>
              <a:cxnLst/>
              <a:rect l="l" t="t" r="r" b="b"/>
              <a:pathLst>
                <a:path w="12772" h="20204" extrusionOk="0">
                  <a:moveTo>
                    <a:pt x="6378" y="0"/>
                  </a:moveTo>
                  <a:cubicBezTo>
                    <a:pt x="6378" y="0"/>
                    <a:pt x="0" y="10294"/>
                    <a:pt x="0" y="13826"/>
                  </a:cubicBezTo>
                  <a:cubicBezTo>
                    <a:pt x="0" y="17341"/>
                    <a:pt x="2846" y="20203"/>
                    <a:pt x="6378" y="20203"/>
                  </a:cubicBezTo>
                  <a:cubicBezTo>
                    <a:pt x="9909" y="20203"/>
                    <a:pt x="12772" y="17341"/>
                    <a:pt x="12772" y="13826"/>
                  </a:cubicBezTo>
                  <a:cubicBezTo>
                    <a:pt x="12772" y="10294"/>
                    <a:pt x="6378" y="0"/>
                    <a:pt x="6378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322;p60">
              <a:extLst>
                <a:ext uri="{FF2B5EF4-FFF2-40B4-BE49-F238E27FC236}">
                  <a16:creationId xmlns:a16="http://schemas.microsoft.com/office/drawing/2014/main" id="{F32D3F17-4DDA-4004-8386-336778E59A9A}"/>
                </a:ext>
              </a:extLst>
            </p:cNvPr>
            <p:cNvSpPr/>
            <p:nvPr/>
          </p:nvSpPr>
          <p:spPr>
            <a:xfrm>
              <a:off x="16897250" y="3989650"/>
              <a:ext cx="12975" cy="422250"/>
            </a:xfrm>
            <a:custGeom>
              <a:avLst/>
              <a:gdLst/>
              <a:ahLst/>
              <a:cxnLst/>
              <a:rect l="l" t="t" r="r" b="b"/>
              <a:pathLst>
                <a:path w="519" h="16890" fill="none" extrusionOk="0">
                  <a:moveTo>
                    <a:pt x="519" y="0"/>
                  </a:moveTo>
                  <a:lnTo>
                    <a:pt x="0" y="16889"/>
                  </a:lnTo>
                </a:path>
              </a:pathLst>
            </a:custGeom>
            <a:noFill/>
            <a:ln w="7950" cap="rnd" cmpd="sng">
              <a:solidFill>
                <a:srgbClr val="964F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323;p60">
              <a:extLst>
                <a:ext uri="{FF2B5EF4-FFF2-40B4-BE49-F238E27FC236}">
                  <a16:creationId xmlns:a16="http://schemas.microsoft.com/office/drawing/2014/main" id="{99F9B300-741E-4054-8705-5C0C62FECE87}"/>
                </a:ext>
              </a:extLst>
            </p:cNvPr>
            <p:cNvSpPr/>
            <p:nvPr/>
          </p:nvSpPr>
          <p:spPr>
            <a:xfrm>
              <a:off x="17077175" y="3343525"/>
              <a:ext cx="589650" cy="932800"/>
            </a:xfrm>
            <a:custGeom>
              <a:avLst/>
              <a:gdLst/>
              <a:ahLst/>
              <a:cxnLst/>
              <a:rect l="l" t="t" r="r" b="b"/>
              <a:pathLst>
                <a:path w="23586" h="37312" extrusionOk="0">
                  <a:moveTo>
                    <a:pt x="11801" y="1"/>
                  </a:moveTo>
                  <a:cubicBezTo>
                    <a:pt x="11801" y="1"/>
                    <a:pt x="1" y="19016"/>
                    <a:pt x="1" y="25527"/>
                  </a:cubicBezTo>
                  <a:cubicBezTo>
                    <a:pt x="1" y="32038"/>
                    <a:pt x="5290" y="37311"/>
                    <a:pt x="11801" y="37311"/>
                  </a:cubicBezTo>
                  <a:cubicBezTo>
                    <a:pt x="18313" y="37311"/>
                    <a:pt x="23585" y="32038"/>
                    <a:pt x="23585" y="25527"/>
                  </a:cubicBezTo>
                  <a:cubicBezTo>
                    <a:pt x="23585" y="19016"/>
                    <a:pt x="11801" y="1"/>
                    <a:pt x="11801" y="1"/>
                  </a:cubicBezTo>
                  <a:close/>
                </a:path>
              </a:pathLst>
            </a:custGeom>
            <a:solidFill>
              <a:srgbClr val="E2A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324;p60">
              <a:extLst>
                <a:ext uri="{FF2B5EF4-FFF2-40B4-BE49-F238E27FC236}">
                  <a16:creationId xmlns:a16="http://schemas.microsoft.com/office/drawing/2014/main" id="{7C837334-CCA8-46C1-A766-AE8D4099FA16}"/>
                </a:ext>
              </a:extLst>
            </p:cNvPr>
            <p:cNvSpPr/>
            <p:nvPr/>
          </p:nvSpPr>
          <p:spPr>
            <a:xfrm>
              <a:off x="17355875" y="3753625"/>
              <a:ext cx="24300" cy="780050"/>
            </a:xfrm>
            <a:custGeom>
              <a:avLst/>
              <a:gdLst/>
              <a:ahLst/>
              <a:cxnLst/>
              <a:rect l="l" t="t" r="r" b="b"/>
              <a:pathLst>
                <a:path w="972" h="31202" fill="none" extrusionOk="0">
                  <a:moveTo>
                    <a:pt x="971" y="1"/>
                  </a:moveTo>
                  <a:lnTo>
                    <a:pt x="1" y="31201"/>
                  </a:lnTo>
                </a:path>
              </a:pathLst>
            </a:custGeom>
            <a:noFill/>
            <a:ln w="5450" cap="flat" cmpd="sng">
              <a:solidFill>
                <a:srgbClr val="D07BC0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326;p60">
              <a:extLst>
                <a:ext uri="{FF2B5EF4-FFF2-40B4-BE49-F238E27FC236}">
                  <a16:creationId xmlns:a16="http://schemas.microsoft.com/office/drawing/2014/main" id="{82126794-70D4-4893-BE2F-7269D5FDF0CA}"/>
                </a:ext>
              </a:extLst>
            </p:cNvPr>
            <p:cNvSpPr/>
            <p:nvPr/>
          </p:nvSpPr>
          <p:spPr>
            <a:xfrm>
              <a:off x="21543450" y="4226900"/>
              <a:ext cx="108825" cy="66575"/>
            </a:xfrm>
            <a:custGeom>
              <a:avLst/>
              <a:gdLst/>
              <a:ahLst/>
              <a:cxnLst/>
              <a:rect l="l" t="t" r="r" b="b"/>
              <a:pathLst>
                <a:path w="4353" h="2663" extrusionOk="0">
                  <a:moveTo>
                    <a:pt x="2678" y="0"/>
                  </a:moveTo>
                  <a:cubicBezTo>
                    <a:pt x="2517" y="0"/>
                    <a:pt x="2349" y="11"/>
                    <a:pt x="2176" y="34"/>
                  </a:cubicBezTo>
                  <a:cubicBezTo>
                    <a:pt x="971" y="202"/>
                    <a:pt x="0" y="922"/>
                    <a:pt x="0" y="1641"/>
                  </a:cubicBezTo>
                  <a:cubicBezTo>
                    <a:pt x="0" y="2060"/>
                    <a:pt x="335" y="2378"/>
                    <a:pt x="854" y="2545"/>
                  </a:cubicBezTo>
                  <a:cubicBezTo>
                    <a:pt x="1096" y="2622"/>
                    <a:pt x="1374" y="2663"/>
                    <a:pt x="1678" y="2663"/>
                  </a:cubicBezTo>
                  <a:cubicBezTo>
                    <a:pt x="1838" y="2663"/>
                    <a:pt x="2004" y="2652"/>
                    <a:pt x="2176" y="2629"/>
                  </a:cubicBezTo>
                  <a:cubicBezTo>
                    <a:pt x="3381" y="2462"/>
                    <a:pt x="4352" y="1742"/>
                    <a:pt x="4352" y="1022"/>
                  </a:cubicBezTo>
                  <a:cubicBezTo>
                    <a:pt x="4352" y="604"/>
                    <a:pt x="4018" y="285"/>
                    <a:pt x="3499" y="118"/>
                  </a:cubicBezTo>
                  <a:cubicBezTo>
                    <a:pt x="3268" y="41"/>
                    <a:pt x="2986" y="0"/>
                    <a:pt x="2678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328;p60">
              <a:extLst>
                <a:ext uri="{FF2B5EF4-FFF2-40B4-BE49-F238E27FC236}">
                  <a16:creationId xmlns:a16="http://schemas.microsoft.com/office/drawing/2014/main" id="{03B44D05-2A25-418C-A446-F7686EC21FD3}"/>
                </a:ext>
              </a:extLst>
            </p:cNvPr>
            <p:cNvSpPr/>
            <p:nvPr/>
          </p:nvSpPr>
          <p:spPr>
            <a:xfrm>
              <a:off x="21520425" y="3901975"/>
              <a:ext cx="110925" cy="74500"/>
            </a:xfrm>
            <a:custGeom>
              <a:avLst/>
              <a:gdLst/>
              <a:ahLst/>
              <a:cxnLst/>
              <a:rect l="l" t="t" r="r" b="b"/>
              <a:pathLst>
                <a:path w="4437" h="2980" extrusionOk="0">
                  <a:moveTo>
                    <a:pt x="1384" y="1"/>
                  </a:moveTo>
                  <a:cubicBezTo>
                    <a:pt x="1317" y="1"/>
                    <a:pt x="1252" y="3"/>
                    <a:pt x="1189" y="9"/>
                  </a:cubicBezTo>
                  <a:cubicBezTo>
                    <a:pt x="653" y="59"/>
                    <a:pt x="252" y="310"/>
                    <a:pt x="168" y="712"/>
                  </a:cubicBezTo>
                  <a:cubicBezTo>
                    <a:pt x="1" y="1415"/>
                    <a:pt x="804" y="2335"/>
                    <a:pt x="1942" y="2754"/>
                  </a:cubicBezTo>
                  <a:cubicBezTo>
                    <a:pt x="2334" y="2908"/>
                    <a:pt x="2714" y="2980"/>
                    <a:pt x="3053" y="2980"/>
                  </a:cubicBezTo>
                  <a:cubicBezTo>
                    <a:pt x="3120" y="2980"/>
                    <a:pt x="3185" y="2977"/>
                    <a:pt x="3248" y="2972"/>
                  </a:cubicBezTo>
                  <a:cubicBezTo>
                    <a:pt x="3784" y="2921"/>
                    <a:pt x="4185" y="2670"/>
                    <a:pt x="4269" y="2269"/>
                  </a:cubicBezTo>
                  <a:cubicBezTo>
                    <a:pt x="4436" y="1566"/>
                    <a:pt x="3633" y="645"/>
                    <a:pt x="2495" y="226"/>
                  </a:cubicBezTo>
                  <a:cubicBezTo>
                    <a:pt x="2103" y="73"/>
                    <a:pt x="1723" y="1"/>
                    <a:pt x="1384" y="1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334;p60">
              <a:extLst>
                <a:ext uri="{FF2B5EF4-FFF2-40B4-BE49-F238E27FC236}">
                  <a16:creationId xmlns:a16="http://schemas.microsoft.com/office/drawing/2014/main" id="{ADBAED45-1666-4CB3-A5F9-02B5C445E811}"/>
                </a:ext>
              </a:extLst>
            </p:cNvPr>
            <p:cNvSpPr/>
            <p:nvPr/>
          </p:nvSpPr>
          <p:spPr>
            <a:xfrm>
              <a:off x="21367275" y="4115550"/>
              <a:ext cx="145650" cy="186975"/>
            </a:xfrm>
            <a:custGeom>
              <a:avLst/>
              <a:gdLst/>
              <a:ahLst/>
              <a:cxnLst/>
              <a:rect l="l" t="t" r="r" b="b"/>
              <a:pathLst>
                <a:path w="5826" h="7479" extrusionOk="0">
                  <a:moveTo>
                    <a:pt x="1622" y="1"/>
                  </a:moveTo>
                  <a:cubicBezTo>
                    <a:pt x="671" y="1"/>
                    <a:pt x="17" y="759"/>
                    <a:pt x="17" y="2061"/>
                  </a:cubicBezTo>
                  <a:cubicBezTo>
                    <a:pt x="0" y="3903"/>
                    <a:pt x="1306" y="6146"/>
                    <a:pt x="2913" y="7083"/>
                  </a:cubicBezTo>
                  <a:cubicBezTo>
                    <a:pt x="3381" y="7351"/>
                    <a:pt x="3824" y="7479"/>
                    <a:pt x="4216" y="7479"/>
                  </a:cubicBezTo>
                  <a:cubicBezTo>
                    <a:pt x="5170" y="7479"/>
                    <a:pt x="5825" y="6725"/>
                    <a:pt x="5825" y="5409"/>
                  </a:cubicBezTo>
                  <a:cubicBezTo>
                    <a:pt x="5825" y="3568"/>
                    <a:pt x="4536" y="1325"/>
                    <a:pt x="2930" y="404"/>
                  </a:cubicBezTo>
                  <a:cubicBezTo>
                    <a:pt x="2460" y="130"/>
                    <a:pt x="2015" y="1"/>
                    <a:pt x="1622" y="1"/>
                  </a:cubicBez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335;p60">
              <a:extLst>
                <a:ext uri="{FF2B5EF4-FFF2-40B4-BE49-F238E27FC236}">
                  <a16:creationId xmlns:a16="http://schemas.microsoft.com/office/drawing/2014/main" id="{9D37C3E7-6076-448B-9C09-9DA256A6509A}"/>
                </a:ext>
              </a:extLst>
            </p:cNvPr>
            <p:cNvSpPr/>
            <p:nvPr/>
          </p:nvSpPr>
          <p:spPr>
            <a:xfrm>
              <a:off x="21347600" y="4218550"/>
              <a:ext cx="33075" cy="43125"/>
            </a:xfrm>
            <a:custGeom>
              <a:avLst/>
              <a:gdLst/>
              <a:ahLst/>
              <a:cxnLst/>
              <a:rect l="l" t="t" r="r" b="b"/>
              <a:pathLst>
                <a:path w="1323" h="1725" extrusionOk="0">
                  <a:moveTo>
                    <a:pt x="1" y="0"/>
                  </a:moveTo>
                  <a:lnTo>
                    <a:pt x="1" y="954"/>
                  </a:lnTo>
                  <a:lnTo>
                    <a:pt x="1323" y="1724"/>
                  </a:lnTo>
                  <a:lnTo>
                    <a:pt x="1323" y="7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4336;p60">
              <a:extLst>
                <a:ext uri="{FF2B5EF4-FFF2-40B4-BE49-F238E27FC236}">
                  <a16:creationId xmlns:a16="http://schemas.microsoft.com/office/drawing/2014/main" id="{D390E1EC-216E-46B6-8A86-E4157261FB34}"/>
                </a:ext>
              </a:extLst>
            </p:cNvPr>
            <p:cNvSpPr/>
            <p:nvPr/>
          </p:nvSpPr>
          <p:spPr>
            <a:xfrm>
              <a:off x="21380650" y="4237800"/>
              <a:ext cx="16775" cy="33075"/>
            </a:xfrm>
            <a:custGeom>
              <a:avLst/>
              <a:gdLst/>
              <a:ahLst/>
              <a:cxnLst/>
              <a:rect l="l" t="t" r="r" b="b"/>
              <a:pathLst>
                <a:path w="671" h="1323" extrusionOk="0">
                  <a:moveTo>
                    <a:pt x="1" y="0"/>
                  </a:moveTo>
                  <a:lnTo>
                    <a:pt x="1" y="954"/>
                  </a:lnTo>
                  <a:lnTo>
                    <a:pt x="654" y="1322"/>
                  </a:lnTo>
                  <a:lnTo>
                    <a:pt x="670" y="3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3C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4337;p60">
              <a:extLst>
                <a:ext uri="{FF2B5EF4-FFF2-40B4-BE49-F238E27FC236}">
                  <a16:creationId xmlns:a16="http://schemas.microsoft.com/office/drawing/2014/main" id="{2EBE827B-B22A-4282-9C8C-7567BFC826FF}"/>
                </a:ext>
              </a:extLst>
            </p:cNvPr>
            <p:cNvSpPr/>
            <p:nvPr/>
          </p:nvSpPr>
          <p:spPr>
            <a:xfrm>
              <a:off x="20734975" y="4613150"/>
              <a:ext cx="15500" cy="23450"/>
            </a:xfrm>
            <a:custGeom>
              <a:avLst/>
              <a:gdLst/>
              <a:ahLst/>
              <a:cxnLst/>
              <a:rect l="l" t="t" r="r" b="b"/>
              <a:pathLst>
                <a:path w="620" h="938" extrusionOk="0">
                  <a:moveTo>
                    <a:pt x="0" y="1"/>
                  </a:moveTo>
                  <a:lnTo>
                    <a:pt x="0" y="938"/>
                  </a:lnTo>
                  <a:lnTo>
                    <a:pt x="620" y="938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6454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4338;p60">
              <a:extLst>
                <a:ext uri="{FF2B5EF4-FFF2-40B4-BE49-F238E27FC236}">
                  <a16:creationId xmlns:a16="http://schemas.microsoft.com/office/drawing/2014/main" id="{A96842AE-DA02-4550-976E-9CBE8F60A151}"/>
                </a:ext>
              </a:extLst>
            </p:cNvPr>
            <p:cNvSpPr/>
            <p:nvPr/>
          </p:nvSpPr>
          <p:spPr>
            <a:xfrm>
              <a:off x="20749200" y="4613150"/>
              <a:ext cx="1275" cy="34350"/>
            </a:xfrm>
            <a:custGeom>
              <a:avLst/>
              <a:gdLst/>
              <a:ahLst/>
              <a:cxnLst/>
              <a:rect l="l" t="t" r="r" b="b"/>
              <a:pathLst>
                <a:path w="51" h="1374" extrusionOk="0">
                  <a:moveTo>
                    <a:pt x="51" y="1"/>
                  </a:moveTo>
                  <a:lnTo>
                    <a:pt x="0" y="436"/>
                  </a:lnTo>
                  <a:lnTo>
                    <a:pt x="0" y="1373"/>
                  </a:lnTo>
                  <a:lnTo>
                    <a:pt x="51" y="938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74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4340;p60">
              <a:extLst>
                <a:ext uri="{FF2B5EF4-FFF2-40B4-BE49-F238E27FC236}">
                  <a16:creationId xmlns:a16="http://schemas.microsoft.com/office/drawing/2014/main" id="{D28EB813-8572-4E66-B2B3-81E2501959B9}"/>
                </a:ext>
              </a:extLst>
            </p:cNvPr>
            <p:cNvSpPr/>
            <p:nvPr/>
          </p:nvSpPr>
          <p:spPr>
            <a:xfrm>
              <a:off x="21396975" y="4247425"/>
              <a:ext cx="33500" cy="42700"/>
            </a:xfrm>
            <a:custGeom>
              <a:avLst/>
              <a:gdLst/>
              <a:ahLst/>
              <a:cxnLst/>
              <a:rect l="l" t="t" r="r" b="b"/>
              <a:pathLst>
                <a:path w="1340" h="1708" extrusionOk="0">
                  <a:moveTo>
                    <a:pt x="17" y="0"/>
                  </a:moveTo>
                  <a:lnTo>
                    <a:pt x="1" y="937"/>
                  </a:lnTo>
                  <a:lnTo>
                    <a:pt x="1323" y="1707"/>
                  </a:lnTo>
                  <a:lnTo>
                    <a:pt x="1340" y="75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4341;p60">
              <a:extLst>
                <a:ext uri="{FF2B5EF4-FFF2-40B4-BE49-F238E27FC236}">
                  <a16:creationId xmlns:a16="http://schemas.microsoft.com/office/drawing/2014/main" id="{1A6B5EF1-B857-46B8-8F9A-949D3968A3F3}"/>
                </a:ext>
              </a:extLst>
            </p:cNvPr>
            <p:cNvSpPr/>
            <p:nvPr/>
          </p:nvSpPr>
          <p:spPr>
            <a:xfrm>
              <a:off x="21430050" y="4187575"/>
              <a:ext cx="36850" cy="102550"/>
            </a:xfrm>
            <a:custGeom>
              <a:avLst/>
              <a:gdLst/>
              <a:ahLst/>
              <a:cxnLst/>
              <a:rect l="l" t="t" r="r" b="b"/>
              <a:pathLst>
                <a:path w="1474" h="4102" extrusionOk="0">
                  <a:moveTo>
                    <a:pt x="1473" y="1"/>
                  </a:moveTo>
                  <a:lnTo>
                    <a:pt x="17" y="3147"/>
                  </a:lnTo>
                  <a:lnTo>
                    <a:pt x="0" y="4101"/>
                  </a:lnTo>
                  <a:lnTo>
                    <a:pt x="1473" y="955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4342;p60">
              <a:extLst>
                <a:ext uri="{FF2B5EF4-FFF2-40B4-BE49-F238E27FC236}">
                  <a16:creationId xmlns:a16="http://schemas.microsoft.com/office/drawing/2014/main" id="{2EA03BB2-1DFA-45CA-AC56-4FB909810A13}"/>
                </a:ext>
              </a:extLst>
            </p:cNvPr>
            <p:cNvSpPr/>
            <p:nvPr/>
          </p:nvSpPr>
          <p:spPr>
            <a:xfrm>
              <a:off x="20721150" y="4621100"/>
              <a:ext cx="14675" cy="23875"/>
            </a:xfrm>
            <a:custGeom>
              <a:avLst/>
              <a:gdLst/>
              <a:ahLst/>
              <a:cxnLst/>
              <a:rect l="l" t="t" r="r" b="b"/>
              <a:pathLst>
                <a:path w="587" h="955" extrusionOk="0">
                  <a:moveTo>
                    <a:pt x="1" y="1"/>
                  </a:moveTo>
                  <a:lnTo>
                    <a:pt x="1" y="955"/>
                  </a:lnTo>
                  <a:lnTo>
                    <a:pt x="587" y="95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6454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4343;p60">
              <a:extLst>
                <a:ext uri="{FF2B5EF4-FFF2-40B4-BE49-F238E27FC236}">
                  <a16:creationId xmlns:a16="http://schemas.microsoft.com/office/drawing/2014/main" id="{C5BA05D8-27E8-451E-BFE5-0FE4FC845920}"/>
                </a:ext>
              </a:extLst>
            </p:cNvPr>
            <p:cNvSpPr/>
            <p:nvPr/>
          </p:nvSpPr>
          <p:spPr>
            <a:xfrm>
              <a:off x="20655875" y="4613150"/>
              <a:ext cx="25" cy="31825"/>
            </a:xfrm>
            <a:custGeom>
              <a:avLst/>
              <a:gdLst/>
              <a:ahLst/>
              <a:cxnLst/>
              <a:rect l="l" t="t" r="r" b="b"/>
              <a:pathLst>
                <a:path w="1" h="1273" extrusionOk="0">
                  <a:moveTo>
                    <a:pt x="1" y="319"/>
                  </a:moveTo>
                  <a:lnTo>
                    <a:pt x="1" y="1273"/>
                  </a:lnTo>
                  <a:lnTo>
                    <a:pt x="1" y="9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3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4344;p60">
              <a:extLst>
                <a:ext uri="{FF2B5EF4-FFF2-40B4-BE49-F238E27FC236}">
                  <a16:creationId xmlns:a16="http://schemas.microsoft.com/office/drawing/2014/main" id="{19A1C43D-6A10-4751-8A6F-95FA62278B13}"/>
                </a:ext>
              </a:extLst>
            </p:cNvPr>
            <p:cNvSpPr/>
            <p:nvPr/>
          </p:nvSpPr>
          <p:spPr>
            <a:xfrm>
              <a:off x="20655875" y="4621100"/>
              <a:ext cx="65300" cy="23875"/>
            </a:xfrm>
            <a:custGeom>
              <a:avLst/>
              <a:gdLst/>
              <a:ahLst/>
              <a:cxnLst/>
              <a:rect l="l" t="t" r="r" b="b"/>
              <a:pathLst>
                <a:path w="2612" h="955" extrusionOk="0">
                  <a:moveTo>
                    <a:pt x="1" y="1"/>
                  </a:moveTo>
                  <a:lnTo>
                    <a:pt x="1" y="955"/>
                  </a:lnTo>
                  <a:lnTo>
                    <a:pt x="2612" y="95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4345;p60">
              <a:extLst>
                <a:ext uri="{FF2B5EF4-FFF2-40B4-BE49-F238E27FC236}">
                  <a16:creationId xmlns:a16="http://schemas.microsoft.com/office/drawing/2014/main" id="{D36E2E97-0E6A-4011-9768-122E4CAAC679}"/>
                </a:ext>
              </a:extLst>
            </p:cNvPr>
            <p:cNvSpPr/>
            <p:nvPr/>
          </p:nvSpPr>
          <p:spPr>
            <a:xfrm>
              <a:off x="20734125" y="4621100"/>
              <a:ext cx="1700" cy="35175"/>
            </a:xfrm>
            <a:custGeom>
              <a:avLst/>
              <a:gdLst/>
              <a:ahLst/>
              <a:cxnLst/>
              <a:rect l="l" t="t" r="r" b="b"/>
              <a:pathLst>
                <a:path w="68" h="1407" extrusionOk="0">
                  <a:moveTo>
                    <a:pt x="68" y="1"/>
                  </a:moveTo>
                  <a:lnTo>
                    <a:pt x="1" y="453"/>
                  </a:lnTo>
                  <a:lnTo>
                    <a:pt x="1" y="1407"/>
                  </a:lnTo>
                  <a:lnTo>
                    <a:pt x="68" y="95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574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346;p60">
              <a:extLst>
                <a:ext uri="{FF2B5EF4-FFF2-40B4-BE49-F238E27FC236}">
                  <a16:creationId xmlns:a16="http://schemas.microsoft.com/office/drawing/2014/main" id="{A7F169D6-7B35-492A-93AE-6B47E76E5908}"/>
                </a:ext>
              </a:extLst>
            </p:cNvPr>
            <p:cNvSpPr/>
            <p:nvPr/>
          </p:nvSpPr>
          <p:spPr>
            <a:xfrm>
              <a:off x="20685600" y="4641600"/>
              <a:ext cx="15925" cy="23875"/>
            </a:xfrm>
            <a:custGeom>
              <a:avLst/>
              <a:gdLst/>
              <a:ahLst/>
              <a:cxnLst/>
              <a:rect l="l" t="t" r="r" b="b"/>
              <a:pathLst>
                <a:path w="637" h="955" extrusionOk="0">
                  <a:moveTo>
                    <a:pt x="0" y="1"/>
                  </a:moveTo>
                  <a:lnTo>
                    <a:pt x="0" y="955"/>
                  </a:lnTo>
                  <a:lnTo>
                    <a:pt x="620" y="955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454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347;p60">
              <a:extLst>
                <a:ext uri="{FF2B5EF4-FFF2-40B4-BE49-F238E27FC236}">
                  <a16:creationId xmlns:a16="http://schemas.microsoft.com/office/drawing/2014/main" id="{1600FFC6-53EF-421F-A05F-933AB818CA32}"/>
                </a:ext>
              </a:extLst>
            </p:cNvPr>
            <p:cNvSpPr/>
            <p:nvPr/>
          </p:nvSpPr>
          <p:spPr>
            <a:xfrm>
              <a:off x="20671775" y="4649550"/>
              <a:ext cx="14675" cy="23875"/>
            </a:xfrm>
            <a:custGeom>
              <a:avLst/>
              <a:gdLst/>
              <a:ahLst/>
              <a:cxnLst/>
              <a:rect l="l" t="t" r="r" b="b"/>
              <a:pathLst>
                <a:path w="587" h="955" extrusionOk="0">
                  <a:moveTo>
                    <a:pt x="1" y="1"/>
                  </a:moveTo>
                  <a:lnTo>
                    <a:pt x="1" y="955"/>
                  </a:lnTo>
                  <a:lnTo>
                    <a:pt x="587" y="95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6454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348;p60">
              <a:extLst>
                <a:ext uri="{FF2B5EF4-FFF2-40B4-BE49-F238E27FC236}">
                  <a16:creationId xmlns:a16="http://schemas.microsoft.com/office/drawing/2014/main" id="{97804412-FE98-4EB2-A783-C1506443E0E0}"/>
                </a:ext>
              </a:extLst>
            </p:cNvPr>
            <p:cNvSpPr/>
            <p:nvPr/>
          </p:nvSpPr>
          <p:spPr>
            <a:xfrm>
              <a:off x="20606500" y="4649550"/>
              <a:ext cx="65300" cy="23875"/>
            </a:xfrm>
            <a:custGeom>
              <a:avLst/>
              <a:gdLst/>
              <a:ahLst/>
              <a:cxnLst/>
              <a:rect l="l" t="t" r="r" b="b"/>
              <a:pathLst>
                <a:path w="2612" h="955" extrusionOk="0">
                  <a:moveTo>
                    <a:pt x="1" y="1"/>
                  </a:moveTo>
                  <a:lnTo>
                    <a:pt x="1" y="955"/>
                  </a:lnTo>
                  <a:lnTo>
                    <a:pt x="2612" y="95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349;p60">
              <a:extLst>
                <a:ext uri="{FF2B5EF4-FFF2-40B4-BE49-F238E27FC236}">
                  <a16:creationId xmlns:a16="http://schemas.microsoft.com/office/drawing/2014/main" id="{9A4F5C3B-5001-4953-BA38-21A643CC3D35}"/>
                </a:ext>
              </a:extLst>
            </p:cNvPr>
            <p:cNvSpPr/>
            <p:nvPr/>
          </p:nvSpPr>
          <p:spPr>
            <a:xfrm>
              <a:off x="20606500" y="4641600"/>
              <a:ext cx="25" cy="31825"/>
            </a:xfrm>
            <a:custGeom>
              <a:avLst/>
              <a:gdLst/>
              <a:ahLst/>
              <a:cxnLst/>
              <a:rect l="l" t="t" r="r" b="b"/>
              <a:pathLst>
                <a:path w="1" h="1273" extrusionOk="0">
                  <a:moveTo>
                    <a:pt x="1" y="319"/>
                  </a:moveTo>
                  <a:lnTo>
                    <a:pt x="1" y="1273"/>
                  </a:lnTo>
                  <a:lnTo>
                    <a:pt x="1" y="9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3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350;p60">
              <a:extLst>
                <a:ext uri="{FF2B5EF4-FFF2-40B4-BE49-F238E27FC236}">
                  <a16:creationId xmlns:a16="http://schemas.microsoft.com/office/drawing/2014/main" id="{B0EB39B9-4072-422D-A98B-4C69910503E8}"/>
                </a:ext>
              </a:extLst>
            </p:cNvPr>
            <p:cNvSpPr/>
            <p:nvPr/>
          </p:nvSpPr>
          <p:spPr>
            <a:xfrm>
              <a:off x="20699825" y="4641600"/>
              <a:ext cx="1700" cy="34775"/>
            </a:xfrm>
            <a:custGeom>
              <a:avLst/>
              <a:gdLst/>
              <a:ahLst/>
              <a:cxnLst/>
              <a:rect l="l" t="t" r="r" b="b"/>
              <a:pathLst>
                <a:path w="68" h="1391" extrusionOk="0">
                  <a:moveTo>
                    <a:pt x="67" y="1"/>
                  </a:moveTo>
                  <a:lnTo>
                    <a:pt x="0" y="436"/>
                  </a:lnTo>
                  <a:lnTo>
                    <a:pt x="0" y="1390"/>
                  </a:lnTo>
                  <a:lnTo>
                    <a:pt x="51" y="95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574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351;p60">
              <a:extLst>
                <a:ext uri="{FF2B5EF4-FFF2-40B4-BE49-F238E27FC236}">
                  <a16:creationId xmlns:a16="http://schemas.microsoft.com/office/drawing/2014/main" id="{B7ADA2A5-21D0-42FF-8061-3574ADB25475}"/>
                </a:ext>
              </a:extLst>
            </p:cNvPr>
            <p:cNvSpPr/>
            <p:nvPr/>
          </p:nvSpPr>
          <p:spPr>
            <a:xfrm>
              <a:off x="20699825" y="4632400"/>
              <a:ext cx="34325" cy="43975"/>
            </a:xfrm>
            <a:custGeom>
              <a:avLst/>
              <a:gdLst/>
              <a:ahLst/>
              <a:cxnLst/>
              <a:rect l="l" t="t" r="r" b="b"/>
              <a:pathLst>
                <a:path w="1373" h="1759" extrusionOk="0">
                  <a:moveTo>
                    <a:pt x="1373" y="1"/>
                  </a:moveTo>
                  <a:lnTo>
                    <a:pt x="0" y="804"/>
                  </a:lnTo>
                  <a:lnTo>
                    <a:pt x="0" y="1758"/>
                  </a:lnTo>
                  <a:lnTo>
                    <a:pt x="1373" y="955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4352;p60">
              <a:extLst>
                <a:ext uri="{FF2B5EF4-FFF2-40B4-BE49-F238E27FC236}">
                  <a16:creationId xmlns:a16="http://schemas.microsoft.com/office/drawing/2014/main" id="{0382BA78-7E83-46FE-A4A7-A22D3F25C1F5}"/>
                </a:ext>
              </a:extLst>
            </p:cNvPr>
            <p:cNvSpPr/>
            <p:nvPr/>
          </p:nvSpPr>
          <p:spPr>
            <a:xfrm>
              <a:off x="20684750" y="4649550"/>
              <a:ext cx="1700" cy="35175"/>
            </a:xfrm>
            <a:custGeom>
              <a:avLst/>
              <a:gdLst/>
              <a:ahLst/>
              <a:cxnLst/>
              <a:rect l="l" t="t" r="r" b="b"/>
              <a:pathLst>
                <a:path w="68" h="1407" extrusionOk="0">
                  <a:moveTo>
                    <a:pt x="68" y="1"/>
                  </a:moveTo>
                  <a:lnTo>
                    <a:pt x="17" y="470"/>
                  </a:lnTo>
                  <a:lnTo>
                    <a:pt x="1" y="1407"/>
                  </a:lnTo>
                  <a:lnTo>
                    <a:pt x="68" y="95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574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4353;p60">
              <a:extLst>
                <a:ext uri="{FF2B5EF4-FFF2-40B4-BE49-F238E27FC236}">
                  <a16:creationId xmlns:a16="http://schemas.microsoft.com/office/drawing/2014/main" id="{708001EA-CF89-49DF-B6A8-367789520A16}"/>
                </a:ext>
              </a:extLst>
            </p:cNvPr>
            <p:cNvSpPr/>
            <p:nvPr/>
          </p:nvSpPr>
          <p:spPr>
            <a:xfrm>
              <a:off x="20743750" y="4624025"/>
              <a:ext cx="5475" cy="69075"/>
            </a:xfrm>
            <a:custGeom>
              <a:avLst/>
              <a:gdLst/>
              <a:ahLst/>
              <a:cxnLst/>
              <a:rect l="l" t="t" r="r" b="b"/>
              <a:pathLst>
                <a:path w="219" h="2763" extrusionOk="0">
                  <a:moveTo>
                    <a:pt x="218" y="1"/>
                  </a:moveTo>
                  <a:lnTo>
                    <a:pt x="1" y="1809"/>
                  </a:lnTo>
                  <a:lnTo>
                    <a:pt x="1" y="2763"/>
                  </a:lnTo>
                  <a:lnTo>
                    <a:pt x="218" y="9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4330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4354;p60">
              <a:extLst>
                <a:ext uri="{FF2B5EF4-FFF2-40B4-BE49-F238E27FC236}">
                  <a16:creationId xmlns:a16="http://schemas.microsoft.com/office/drawing/2014/main" id="{24028CCB-DA2A-451B-B519-980B0824274D}"/>
                </a:ext>
              </a:extLst>
            </p:cNvPr>
            <p:cNvSpPr/>
            <p:nvPr/>
          </p:nvSpPr>
          <p:spPr>
            <a:xfrm>
              <a:off x="20729950" y="4668800"/>
              <a:ext cx="13825" cy="24300"/>
            </a:xfrm>
            <a:custGeom>
              <a:avLst/>
              <a:gdLst/>
              <a:ahLst/>
              <a:cxnLst/>
              <a:rect l="l" t="t" r="r" b="b"/>
              <a:pathLst>
                <a:path w="553" h="972" extrusionOk="0">
                  <a:moveTo>
                    <a:pt x="0" y="1"/>
                  </a:moveTo>
                  <a:lnTo>
                    <a:pt x="0" y="955"/>
                  </a:lnTo>
                  <a:lnTo>
                    <a:pt x="553" y="972"/>
                  </a:lnTo>
                  <a:lnTo>
                    <a:pt x="553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355;p60">
              <a:extLst>
                <a:ext uri="{FF2B5EF4-FFF2-40B4-BE49-F238E27FC236}">
                  <a16:creationId xmlns:a16="http://schemas.microsoft.com/office/drawing/2014/main" id="{784640FA-67BE-4094-B6B8-D8D6D2D92CB2}"/>
                </a:ext>
              </a:extLst>
            </p:cNvPr>
            <p:cNvSpPr/>
            <p:nvPr/>
          </p:nvSpPr>
          <p:spPr>
            <a:xfrm>
              <a:off x="20650450" y="4661275"/>
              <a:ext cx="34750" cy="43550"/>
            </a:xfrm>
            <a:custGeom>
              <a:avLst/>
              <a:gdLst/>
              <a:ahLst/>
              <a:cxnLst/>
              <a:rect l="l" t="t" r="r" b="b"/>
              <a:pathLst>
                <a:path w="1390" h="1742" extrusionOk="0">
                  <a:moveTo>
                    <a:pt x="1389" y="1"/>
                  </a:moveTo>
                  <a:lnTo>
                    <a:pt x="17" y="787"/>
                  </a:lnTo>
                  <a:lnTo>
                    <a:pt x="0" y="1741"/>
                  </a:lnTo>
                  <a:lnTo>
                    <a:pt x="1373" y="938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4356;p60">
              <a:extLst>
                <a:ext uri="{FF2B5EF4-FFF2-40B4-BE49-F238E27FC236}">
                  <a16:creationId xmlns:a16="http://schemas.microsoft.com/office/drawing/2014/main" id="{78C16A70-192D-4D01-B2FB-67A71C61CB8A}"/>
                </a:ext>
              </a:extLst>
            </p:cNvPr>
            <p:cNvSpPr/>
            <p:nvPr/>
          </p:nvSpPr>
          <p:spPr>
            <a:xfrm>
              <a:off x="20734975" y="4187575"/>
              <a:ext cx="731925" cy="436475"/>
            </a:xfrm>
            <a:custGeom>
              <a:avLst/>
              <a:gdLst/>
              <a:ahLst/>
              <a:cxnLst/>
              <a:rect l="l" t="t" r="r" b="b"/>
              <a:pathLst>
                <a:path w="29277" h="17459" extrusionOk="0">
                  <a:moveTo>
                    <a:pt x="29276" y="1"/>
                  </a:moveTo>
                  <a:lnTo>
                    <a:pt x="24506" y="1239"/>
                  </a:lnTo>
                  <a:lnTo>
                    <a:pt x="25828" y="2009"/>
                  </a:lnTo>
                  <a:lnTo>
                    <a:pt x="0" y="17024"/>
                  </a:lnTo>
                  <a:lnTo>
                    <a:pt x="620" y="17024"/>
                  </a:lnTo>
                  <a:lnTo>
                    <a:pt x="569" y="17459"/>
                  </a:lnTo>
                  <a:lnTo>
                    <a:pt x="26497" y="2394"/>
                  </a:lnTo>
                  <a:lnTo>
                    <a:pt x="27820" y="3147"/>
                  </a:lnTo>
                  <a:lnTo>
                    <a:pt x="29276" y="1"/>
                  </a:lnTo>
                  <a:close/>
                </a:path>
              </a:pathLst>
            </a:custGeom>
            <a:solidFill>
              <a:srgbClr val="F0E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4357;p60">
              <a:extLst>
                <a:ext uri="{FF2B5EF4-FFF2-40B4-BE49-F238E27FC236}">
                  <a16:creationId xmlns:a16="http://schemas.microsoft.com/office/drawing/2014/main" id="{29769275-AF0B-4D39-ADDB-AE1F84360B5A}"/>
                </a:ext>
              </a:extLst>
            </p:cNvPr>
            <p:cNvSpPr/>
            <p:nvPr/>
          </p:nvSpPr>
          <p:spPr>
            <a:xfrm>
              <a:off x="20606500" y="4613150"/>
              <a:ext cx="143975" cy="84975"/>
            </a:xfrm>
            <a:custGeom>
              <a:avLst/>
              <a:gdLst/>
              <a:ahLst/>
              <a:cxnLst/>
              <a:rect l="l" t="t" r="r" b="b"/>
              <a:pathLst>
                <a:path w="5759" h="3399" extrusionOk="0">
                  <a:moveTo>
                    <a:pt x="1976" y="1"/>
                  </a:moveTo>
                  <a:lnTo>
                    <a:pt x="1976" y="319"/>
                  </a:lnTo>
                  <a:lnTo>
                    <a:pt x="4587" y="319"/>
                  </a:lnTo>
                  <a:lnTo>
                    <a:pt x="3164" y="1139"/>
                  </a:lnTo>
                  <a:lnTo>
                    <a:pt x="1" y="1139"/>
                  </a:lnTo>
                  <a:lnTo>
                    <a:pt x="1" y="1457"/>
                  </a:lnTo>
                  <a:lnTo>
                    <a:pt x="2612" y="1457"/>
                  </a:lnTo>
                  <a:lnTo>
                    <a:pt x="1105" y="2344"/>
                  </a:lnTo>
                  <a:lnTo>
                    <a:pt x="1775" y="2712"/>
                  </a:lnTo>
                  <a:lnTo>
                    <a:pt x="3147" y="1926"/>
                  </a:lnTo>
                  <a:lnTo>
                    <a:pt x="2963" y="3365"/>
                  </a:lnTo>
                  <a:lnTo>
                    <a:pt x="3516" y="3399"/>
                  </a:lnTo>
                  <a:lnTo>
                    <a:pt x="3733" y="1574"/>
                  </a:lnTo>
                  <a:lnTo>
                    <a:pt x="5106" y="771"/>
                  </a:lnTo>
                  <a:lnTo>
                    <a:pt x="4938" y="2227"/>
                  </a:lnTo>
                  <a:lnTo>
                    <a:pt x="5491" y="2244"/>
                  </a:lnTo>
                  <a:lnTo>
                    <a:pt x="5708" y="436"/>
                  </a:lnTo>
                  <a:lnTo>
                    <a:pt x="5759" y="1"/>
                  </a:lnTo>
                  <a:close/>
                </a:path>
              </a:pathLst>
            </a:custGeom>
            <a:solidFill>
              <a:srgbClr val="F0E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4358;p60">
              <a:extLst>
                <a:ext uri="{FF2B5EF4-FFF2-40B4-BE49-F238E27FC236}">
                  <a16:creationId xmlns:a16="http://schemas.microsoft.com/office/drawing/2014/main" id="{16189D72-B769-4729-8112-EFFC7D05F3A0}"/>
                </a:ext>
              </a:extLst>
            </p:cNvPr>
            <p:cNvSpPr/>
            <p:nvPr/>
          </p:nvSpPr>
          <p:spPr>
            <a:xfrm>
              <a:off x="20634125" y="4671750"/>
              <a:ext cx="16750" cy="33075"/>
            </a:xfrm>
            <a:custGeom>
              <a:avLst/>
              <a:gdLst/>
              <a:ahLst/>
              <a:cxnLst/>
              <a:rect l="l" t="t" r="r" b="b"/>
              <a:pathLst>
                <a:path w="670" h="1323" extrusionOk="0">
                  <a:moveTo>
                    <a:pt x="0" y="0"/>
                  </a:moveTo>
                  <a:lnTo>
                    <a:pt x="0" y="937"/>
                  </a:lnTo>
                  <a:lnTo>
                    <a:pt x="653" y="1322"/>
                  </a:lnTo>
                  <a:lnTo>
                    <a:pt x="670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359;p60">
              <a:extLst>
                <a:ext uri="{FF2B5EF4-FFF2-40B4-BE49-F238E27FC236}">
                  <a16:creationId xmlns:a16="http://schemas.microsoft.com/office/drawing/2014/main" id="{F4C1DDA2-7B34-40A2-B614-9D7C614722D8}"/>
                </a:ext>
              </a:extLst>
            </p:cNvPr>
            <p:cNvSpPr/>
            <p:nvPr/>
          </p:nvSpPr>
          <p:spPr>
            <a:xfrm>
              <a:off x="20680575" y="4697275"/>
              <a:ext cx="13825" cy="24275"/>
            </a:xfrm>
            <a:custGeom>
              <a:avLst/>
              <a:gdLst/>
              <a:ahLst/>
              <a:cxnLst/>
              <a:rect l="l" t="t" r="r" b="b"/>
              <a:pathLst>
                <a:path w="553" h="971" extrusionOk="0">
                  <a:moveTo>
                    <a:pt x="0" y="0"/>
                  </a:moveTo>
                  <a:lnTo>
                    <a:pt x="0" y="954"/>
                  </a:lnTo>
                  <a:lnTo>
                    <a:pt x="553" y="971"/>
                  </a:lnTo>
                  <a:lnTo>
                    <a:pt x="55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360;p60">
              <a:extLst>
                <a:ext uri="{FF2B5EF4-FFF2-40B4-BE49-F238E27FC236}">
                  <a16:creationId xmlns:a16="http://schemas.microsoft.com/office/drawing/2014/main" id="{613538F2-A308-4AE3-87B5-D344D2692964}"/>
                </a:ext>
              </a:extLst>
            </p:cNvPr>
            <p:cNvSpPr/>
            <p:nvPr/>
          </p:nvSpPr>
          <p:spPr>
            <a:xfrm>
              <a:off x="20694375" y="4652500"/>
              <a:ext cx="5475" cy="69050"/>
            </a:xfrm>
            <a:custGeom>
              <a:avLst/>
              <a:gdLst/>
              <a:ahLst/>
              <a:cxnLst/>
              <a:rect l="l" t="t" r="r" b="b"/>
              <a:pathLst>
                <a:path w="219" h="2762" extrusionOk="0">
                  <a:moveTo>
                    <a:pt x="218" y="0"/>
                  </a:moveTo>
                  <a:lnTo>
                    <a:pt x="1" y="1825"/>
                  </a:lnTo>
                  <a:lnTo>
                    <a:pt x="1" y="2762"/>
                  </a:lnTo>
                  <a:lnTo>
                    <a:pt x="218" y="95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44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362;p60">
              <a:extLst>
                <a:ext uri="{FF2B5EF4-FFF2-40B4-BE49-F238E27FC236}">
                  <a16:creationId xmlns:a16="http://schemas.microsoft.com/office/drawing/2014/main" id="{94431096-654C-4986-8EC0-C1C9DEB9E9D5}"/>
                </a:ext>
              </a:extLst>
            </p:cNvPr>
            <p:cNvSpPr/>
            <p:nvPr/>
          </p:nvSpPr>
          <p:spPr>
            <a:xfrm>
              <a:off x="20470075" y="4921550"/>
              <a:ext cx="8825" cy="292950"/>
            </a:xfrm>
            <a:custGeom>
              <a:avLst/>
              <a:gdLst/>
              <a:ahLst/>
              <a:cxnLst/>
              <a:rect l="l" t="t" r="r" b="b"/>
              <a:pathLst>
                <a:path w="353" h="11718" extrusionOk="0">
                  <a:moveTo>
                    <a:pt x="352" y="1"/>
                  </a:moveTo>
                  <a:lnTo>
                    <a:pt x="1" y="11718"/>
                  </a:lnTo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363;p60">
              <a:extLst>
                <a:ext uri="{FF2B5EF4-FFF2-40B4-BE49-F238E27FC236}">
                  <a16:creationId xmlns:a16="http://schemas.microsoft.com/office/drawing/2014/main" id="{C2A0B39B-09F3-4C6B-86EE-917C91E6A159}"/>
                </a:ext>
              </a:extLst>
            </p:cNvPr>
            <p:cNvSpPr/>
            <p:nvPr/>
          </p:nvSpPr>
          <p:spPr>
            <a:xfrm>
              <a:off x="20470075" y="4921550"/>
              <a:ext cx="8825" cy="292950"/>
            </a:xfrm>
            <a:custGeom>
              <a:avLst/>
              <a:gdLst/>
              <a:ahLst/>
              <a:cxnLst/>
              <a:rect l="l" t="t" r="r" b="b"/>
              <a:pathLst>
                <a:path w="353" h="11718" fill="none" extrusionOk="0">
                  <a:moveTo>
                    <a:pt x="352" y="1"/>
                  </a:moveTo>
                  <a:lnTo>
                    <a:pt x="1" y="11718"/>
                  </a:lnTo>
                </a:path>
              </a:pathLst>
            </a:custGeom>
            <a:noFill/>
            <a:ln w="5450" cap="flat" cmpd="sng">
              <a:solidFill>
                <a:srgbClr val="D07BC0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364;p60">
              <a:extLst>
                <a:ext uri="{FF2B5EF4-FFF2-40B4-BE49-F238E27FC236}">
                  <a16:creationId xmlns:a16="http://schemas.microsoft.com/office/drawing/2014/main" id="{23DCBE0F-98CB-470F-9AD7-3D6F290A75FA}"/>
                </a:ext>
              </a:extLst>
            </p:cNvPr>
            <p:cNvSpPr/>
            <p:nvPr/>
          </p:nvSpPr>
          <p:spPr>
            <a:xfrm>
              <a:off x="20602725" y="4473375"/>
              <a:ext cx="402175" cy="636100"/>
            </a:xfrm>
            <a:custGeom>
              <a:avLst/>
              <a:gdLst/>
              <a:ahLst/>
              <a:cxnLst/>
              <a:rect l="l" t="t" r="r" b="b"/>
              <a:pathLst>
                <a:path w="16087" h="25444" extrusionOk="0">
                  <a:moveTo>
                    <a:pt x="8035" y="1"/>
                  </a:moveTo>
                  <a:cubicBezTo>
                    <a:pt x="8035" y="1"/>
                    <a:pt x="1" y="12973"/>
                    <a:pt x="1" y="17409"/>
                  </a:cubicBezTo>
                  <a:cubicBezTo>
                    <a:pt x="1" y="21845"/>
                    <a:pt x="3600" y="25444"/>
                    <a:pt x="8035" y="25444"/>
                  </a:cubicBezTo>
                  <a:cubicBezTo>
                    <a:pt x="12488" y="25444"/>
                    <a:pt x="16087" y="21845"/>
                    <a:pt x="16087" y="17409"/>
                  </a:cubicBezTo>
                  <a:cubicBezTo>
                    <a:pt x="16087" y="12973"/>
                    <a:pt x="8035" y="1"/>
                    <a:pt x="8035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365;p60">
              <a:extLst>
                <a:ext uri="{FF2B5EF4-FFF2-40B4-BE49-F238E27FC236}">
                  <a16:creationId xmlns:a16="http://schemas.microsoft.com/office/drawing/2014/main" id="{1EE97C3A-DB6F-4E0D-ACB9-5506ABE4990B}"/>
                </a:ext>
              </a:extLst>
            </p:cNvPr>
            <p:cNvSpPr/>
            <p:nvPr/>
          </p:nvSpPr>
          <p:spPr>
            <a:xfrm>
              <a:off x="20792725" y="4753350"/>
              <a:ext cx="16350" cy="531875"/>
            </a:xfrm>
            <a:custGeom>
              <a:avLst/>
              <a:gdLst/>
              <a:ahLst/>
              <a:cxnLst/>
              <a:rect l="l" t="t" r="r" b="b"/>
              <a:pathLst>
                <a:path w="654" h="21275" fill="none" extrusionOk="0">
                  <a:moveTo>
                    <a:pt x="653" y="0"/>
                  </a:moveTo>
                  <a:lnTo>
                    <a:pt x="0" y="21275"/>
                  </a:lnTo>
                </a:path>
              </a:pathLst>
            </a:custGeom>
            <a:noFill/>
            <a:ln w="5450" cap="rnd" cmpd="sng">
              <a:solidFill>
                <a:srgbClr val="964F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366;p60">
              <a:extLst>
                <a:ext uri="{FF2B5EF4-FFF2-40B4-BE49-F238E27FC236}">
                  <a16:creationId xmlns:a16="http://schemas.microsoft.com/office/drawing/2014/main" id="{5A9CAB31-1530-4E99-877F-890D576AA24A}"/>
                </a:ext>
              </a:extLst>
            </p:cNvPr>
            <p:cNvSpPr/>
            <p:nvPr/>
          </p:nvSpPr>
          <p:spPr>
            <a:xfrm>
              <a:off x="22197900" y="3361550"/>
              <a:ext cx="90025" cy="112375"/>
            </a:xfrm>
            <a:custGeom>
              <a:avLst/>
              <a:gdLst/>
              <a:ahLst/>
              <a:cxnLst/>
              <a:rect l="l" t="t" r="r" b="b"/>
              <a:pathLst>
                <a:path w="3601" h="4495" extrusionOk="0">
                  <a:moveTo>
                    <a:pt x="1016" y="0"/>
                  </a:moveTo>
                  <a:cubicBezTo>
                    <a:pt x="403" y="0"/>
                    <a:pt x="1" y="530"/>
                    <a:pt x="52" y="1406"/>
                  </a:cubicBezTo>
                  <a:cubicBezTo>
                    <a:pt x="119" y="2494"/>
                    <a:pt x="888" y="3732"/>
                    <a:pt x="1792" y="4251"/>
                  </a:cubicBezTo>
                  <a:cubicBezTo>
                    <a:pt x="1843" y="4285"/>
                    <a:pt x="1876" y="4301"/>
                    <a:pt x="1926" y="4335"/>
                  </a:cubicBezTo>
                  <a:cubicBezTo>
                    <a:pt x="2159" y="4443"/>
                    <a:pt x="2377" y="4495"/>
                    <a:pt x="2573" y="4495"/>
                  </a:cubicBezTo>
                  <a:cubicBezTo>
                    <a:pt x="3197" y="4495"/>
                    <a:pt x="3601" y="3975"/>
                    <a:pt x="3550" y="3096"/>
                  </a:cubicBezTo>
                  <a:cubicBezTo>
                    <a:pt x="3466" y="1991"/>
                    <a:pt x="2713" y="770"/>
                    <a:pt x="1809" y="234"/>
                  </a:cubicBezTo>
                  <a:cubicBezTo>
                    <a:pt x="1759" y="217"/>
                    <a:pt x="1709" y="184"/>
                    <a:pt x="1658" y="167"/>
                  </a:cubicBezTo>
                  <a:cubicBezTo>
                    <a:pt x="1428" y="54"/>
                    <a:pt x="1211" y="0"/>
                    <a:pt x="1016" y="0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367;p60">
              <a:extLst>
                <a:ext uri="{FF2B5EF4-FFF2-40B4-BE49-F238E27FC236}">
                  <a16:creationId xmlns:a16="http://schemas.microsoft.com/office/drawing/2014/main" id="{79DEF8C3-2ED4-4868-A13E-E31D9C1872D5}"/>
                </a:ext>
              </a:extLst>
            </p:cNvPr>
            <p:cNvSpPr/>
            <p:nvPr/>
          </p:nvSpPr>
          <p:spPr>
            <a:xfrm>
              <a:off x="22110875" y="3204200"/>
              <a:ext cx="272875" cy="200375"/>
            </a:xfrm>
            <a:custGeom>
              <a:avLst/>
              <a:gdLst/>
              <a:ahLst/>
              <a:cxnLst/>
              <a:rect l="l" t="t" r="r" b="b"/>
              <a:pathLst>
                <a:path w="10915" h="8015" extrusionOk="0">
                  <a:moveTo>
                    <a:pt x="2166" y="1"/>
                  </a:moveTo>
                  <a:cubicBezTo>
                    <a:pt x="1530" y="1"/>
                    <a:pt x="940" y="134"/>
                    <a:pt x="419" y="402"/>
                  </a:cubicBezTo>
                  <a:cubicBezTo>
                    <a:pt x="17" y="602"/>
                    <a:pt x="1" y="1306"/>
                    <a:pt x="386" y="1975"/>
                  </a:cubicBezTo>
                  <a:cubicBezTo>
                    <a:pt x="570" y="2327"/>
                    <a:pt x="821" y="2578"/>
                    <a:pt x="1089" y="2728"/>
                  </a:cubicBezTo>
                  <a:cubicBezTo>
                    <a:pt x="1243" y="2821"/>
                    <a:pt x="1392" y="2869"/>
                    <a:pt x="1530" y="2869"/>
                  </a:cubicBezTo>
                  <a:cubicBezTo>
                    <a:pt x="1616" y="2869"/>
                    <a:pt x="1698" y="2851"/>
                    <a:pt x="1775" y="2812"/>
                  </a:cubicBezTo>
                  <a:cubicBezTo>
                    <a:pt x="2159" y="2617"/>
                    <a:pt x="2586" y="2518"/>
                    <a:pt x="3047" y="2518"/>
                  </a:cubicBezTo>
                  <a:cubicBezTo>
                    <a:pt x="3651" y="2518"/>
                    <a:pt x="4312" y="2688"/>
                    <a:pt x="5006" y="3030"/>
                  </a:cubicBezTo>
                  <a:cubicBezTo>
                    <a:pt x="5139" y="3097"/>
                    <a:pt x="5290" y="3163"/>
                    <a:pt x="5424" y="3247"/>
                  </a:cubicBezTo>
                  <a:cubicBezTo>
                    <a:pt x="6813" y="4051"/>
                    <a:pt x="8152" y="5440"/>
                    <a:pt x="9140" y="7147"/>
                  </a:cubicBezTo>
                  <a:cubicBezTo>
                    <a:pt x="9341" y="7482"/>
                    <a:pt x="9592" y="7733"/>
                    <a:pt x="9826" y="7884"/>
                  </a:cubicBezTo>
                  <a:cubicBezTo>
                    <a:pt x="9983" y="7972"/>
                    <a:pt x="10133" y="8014"/>
                    <a:pt x="10272" y="8014"/>
                  </a:cubicBezTo>
                  <a:cubicBezTo>
                    <a:pt x="10370" y="8014"/>
                    <a:pt x="10462" y="7993"/>
                    <a:pt x="10546" y="7951"/>
                  </a:cubicBezTo>
                  <a:cubicBezTo>
                    <a:pt x="10914" y="7716"/>
                    <a:pt x="10914" y="6997"/>
                    <a:pt x="10529" y="6344"/>
                  </a:cubicBezTo>
                  <a:cubicBezTo>
                    <a:pt x="9173" y="4017"/>
                    <a:pt x="7349" y="2092"/>
                    <a:pt x="5441" y="1004"/>
                  </a:cubicBezTo>
                  <a:cubicBezTo>
                    <a:pt x="5257" y="887"/>
                    <a:pt x="5056" y="787"/>
                    <a:pt x="4855" y="686"/>
                  </a:cubicBezTo>
                  <a:cubicBezTo>
                    <a:pt x="3914" y="230"/>
                    <a:pt x="3001" y="1"/>
                    <a:pt x="2166" y="1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4368;p60">
              <a:extLst>
                <a:ext uri="{FF2B5EF4-FFF2-40B4-BE49-F238E27FC236}">
                  <a16:creationId xmlns:a16="http://schemas.microsoft.com/office/drawing/2014/main" id="{AB238FA8-A3E8-47E4-AB72-FEAABD526E2D}"/>
                </a:ext>
              </a:extLst>
            </p:cNvPr>
            <p:cNvSpPr/>
            <p:nvPr/>
          </p:nvSpPr>
          <p:spPr>
            <a:xfrm>
              <a:off x="22051050" y="3046475"/>
              <a:ext cx="394200" cy="271275"/>
            </a:xfrm>
            <a:custGeom>
              <a:avLst/>
              <a:gdLst/>
              <a:ahLst/>
              <a:cxnLst/>
              <a:rect l="l" t="t" r="r" b="b"/>
              <a:pathLst>
                <a:path w="15768" h="10851" extrusionOk="0">
                  <a:moveTo>
                    <a:pt x="2716" y="1"/>
                  </a:moveTo>
                  <a:cubicBezTo>
                    <a:pt x="1920" y="1"/>
                    <a:pt x="1167" y="138"/>
                    <a:pt x="469" y="417"/>
                  </a:cubicBezTo>
                  <a:cubicBezTo>
                    <a:pt x="50" y="568"/>
                    <a:pt x="0" y="1254"/>
                    <a:pt x="352" y="1940"/>
                  </a:cubicBezTo>
                  <a:cubicBezTo>
                    <a:pt x="536" y="2308"/>
                    <a:pt x="820" y="2610"/>
                    <a:pt x="1105" y="2760"/>
                  </a:cubicBezTo>
                  <a:cubicBezTo>
                    <a:pt x="1250" y="2850"/>
                    <a:pt x="1402" y="2902"/>
                    <a:pt x="1543" y="2902"/>
                  </a:cubicBezTo>
                  <a:cubicBezTo>
                    <a:pt x="1613" y="2902"/>
                    <a:pt x="1680" y="2889"/>
                    <a:pt x="1741" y="2861"/>
                  </a:cubicBezTo>
                  <a:cubicBezTo>
                    <a:pt x="2306" y="2641"/>
                    <a:pt x="2921" y="2532"/>
                    <a:pt x="3573" y="2532"/>
                  </a:cubicBezTo>
                  <a:cubicBezTo>
                    <a:pt x="4659" y="2532"/>
                    <a:pt x="5847" y="2834"/>
                    <a:pt x="7081" y="3430"/>
                  </a:cubicBezTo>
                  <a:cubicBezTo>
                    <a:pt x="7348" y="3547"/>
                    <a:pt x="7599" y="3698"/>
                    <a:pt x="7851" y="3832"/>
                  </a:cubicBezTo>
                  <a:cubicBezTo>
                    <a:pt x="10110" y="5154"/>
                    <a:pt x="12286" y="7330"/>
                    <a:pt x="14010" y="10058"/>
                  </a:cubicBezTo>
                  <a:cubicBezTo>
                    <a:pt x="14211" y="10360"/>
                    <a:pt x="14429" y="10577"/>
                    <a:pt x="14663" y="10711"/>
                  </a:cubicBezTo>
                  <a:cubicBezTo>
                    <a:pt x="14812" y="10804"/>
                    <a:pt x="14966" y="10851"/>
                    <a:pt x="15105" y="10851"/>
                  </a:cubicBezTo>
                  <a:cubicBezTo>
                    <a:pt x="15216" y="10851"/>
                    <a:pt x="15318" y="10821"/>
                    <a:pt x="15400" y="10761"/>
                  </a:cubicBezTo>
                  <a:cubicBezTo>
                    <a:pt x="15768" y="10494"/>
                    <a:pt x="15718" y="9757"/>
                    <a:pt x="15316" y="9104"/>
                  </a:cubicBezTo>
                  <a:cubicBezTo>
                    <a:pt x="13224" y="5807"/>
                    <a:pt x="10612" y="3162"/>
                    <a:pt x="7867" y="1589"/>
                  </a:cubicBezTo>
                  <a:cubicBezTo>
                    <a:pt x="7549" y="1405"/>
                    <a:pt x="7248" y="1237"/>
                    <a:pt x="6930" y="1086"/>
                  </a:cubicBezTo>
                  <a:cubicBezTo>
                    <a:pt x="5443" y="369"/>
                    <a:pt x="4021" y="1"/>
                    <a:pt x="2716" y="1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4369;p60">
              <a:extLst>
                <a:ext uri="{FF2B5EF4-FFF2-40B4-BE49-F238E27FC236}">
                  <a16:creationId xmlns:a16="http://schemas.microsoft.com/office/drawing/2014/main" id="{B801B7C7-F412-4894-AA92-853DE71839A9}"/>
                </a:ext>
              </a:extLst>
            </p:cNvPr>
            <p:cNvSpPr/>
            <p:nvPr/>
          </p:nvSpPr>
          <p:spPr>
            <a:xfrm>
              <a:off x="16026425" y="2555700"/>
              <a:ext cx="572050" cy="615600"/>
            </a:xfrm>
            <a:custGeom>
              <a:avLst/>
              <a:gdLst/>
              <a:ahLst/>
              <a:cxnLst/>
              <a:rect l="l" t="t" r="r" b="b"/>
              <a:pathLst>
                <a:path w="22882" h="24624" extrusionOk="0">
                  <a:moveTo>
                    <a:pt x="13743" y="1"/>
                  </a:moveTo>
                  <a:cubicBezTo>
                    <a:pt x="12891" y="1"/>
                    <a:pt x="11930" y="279"/>
                    <a:pt x="10914" y="866"/>
                  </a:cubicBezTo>
                  <a:cubicBezTo>
                    <a:pt x="7415" y="2874"/>
                    <a:pt x="4603" y="7762"/>
                    <a:pt x="4620" y="11762"/>
                  </a:cubicBezTo>
                  <a:cubicBezTo>
                    <a:pt x="4620" y="12131"/>
                    <a:pt x="4637" y="12465"/>
                    <a:pt x="4687" y="12783"/>
                  </a:cubicBezTo>
                  <a:cubicBezTo>
                    <a:pt x="2076" y="14424"/>
                    <a:pt x="0" y="18106"/>
                    <a:pt x="17" y="21136"/>
                  </a:cubicBezTo>
                  <a:cubicBezTo>
                    <a:pt x="17" y="23342"/>
                    <a:pt x="1126" y="24623"/>
                    <a:pt x="2737" y="24623"/>
                  </a:cubicBezTo>
                  <a:cubicBezTo>
                    <a:pt x="3400" y="24623"/>
                    <a:pt x="4148" y="24407"/>
                    <a:pt x="4938" y="23948"/>
                  </a:cubicBezTo>
                  <a:lnTo>
                    <a:pt x="16839" y="17085"/>
                  </a:lnTo>
                  <a:cubicBezTo>
                    <a:pt x="17140" y="16968"/>
                    <a:pt x="17475" y="16817"/>
                    <a:pt x="17793" y="16633"/>
                  </a:cubicBezTo>
                  <a:cubicBezTo>
                    <a:pt x="17843" y="16600"/>
                    <a:pt x="17910" y="16566"/>
                    <a:pt x="17961" y="16533"/>
                  </a:cubicBezTo>
                  <a:cubicBezTo>
                    <a:pt x="20722" y="14809"/>
                    <a:pt x="22882" y="10892"/>
                    <a:pt x="22765" y="7779"/>
                  </a:cubicBezTo>
                  <a:cubicBezTo>
                    <a:pt x="22682" y="5656"/>
                    <a:pt x="21565" y="4453"/>
                    <a:pt x="19982" y="4453"/>
                  </a:cubicBezTo>
                  <a:cubicBezTo>
                    <a:pt x="19306" y="4453"/>
                    <a:pt x="18545" y="4673"/>
                    <a:pt x="17743" y="5134"/>
                  </a:cubicBezTo>
                  <a:cubicBezTo>
                    <a:pt x="17676" y="5167"/>
                    <a:pt x="17609" y="5218"/>
                    <a:pt x="17542" y="5251"/>
                  </a:cubicBezTo>
                  <a:cubicBezTo>
                    <a:pt x="17425" y="5335"/>
                    <a:pt x="17291" y="5418"/>
                    <a:pt x="17174" y="5502"/>
                  </a:cubicBezTo>
                  <a:cubicBezTo>
                    <a:pt x="17207" y="5151"/>
                    <a:pt x="17241" y="4816"/>
                    <a:pt x="17241" y="4481"/>
                  </a:cubicBezTo>
                  <a:cubicBezTo>
                    <a:pt x="17229" y="1637"/>
                    <a:pt x="15807" y="1"/>
                    <a:pt x="13743" y="1"/>
                  </a:cubicBezTo>
                  <a:close/>
                </a:path>
              </a:pathLst>
            </a:custGeom>
            <a:solidFill>
              <a:srgbClr val="B32A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4370;p60">
              <a:extLst>
                <a:ext uri="{FF2B5EF4-FFF2-40B4-BE49-F238E27FC236}">
                  <a16:creationId xmlns:a16="http://schemas.microsoft.com/office/drawing/2014/main" id="{2EBBAEED-CF97-49FB-98C5-785BB15D63B1}"/>
                </a:ext>
              </a:extLst>
            </p:cNvPr>
            <p:cNvSpPr/>
            <p:nvPr/>
          </p:nvSpPr>
          <p:spPr>
            <a:xfrm>
              <a:off x="16222650" y="2848500"/>
              <a:ext cx="208850" cy="384025"/>
            </a:xfrm>
            <a:custGeom>
              <a:avLst/>
              <a:gdLst/>
              <a:ahLst/>
              <a:cxnLst/>
              <a:rect l="l" t="t" r="r" b="b"/>
              <a:pathLst>
                <a:path w="8354" h="15361" extrusionOk="0">
                  <a:moveTo>
                    <a:pt x="4416" y="0"/>
                  </a:moveTo>
                  <a:cubicBezTo>
                    <a:pt x="4370" y="0"/>
                    <a:pt x="4320" y="17"/>
                    <a:pt x="4270" y="50"/>
                  </a:cubicBezTo>
                  <a:cubicBezTo>
                    <a:pt x="4169" y="101"/>
                    <a:pt x="4069" y="201"/>
                    <a:pt x="4002" y="352"/>
                  </a:cubicBezTo>
                  <a:lnTo>
                    <a:pt x="135" y="8353"/>
                  </a:lnTo>
                  <a:cubicBezTo>
                    <a:pt x="1" y="8636"/>
                    <a:pt x="72" y="8864"/>
                    <a:pt x="253" y="8864"/>
                  </a:cubicBezTo>
                  <a:cubicBezTo>
                    <a:pt x="297" y="8864"/>
                    <a:pt x="348" y="8851"/>
                    <a:pt x="403" y="8821"/>
                  </a:cubicBezTo>
                  <a:lnTo>
                    <a:pt x="2429" y="7650"/>
                  </a:lnTo>
                  <a:lnTo>
                    <a:pt x="2445" y="14864"/>
                  </a:lnTo>
                  <a:cubicBezTo>
                    <a:pt x="2457" y="15183"/>
                    <a:pt x="2611" y="15360"/>
                    <a:pt x="2836" y="15360"/>
                  </a:cubicBezTo>
                  <a:cubicBezTo>
                    <a:pt x="2929" y="15360"/>
                    <a:pt x="3035" y="15330"/>
                    <a:pt x="3148" y="15266"/>
                  </a:cubicBezTo>
                  <a:lnTo>
                    <a:pt x="5542" y="13893"/>
                  </a:lnTo>
                  <a:cubicBezTo>
                    <a:pt x="5927" y="13659"/>
                    <a:pt x="6245" y="13123"/>
                    <a:pt x="6245" y="12688"/>
                  </a:cubicBezTo>
                  <a:lnTo>
                    <a:pt x="6228" y="5457"/>
                  </a:lnTo>
                  <a:lnTo>
                    <a:pt x="7919" y="4469"/>
                  </a:lnTo>
                  <a:cubicBezTo>
                    <a:pt x="8203" y="4319"/>
                    <a:pt x="8354" y="3867"/>
                    <a:pt x="8203" y="3716"/>
                  </a:cubicBezTo>
                  <a:lnTo>
                    <a:pt x="4538" y="50"/>
                  </a:lnTo>
                  <a:cubicBezTo>
                    <a:pt x="4504" y="17"/>
                    <a:pt x="4462" y="0"/>
                    <a:pt x="4416" y="0"/>
                  </a:cubicBezTo>
                  <a:close/>
                </a:path>
              </a:pathLst>
            </a:custGeom>
            <a:solidFill>
              <a:srgbClr val="E2AE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4371;p60">
            <a:extLst>
              <a:ext uri="{FF2B5EF4-FFF2-40B4-BE49-F238E27FC236}">
                <a16:creationId xmlns:a16="http://schemas.microsoft.com/office/drawing/2014/main" id="{FE9B48F7-8A60-495C-B362-CAF31ED9803A}"/>
              </a:ext>
            </a:extLst>
          </p:cNvPr>
          <p:cNvGrpSpPr/>
          <p:nvPr/>
        </p:nvGrpSpPr>
        <p:grpSpPr>
          <a:xfrm>
            <a:off x="1350214" y="2246962"/>
            <a:ext cx="1160517" cy="3658188"/>
            <a:chOff x="-34542925" y="7446300"/>
            <a:chExt cx="2787025" cy="8785275"/>
          </a:xfrm>
        </p:grpSpPr>
        <p:sp>
          <p:nvSpPr>
            <p:cNvPr id="211" name="Google Shape;4372;p60">
              <a:extLst>
                <a:ext uri="{FF2B5EF4-FFF2-40B4-BE49-F238E27FC236}">
                  <a16:creationId xmlns:a16="http://schemas.microsoft.com/office/drawing/2014/main" id="{A9DB004D-7E4B-4440-A345-E39EC4A06C75}"/>
                </a:ext>
              </a:extLst>
            </p:cNvPr>
            <p:cNvSpPr/>
            <p:nvPr/>
          </p:nvSpPr>
          <p:spPr>
            <a:xfrm>
              <a:off x="-34421075" y="11617725"/>
              <a:ext cx="473050" cy="622950"/>
            </a:xfrm>
            <a:custGeom>
              <a:avLst/>
              <a:gdLst/>
              <a:ahLst/>
              <a:cxnLst/>
              <a:rect l="l" t="t" r="r" b="b"/>
              <a:pathLst>
                <a:path w="18922" h="24918" extrusionOk="0">
                  <a:moveTo>
                    <a:pt x="6348" y="1"/>
                  </a:moveTo>
                  <a:cubicBezTo>
                    <a:pt x="2943" y="1"/>
                    <a:pt x="0" y="2600"/>
                    <a:pt x="0" y="2600"/>
                  </a:cubicBezTo>
                  <a:cubicBezTo>
                    <a:pt x="0" y="2600"/>
                    <a:pt x="4191" y="24918"/>
                    <a:pt x="11481" y="24918"/>
                  </a:cubicBezTo>
                  <a:cubicBezTo>
                    <a:pt x="11519" y="24918"/>
                    <a:pt x="11557" y="24917"/>
                    <a:pt x="11595" y="24916"/>
                  </a:cubicBezTo>
                  <a:cubicBezTo>
                    <a:pt x="18922" y="24680"/>
                    <a:pt x="16401" y="20748"/>
                    <a:pt x="14048" y="14161"/>
                  </a:cubicBezTo>
                  <a:cubicBezTo>
                    <a:pt x="13329" y="12165"/>
                    <a:pt x="13236" y="11510"/>
                    <a:pt x="13510" y="11510"/>
                  </a:cubicBezTo>
                  <a:cubicBezTo>
                    <a:pt x="14034" y="11510"/>
                    <a:pt x="15896" y="13896"/>
                    <a:pt x="17298" y="13896"/>
                  </a:cubicBezTo>
                  <a:cubicBezTo>
                    <a:pt x="17597" y="13896"/>
                    <a:pt x="17875" y="13787"/>
                    <a:pt x="18115" y="13522"/>
                  </a:cubicBezTo>
                  <a:cubicBezTo>
                    <a:pt x="18922" y="12649"/>
                    <a:pt x="16099" y="8078"/>
                    <a:pt x="11494" y="2600"/>
                  </a:cubicBezTo>
                  <a:cubicBezTo>
                    <a:pt x="9870" y="650"/>
                    <a:pt x="8051" y="1"/>
                    <a:pt x="6348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4373;p60">
              <a:extLst>
                <a:ext uri="{FF2B5EF4-FFF2-40B4-BE49-F238E27FC236}">
                  <a16:creationId xmlns:a16="http://schemas.microsoft.com/office/drawing/2014/main" id="{46193FC7-A9F8-455F-BF9F-38C549BE05B0}"/>
                </a:ext>
              </a:extLst>
            </p:cNvPr>
            <p:cNvSpPr/>
            <p:nvPr/>
          </p:nvSpPr>
          <p:spPr>
            <a:xfrm>
              <a:off x="-33945525" y="15310500"/>
              <a:ext cx="923425" cy="533900"/>
            </a:xfrm>
            <a:custGeom>
              <a:avLst/>
              <a:gdLst/>
              <a:ahLst/>
              <a:cxnLst/>
              <a:rect l="l" t="t" r="r" b="b"/>
              <a:pathLst>
                <a:path w="36937" h="21356" extrusionOk="0">
                  <a:moveTo>
                    <a:pt x="25846" y="1"/>
                  </a:moveTo>
                  <a:cubicBezTo>
                    <a:pt x="22661" y="1"/>
                    <a:pt x="18191" y="737"/>
                    <a:pt x="12637" y="3506"/>
                  </a:cubicBezTo>
                  <a:cubicBezTo>
                    <a:pt x="2943" y="8326"/>
                    <a:pt x="657" y="8772"/>
                    <a:pt x="143" y="8772"/>
                  </a:cubicBezTo>
                  <a:cubicBezTo>
                    <a:pt x="26" y="8772"/>
                    <a:pt x="1" y="8749"/>
                    <a:pt x="1" y="8749"/>
                  </a:cubicBezTo>
                  <a:lnTo>
                    <a:pt x="1" y="18832"/>
                  </a:lnTo>
                  <a:cubicBezTo>
                    <a:pt x="1" y="18832"/>
                    <a:pt x="1619" y="21355"/>
                    <a:pt x="5833" y="21355"/>
                  </a:cubicBezTo>
                  <a:cubicBezTo>
                    <a:pt x="7475" y="21355"/>
                    <a:pt x="9511" y="20972"/>
                    <a:pt x="11999" y="19907"/>
                  </a:cubicBezTo>
                  <a:cubicBezTo>
                    <a:pt x="20838" y="16143"/>
                    <a:pt x="36936" y="8715"/>
                    <a:pt x="31425" y="952"/>
                  </a:cubicBezTo>
                  <a:cubicBezTo>
                    <a:pt x="31425" y="952"/>
                    <a:pt x="29466" y="1"/>
                    <a:pt x="25846" y="1"/>
                  </a:cubicBezTo>
                  <a:close/>
                </a:path>
              </a:pathLst>
            </a:custGeom>
            <a:solidFill>
              <a:srgbClr val="B42C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4374;p60">
              <a:extLst>
                <a:ext uri="{FF2B5EF4-FFF2-40B4-BE49-F238E27FC236}">
                  <a16:creationId xmlns:a16="http://schemas.microsoft.com/office/drawing/2014/main" id="{EB4C4914-CD04-451D-B72A-519142736785}"/>
                </a:ext>
              </a:extLst>
            </p:cNvPr>
            <p:cNvSpPr/>
            <p:nvPr/>
          </p:nvSpPr>
          <p:spPr>
            <a:xfrm>
              <a:off x="-32975925" y="15697400"/>
              <a:ext cx="923425" cy="534175"/>
            </a:xfrm>
            <a:custGeom>
              <a:avLst/>
              <a:gdLst/>
              <a:ahLst/>
              <a:cxnLst/>
              <a:rect l="l" t="t" r="r" b="b"/>
              <a:pathLst>
                <a:path w="36937" h="21367" extrusionOk="0">
                  <a:moveTo>
                    <a:pt x="25776" y="0"/>
                  </a:moveTo>
                  <a:cubicBezTo>
                    <a:pt x="22598" y="0"/>
                    <a:pt x="18144" y="736"/>
                    <a:pt x="12604" y="3490"/>
                  </a:cubicBezTo>
                  <a:cubicBezTo>
                    <a:pt x="2937" y="8310"/>
                    <a:pt x="656" y="8756"/>
                    <a:pt x="143" y="8756"/>
                  </a:cubicBezTo>
                  <a:cubicBezTo>
                    <a:pt x="26" y="8756"/>
                    <a:pt x="1" y="8733"/>
                    <a:pt x="1" y="8733"/>
                  </a:cubicBezTo>
                  <a:lnTo>
                    <a:pt x="1" y="18816"/>
                  </a:lnTo>
                  <a:cubicBezTo>
                    <a:pt x="1" y="18816"/>
                    <a:pt x="1626" y="21366"/>
                    <a:pt x="5845" y="21366"/>
                  </a:cubicBezTo>
                  <a:cubicBezTo>
                    <a:pt x="7478" y="21366"/>
                    <a:pt x="9499" y="20984"/>
                    <a:pt x="11966" y="19925"/>
                  </a:cubicBezTo>
                  <a:cubicBezTo>
                    <a:pt x="20838" y="16127"/>
                    <a:pt x="36937" y="8699"/>
                    <a:pt x="31391" y="969"/>
                  </a:cubicBezTo>
                  <a:cubicBezTo>
                    <a:pt x="31391" y="969"/>
                    <a:pt x="29424" y="0"/>
                    <a:pt x="25776" y="0"/>
                  </a:cubicBezTo>
                  <a:close/>
                </a:path>
              </a:pathLst>
            </a:custGeom>
            <a:solidFill>
              <a:srgbClr val="B42C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4375;p60">
              <a:extLst>
                <a:ext uri="{FF2B5EF4-FFF2-40B4-BE49-F238E27FC236}">
                  <a16:creationId xmlns:a16="http://schemas.microsoft.com/office/drawing/2014/main" id="{E9F22395-4C50-4DC6-99D7-72854C667079}"/>
                </a:ext>
              </a:extLst>
            </p:cNvPr>
            <p:cNvSpPr/>
            <p:nvPr/>
          </p:nvSpPr>
          <p:spPr>
            <a:xfrm>
              <a:off x="-33945525" y="11413825"/>
              <a:ext cx="1436800" cy="4554850"/>
            </a:xfrm>
            <a:custGeom>
              <a:avLst/>
              <a:gdLst/>
              <a:ahLst/>
              <a:cxnLst/>
              <a:rect l="l" t="t" r="r" b="b"/>
              <a:pathLst>
                <a:path w="57472" h="182194" extrusionOk="0">
                  <a:moveTo>
                    <a:pt x="2252" y="1"/>
                  </a:moveTo>
                  <a:lnTo>
                    <a:pt x="1" y="164616"/>
                  </a:lnTo>
                  <a:cubicBezTo>
                    <a:pt x="2073" y="166745"/>
                    <a:pt x="4448" y="167454"/>
                    <a:pt x="6694" y="167454"/>
                  </a:cubicBezTo>
                  <a:cubicBezTo>
                    <a:pt x="11185" y="167454"/>
                    <a:pt x="15158" y="164616"/>
                    <a:pt x="15158" y="164616"/>
                  </a:cubicBezTo>
                  <a:lnTo>
                    <a:pt x="27795" y="45204"/>
                  </a:lnTo>
                  <a:lnTo>
                    <a:pt x="38751" y="180311"/>
                  </a:lnTo>
                  <a:cubicBezTo>
                    <a:pt x="40533" y="181723"/>
                    <a:pt x="42814" y="182193"/>
                    <a:pt x="45065" y="182193"/>
                  </a:cubicBezTo>
                  <a:cubicBezTo>
                    <a:pt x="49566" y="182193"/>
                    <a:pt x="53942" y="180311"/>
                    <a:pt x="53942" y="180311"/>
                  </a:cubicBezTo>
                  <a:cubicBezTo>
                    <a:pt x="53942" y="180311"/>
                    <a:pt x="57471" y="49910"/>
                    <a:pt x="55892" y="12436"/>
                  </a:cubicBezTo>
                  <a:cubicBezTo>
                    <a:pt x="18384" y="12436"/>
                    <a:pt x="2252" y="1"/>
                    <a:pt x="2252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4376;p60">
              <a:extLst>
                <a:ext uri="{FF2B5EF4-FFF2-40B4-BE49-F238E27FC236}">
                  <a16:creationId xmlns:a16="http://schemas.microsoft.com/office/drawing/2014/main" id="{F33BD69D-0AC9-4A16-9514-EAE65717ABFC}"/>
                </a:ext>
              </a:extLst>
            </p:cNvPr>
            <p:cNvSpPr/>
            <p:nvPr/>
          </p:nvSpPr>
          <p:spPr>
            <a:xfrm>
              <a:off x="-34542925" y="8864625"/>
              <a:ext cx="2675275" cy="3159225"/>
            </a:xfrm>
            <a:custGeom>
              <a:avLst/>
              <a:gdLst/>
              <a:ahLst/>
              <a:cxnLst/>
              <a:rect l="l" t="t" r="r" b="b"/>
              <a:pathLst>
                <a:path w="107011" h="126369" extrusionOk="0">
                  <a:moveTo>
                    <a:pt x="39357" y="0"/>
                  </a:moveTo>
                  <a:lnTo>
                    <a:pt x="36601" y="4369"/>
                  </a:lnTo>
                  <a:lnTo>
                    <a:pt x="32332" y="4369"/>
                  </a:lnTo>
                  <a:cubicBezTo>
                    <a:pt x="22653" y="4369"/>
                    <a:pt x="14251" y="11057"/>
                    <a:pt x="12066" y="20468"/>
                  </a:cubicBezTo>
                  <a:lnTo>
                    <a:pt x="2858" y="59891"/>
                  </a:lnTo>
                  <a:cubicBezTo>
                    <a:pt x="404" y="70377"/>
                    <a:pt x="1" y="81266"/>
                    <a:pt x="1648" y="91886"/>
                  </a:cubicBezTo>
                  <a:lnTo>
                    <a:pt x="4874" y="112690"/>
                  </a:lnTo>
                  <a:lnTo>
                    <a:pt x="16368" y="112690"/>
                  </a:lnTo>
                  <a:lnTo>
                    <a:pt x="13848" y="82711"/>
                  </a:lnTo>
                  <a:cubicBezTo>
                    <a:pt x="13511" y="79014"/>
                    <a:pt x="13713" y="75317"/>
                    <a:pt x="14453" y="71687"/>
                  </a:cubicBezTo>
                  <a:lnTo>
                    <a:pt x="19662" y="45405"/>
                  </a:lnTo>
                  <a:lnTo>
                    <a:pt x="26148" y="101969"/>
                  </a:lnTo>
                  <a:cubicBezTo>
                    <a:pt x="26148" y="101969"/>
                    <a:pt x="37237" y="119368"/>
                    <a:pt x="58890" y="119368"/>
                  </a:cubicBezTo>
                  <a:cubicBezTo>
                    <a:pt x="65014" y="119368"/>
                    <a:pt x="71984" y="117976"/>
                    <a:pt x="79788" y="114404"/>
                  </a:cubicBezTo>
                  <a:lnTo>
                    <a:pt x="79788" y="92726"/>
                  </a:lnTo>
                  <a:lnTo>
                    <a:pt x="95416" y="126369"/>
                  </a:lnTo>
                  <a:lnTo>
                    <a:pt x="107011" y="122907"/>
                  </a:lnTo>
                  <a:lnTo>
                    <a:pt x="94710" y="91449"/>
                  </a:lnTo>
                  <a:cubicBezTo>
                    <a:pt x="92357" y="86442"/>
                    <a:pt x="91282" y="80896"/>
                    <a:pt x="91584" y="75351"/>
                  </a:cubicBezTo>
                  <a:lnTo>
                    <a:pt x="93634" y="35323"/>
                  </a:lnTo>
                  <a:cubicBezTo>
                    <a:pt x="93903" y="29273"/>
                    <a:pt x="92223" y="23257"/>
                    <a:pt x="88828" y="18216"/>
                  </a:cubicBezTo>
                  <a:cubicBezTo>
                    <a:pt x="84325" y="11494"/>
                    <a:pt x="77133" y="7058"/>
                    <a:pt x="69134" y="5949"/>
                  </a:cubicBezTo>
                  <a:lnTo>
                    <a:pt x="63420" y="5209"/>
                  </a:lnTo>
                  <a:lnTo>
                    <a:pt x="60698" y="1916"/>
                  </a:lnTo>
                  <a:lnTo>
                    <a:pt x="39357" y="0"/>
                  </a:lnTo>
                  <a:close/>
                </a:path>
              </a:pathLst>
            </a:custGeom>
            <a:solidFill>
              <a:srgbClr val="8C3E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4377;p60">
              <a:extLst>
                <a:ext uri="{FF2B5EF4-FFF2-40B4-BE49-F238E27FC236}">
                  <a16:creationId xmlns:a16="http://schemas.microsoft.com/office/drawing/2014/main" id="{8E90049A-FE87-4D1D-812D-9EA07FAA7026}"/>
                </a:ext>
              </a:extLst>
            </p:cNvPr>
            <p:cNvSpPr/>
            <p:nvPr/>
          </p:nvSpPr>
          <p:spPr>
            <a:xfrm>
              <a:off x="-32157550" y="11937300"/>
              <a:ext cx="401650" cy="606325"/>
            </a:xfrm>
            <a:custGeom>
              <a:avLst/>
              <a:gdLst/>
              <a:ahLst/>
              <a:cxnLst/>
              <a:rect l="l" t="t" r="r" b="b"/>
              <a:pathLst>
                <a:path w="16066" h="24253" extrusionOk="0">
                  <a:moveTo>
                    <a:pt x="11629" y="0"/>
                  </a:moveTo>
                  <a:lnTo>
                    <a:pt x="1" y="3462"/>
                  </a:lnTo>
                  <a:cubicBezTo>
                    <a:pt x="572" y="6117"/>
                    <a:pt x="1110" y="8738"/>
                    <a:pt x="1681" y="11393"/>
                  </a:cubicBezTo>
                  <a:cubicBezTo>
                    <a:pt x="2387" y="14721"/>
                    <a:pt x="1580" y="18350"/>
                    <a:pt x="2286" y="21577"/>
                  </a:cubicBezTo>
                  <a:cubicBezTo>
                    <a:pt x="2721" y="23549"/>
                    <a:pt x="4601" y="24252"/>
                    <a:pt x="6587" y="24252"/>
                  </a:cubicBezTo>
                  <a:cubicBezTo>
                    <a:pt x="7206" y="24252"/>
                    <a:pt x="7837" y="24184"/>
                    <a:pt x="8436" y="24064"/>
                  </a:cubicBezTo>
                  <a:cubicBezTo>
                    <a:pt x="10487" y="23627"/>
                    <a:pt x="14452" y="22081"/>
                    <a:pt x="15427" y="20031"/>
                  </a:cubicBezTo>
                  <a:cubicBezTo>
                    <a:pt x="15696" y="19493"/>
                    <a:pt x="15763" y="18854"/>
                    <a:pt x="15797" y="18250"/>
                  </a:cubicBezTo>
                  <a:cubicBezTo>
                    <a:pt x="15998" y="15090"/>
                    <a:pt x="16066" y="11528"/>
                    <a:pt x="15259" y="8436"/>
                  </a:cubicBezTo>
                  <a:cubicBezTo>
                    <a:pt x="14486" y="5512"/>
                    <a:pt x="12839" y="2790"/>
                    <a:pt x="11629" y="0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4378;p60">
              <a:extLst>
                <a:ext uri="{FF2B5EF4-FFF2-40B4-BE49-F238E27FC236}">
                  <a16:creationId xmlns:a16="http://schemas.microsoft.com/office/drawing/2014/main" id="{A17BF2F9-AD9F-4005-8DB6-A7494892FB3B}"/>
                </a:ext>
              </a:extLst>
            </p:cNvPr>
            <p:cNvSpPr/>
            <p:nvPr/>
          </p:nvSpPr>
          <p:spPr>
            <a:xfrm>
              <a:off x="-33559025" y="7973975"/>
              <a:ext cx="934350" cy="1012500"/>
            </a:xfrm>
            <a:custGeom>
              <a:avLst/>
              <a:gdLst/>
              <a:ahLst/>
              <a:cxnLst/>
              <a:rect l="l" t="t" r="r" b="b"/>
              <a:pathLst>
                <a:path w="37374" h="40500" extrusionOk="0">
                  <a:moveTo>
                    <a:pt x="29341" y="1"/>
                  </a:moveTo>
                  <a:lnTo>
                    <a:pt x="24333" y="5815"/>
                  </a:lnTo>
                  <a:cubicBezTo>
                    <a:pt x="24333" y="5815"/>
                    <a:pt x="23232" y="5350"/>
                    <a:pt x="22056" y="5350"/>
                  </a:cubicBezTo>
                  <a:cubicBezTo>
                    <a:pt x="20183" y="5350"/>
                    <a:pt x="18119" y="6529"/>
                    <a:pt x="19998" y="12638"/>
                  </a:cubicBezTo>
                  <a:cubicBezTo>
                    <a:pt x="20838" y="15360"/>
                    <a:pt x="20199" y="18318"/>
                    <a:pt x="18250" y="20334"/>
                  </a:cubicBezTo>
                  <a:cubicBezTo>
                    <a:pt x="16042" y="22585"/>
                    <a:pt x="12698" y="24922"/>
                    <a:pt x="8290" y="24922"/>
                  </a:cubicBezTo>
                  <a:cubicBezTo>
                    <a:pt x="5920" y="24922"/>
                    <a:pt x="3243" y="24246"/>
                    <a:pt x="269" y="22519"/>
                  </a:cubicBezTo>
                  <a:lnTo>
                    <a:pt x="1" y="35660"/>
                  </a:lnTo>
                  <a:lnTo>
                    <a:pt x="1" y="35660"/>
                  </a:lnTo>
                  <a:cubicBezTo>
                    <a:pt x="1" y="35660"/>
                    <a:pt x="1" y="35660"/>
                    <a:pt x="1" y="35660"/>
                  </a:cubicBezTo>
                  <a:cubicBezTo>
                    <a:pt x="22" y="35660"/>
                    <a:pt x="4374" y="40499"/>
                    <a:pt x="11512" y="40499"/>
                  </a:cubicBezTo>
                  <a:cubicBezTo>
                    <a:pt x="14374" y="40499"/>
                    <a:pt x="17684" y="39721"/>
                    <a:pt x="21342" y="37542"/>
                  </a:cubicBezTo>
                  <a:lnTo>
                    <a:pt x="21342" y="30618"/>
                  </a:lnTo>
                  <a:cubicBezTo>
                    <a:pt x="21342" y="30618"/>
                    <a:pt x="37373" y="28804"/>
                    <a:pt x="29341" y="1"/>
                  </a:cubicBezTo>
                  <a:close/>
                </a:path>
              </a:pathLst>
            </a:custGeom>
            <a:solidFill>
              <a:srgbClr val="D4B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4379;p60">
              <a:extLst>
                <a:ext uri="{FF2B5EF4-FFF2-40B4-BE49-F238E27FC236}">
                  <a16:creationId xmlns:a16="http://schemas.microsoft.com/office/drawing/2014/main" id="{6041BDBD-C47D-47F4-8734-B1F5BC0CA3AF}"/>
                </a:ext>
              </a:extLst>
            </p:cNvPr>
            <p:cNvSpPr/>
            <p:nvPr/>
          </p:nvSpPr>
          <p:spPr>
            <a:xfrm>
              <a:off x="-33900150" y="7446300"/>
              <a:ext cx="1408225" cy="3295000"/>
            </a:xfrm>
            <a:custGeom>
              <a:avLst/>
              <a:gdLst/>
              <a:ahLst/>
              <a:cxnLst/>
              <a:rect l="l" t="t" r="r" b="b"/>
              <a:pathLst>
                <a:path w="56329" h="131800" extrusionOk="0">
                  <a:moveTo>
                    <a:pt x="23895" y="1"/>
                  </a:moveTo>
                  <a:cubicBezTo>
                    <a:pt x="14817" y="1"/>
                    <a:pt x="2395" y="3167"/>
                    <a:pt x="4874" y="21108"/>
                  </a:cubicBezTo>
                  <a:cubicBezTo>
                    <a:pt x="4874" y="21108"/>
                    <a:pt x="0" y="109532"/>
                    <a:pt x="7663" y="119951"/>
                  </a:cubicBezTo>
                  <a:cubicBezTo>
                    <a:pt x="11993" y="128347"/>
                    <a:pt x="16949" y="131799"/>
                    <a:pt x="21542" y="131799"/>
                  </a:cubicBezTo>
                  <a:cubicBezTo>
                    <a:pt x="26932" y="131799"/>
                    <a:pt x="31823" y="127046"/>
                    <a:pt x="34617" y="119951"/>
                  </a:cubicBezTo>
                  <a:cubicBezTo>
                    <a:pt x="35626" y="117330"/>
                    <a:pt x="34483" y="36434"/>
                    <a:pt x="33643" y="33745"/>
                  </a:cubicBezTo>
                  <a:cubicBezTo>
                    <a:pt x="31764" y="27636"/>
                    <a:pt x="33828" y="26457"/>
                    <a:pt x="35701" y="26457"/>
                  </a:cubicBezTo>
                  <a:cubicBezTo>
                    <a:pt x="36877" y="26457"/>
                    <a:pt x="37978" y="26922"/>
                    <a:pt x="37978" y="26922"/>
                  </a:cubicBezTo>
                  <a:lnTo>
                    <a:pt x="42986" y="21108"/>
                  </a:lnTo>
                  <a:cubicBezTo>
                    <a:pt x="42986" y="21108"/>
                    <a:pt x="56328" y="6152"/>
                    <a:pt x="32802" y="943"/>
                  </a:cubicBezTo>
                  <a:cubicBezTo>
                    <a:pt x="32802" y="943"/>
                    <a:pt x="28846" y="1"/>
                    <a:pt x="23895" y="1"/>
                  </a:cubicBezTo>
                  <a:close/>
                </a:path>
              </a:pathLst>
            </a:custGeom>
            <a:solidFill>
              <a:srgbClr val="B42C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4380;p60">
              <a:extLst>
                <a:ext uri="{FF2B5EF4-FFF2-40B4-BE49-F238E27FC236}">
                  <a16:creationId xmlns:a16="http://schemas.microsoft.com/office/drawing/2014/main" id="{937EDF7F-07BE-4197-8E83-B87F869C9EFE}"/>
                </a:ext>
              </a:extLst>
            </p:cNvPr>
            <p:cNvSpPr/>
            <p:nvPr/>
          </p:nvSpPr>
          <p:spPr>
            <a:xfrm>
              <a:off x="-32833925" y="10078725"/>
              <a:ext cx="285700" cy="1514100"/>
            </a:xfrm>
            <a:custGeom>
              <a:avLst/>
              <a:gdLst/>
              <a:ahLst/>
              <a:cxnLst/>
              <a:rect l="l" t="t" r="r" b="b"/>
              <a:pathLst>
                <a:path w="11428" h="60564" extrusionOk="0">
                  <a:moveTo>
                    <a:pt x="6386" y="1"/>
                  </a:moveTo>
                  <a:cubicBezTo>
                    <a:pt x="6386" y="1"/>
                    <a:pt x="1" y="22485"/>
                    <a:pt x="942" y="35760"/>
                  </a:cubicBezTo>
                  <a:cubicBezTo>
                    <a:pt x="1648" y="45675"/>
                    <a:pt x="8168" y="55993"/>
                    <a:pt x="11428" y="60563"/>
                  </a:cubicBezTo>
                  <a:lnTo>
                    <a:pt x="11428" y="44196"/>
                  </a:lnTo>
                  <a:cubicBezTo>
                    <a:pt x="11428" y="44196"/>
                    <a:pt x="6386" y="35760"/>
                    <a:pt x="6386" y="25106"/>
                  </a:cubicBezTo>
                  <a:lnTo>
                    <a:pt x="6386" y="1"/>
                  </a:lnTo>
                  <a:close/>
                </a:path>
              </a:pathLst>
            </a:custGeom>
            <a:solidFill>
              <a:srgbClr val="220B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0" name="CuadroTexto 219">
            <a:extLst>
              <a:ext uri="{FF2B5EF4-FFF2-40B4-BE49-F238E27FC236}">
                <a16:creationId xmlns:a16="http://schemas.microsoft.com/office/drawing/2014/main" id="{2D5C5A3E-9114-4102-8EDC-59DB8062E952}"/>
              </a:ext>
            </a:extLst>
          </p:cNvPr>
          <p:cNvSpPr txBox="1"/>
          <p:nvPr/>
        </p:nvSpPr>
        <p:spPr>
          <a:xfrm>
            <a:off x="3086751" y="5497797"/>
            <a:ext cx="181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10BC9F"/>
                </a:solidFill>
                <a:latin typeface="Arial Narrow" panose="020B0606020202030204" pitchFamily="34" charset="0"/>
              </a:rPr>
              <a:t>Mediante una solicitud</a:t>
            </a:r>
          </a:p>
        </p:txBody>
      </p:sp>
      <p:sp>
        <p:nvSpPr>
          <p:cNvPr id="221" name="CuadroTexto 220">
            <a:extLst>
              <a:ext uri="{FF2B5EF4-FFF2-40B4-BE49-F238E27FC236}">
                <a16:creationId xmlns:a16="http://schemas.microsoft.com/office/drawing/2014/main" id="{1FE3788D-0E26-457F-A169-A9BC46899C6E}"/>
              </a:ext>
            </a:extLst>
          </p:cNvPr>
          <p:cNvSpPr txBox="1"/>
          <p:nvPr/>
        </p:nvSpPr>
        <p:spPr>
          <a:xfrm>
            <a:off x="7565629" y="5532944"/>
            <a:ext cx="196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10BC9F"/>
                </a:solidFill>
                <a:latin typeface="Arial Narrow" panose="020B0606020202030204" pitchFamily="34" charset="0"/>
              </a:rPr>
              <a:t>Mediante la consulta de la PNT</a:t>
            </a:r>
          </a:p>
        </p:txBody>
      </p:sp>
    </p:spTree>
    <p:extLst>
      <p:ext uri="{BB962C8B-B14F-4D97-AF65-F5344CB8AC3E}">
        <p14:creationId xmlns:p14="http://schemas.microsoft.com/office/powerpoint/2010/main" val="313836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>
            <a:extLst>
              <a:ext uri="{FF2B5EF4-FFF2-40B4-BE49-F238E27FC236}">
                <a16:creationId xmlns:a16="http://schemas.microsoft.com/office/drawing/2014/main" id="{C3432B62-E92B-45FE-A817-277DA77722C0}"/>
              </a:ext>
            </a:extLst>
          </p:cNvPr>
          <p:cNvGrpSpPr/>
          <p:nvPr/>
        </p:nvGrpSpPr>
        <p:grpSpPr>
          <a:xfrm flipV="1">
            <a:off x="1" y="2162628"/>
            <a:ext cx="4325255" cy="1582058"/>
            <a:chOff x="-367263" y="2162629"/>
            <a:chExt cx="3908749" cy="1219201"/>
          </a:xfrm>
        </p:grpSpPr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8D3D6ECA-3692-474A-8C80-57742C0E5F83}"/>
                </a:ext>
              </a:extLst>
            </p:cNvPr>
            <p:cNvSpPr/>
            <p:nvPr/>
          </p:nvSpPr>
          <p:spPr>
            <a:xfrm>
              <a:off x="-367263" y="2162630"/>
              <a:ext cx="2965322" cy="1219200"/>
            </a:xfrm>
            <a:prstGeom prst="rect">
              <a:avLst/>
            </a:prstGeom>
            <a:solidFill>
              <a:srgbClr val="227D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ight Triangle 26">
              <a:extLst>
                <a:ext uri="{FF2B5EF4-FFF2-40B4-BE49-F238E27FC236}">
                  <a16:creationId xmlns:a16="http://schemas.microsoft.com/office/drawing/2014/main" id="{4B9A0462-AA42-462D-B44B-59955258EFF6}"/>
                </a:ext>
              </a:extLst>
            </p:cNvPr>
            <p:cNvSpPr/>
            <p:nvPr/>
          </p:nvSpPr>
          <p:spPr>
            <a:xfrm>
              <a:off x="2598057" y="2162629"/>
              <a:ext cx="943429" cy="1219200"/>
            </a:xfrm>
            <a:prstGeom prst="rtTriangle">
              <a:avLst/>
            </a:prstGeom>
            <a:solidFill>
              <a:srgbClr val="227D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ABA3E828-81C6-40E2-BBBF-8D901259555C}"/>
              </a:ext>
            </a:extLst>
          </p:cNvPr>
          <p:cNvGrpSpPr/>
          <p:nvPr/>
        </p:nvGrpSpPr>
        <p:grpSpPr>
          <a:xfrm>
            <a:off x="2" y="3918856"/>
            <a:ext cx="4325255" cy="1582057"/>
            <a:chOff x="-367263" y="2162629"/>
            <a:chExt cx="3908749" cy="1219200"/>
          </a:xfrm>
          <a:solidFill>
            <a:srgbClr val="443988"/>
          </a:solidFill>
        </p:grpSpPr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98A56A8B-5A3C-4496-8647-32B2FC1C97B8}"/>
                </a:ext>
              </a:extLst>
            </p:cNvPr>
            <p:cNvSpPr/>
            <p:nvPr/>
          </p:nvSpPr>
          <p:spPr>
            <a:xfrm>
              <a:off x="-367263" y="2162629"/>
              <a:ext cx="2965322" cy="12192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ight Triangle 30">
              <a:extLst>
                <a:ext uri="{FF2B5EF4-FFF2-40B4-BE49-F238E27FC236}">
                  <a16:creationId xmlns:a16="http://schemas.microsoft.com/office/drawing/2014/main" id="{B1208F45-FCBB-4E65-A759-F0BAB660E3B1}"/>
                </a:ext>
              </a:extLst>
            </p:cNvPr>
            <p:cNvSpPr/>
            <p:nvPr/>
          </p:nvSpPr>
          <p:spPr>
            <a:xfrm>
              <a:off x="2598057" y="2162629"/>
              <a:ext cx="943429" cy="1219200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1B3D6C1C-16E9-4D49-8722-7DF76CD44BB3}"/>
              </a:ext>
            </a:extLst>
          </p:cNvPr>
          <p:cNvGrpSpPr/>
          <p:nvPr/>
        </p:nvGrpSpPr>
        <p:grpSpPr>
          <a:xfrm flipH="1">
            <a:off x="7866745" y="3918856"/>
            <a:ext cx="4325255" cy="1582057"/>
            <a:chOff x="-367263" y="2162629"/>
            <a:chExt cx="3908749" cy="1219200"/>
          </a:xfrm>
          <a:solidFill>
            <a:srgbClr val="FE4020"/>
          </a:solidFill>
        </p:grpSpPr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D528A556-77C3-4548-858B-7A23F0A90283}"/>
                </a:ext>
              </a:extLst>
            </p:cNvPr>
            <p:cNvSpPr/>
            <p:nvPr/>
          </p:nvSpPr>
          <p:spPr>
            <a:xfrm>
              <a:off x="-367263" y="2162629"/>
              <a:ext cx="2965322" cy="12192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ight Triangle 33">
              <a:extLst>
                <a:ext uri="{FF2B5EF4-FFF2-40B4-BE49-F238E27FC236}">
                  <a16:creationId xmlns:a16="http://schemas.microsoft.com/office/drawing/2014/main" id="{7039063B-7856-482C-B9B5-21D1D0A4D0B6}"/>
                </a:ext>
              </a:extLst>
            </p:cNvPr>
            <p:cNvSpPr/>
            <p:nvPr/>
          </p:nvSpPr>
          <p:spPr>
            <a:xfrm>
              <a:off x="2598057" y="2162629"/>
              <a:ext cx="943429" cy="1219200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id="{DD720DCC-0D4A-45A7-A11D-D0EE4F89B069}"/>
              </a:ext>
            </a:extLst>
          </p:cNvPr>
          <p:cNvGrpSpPr/>
          <p:nvPr/>
        </p:nvGrpSpPr>
        <p:grpSpPr>
          <a:xfrm flipH="1" flipV="1">
            <a:off x="7866745" y="2162628"/>
            <a:ext cx="4325255" cy="1582057"/>
            <a:chOff x="-367263" y="2162629"/>
            <a:chExt cx="3908749" cy="1219200"/>
          </a:xfrm>
          <a:solidFill>
            <a:srgbClr val="9F0052"/>
          </a:solidFill>
        </p:grpSpPr>
        <p:sp>
          <p:nvSpPr>
            <p:cNvPr id="13" name="Rectangle 35">
              <a:extLst>
                <a:ext uri="{FF2B5EF4-FFF2-40B4-BE49-F238E27FC236}">
                  <a16:creationId xmlns:a16="http://schemas.microsoft.com/office/drawing/2014/main" id="{92FEB568-49E5-4300-9803-F013D49D6374}"/>
                </a:ext>
              </a:extLst>
            </p:cNvPr>
            <p:cNvSpPr/>
            <p:nvPr/>
          </p:nvSpPr>
          <p:spPr>
            <a:xfrm>
              <a:off x="-367263" y="2162629"/>
              <a:ext cx="2965322" cy="12192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ight Triangle 36">
              <a:extLst>
                <a:ext uri="{FF2B5EF4-FFF2-40B4-BE49-F238E27FC236}">
                  <a16:creationId xmlns:a16="http://schemas.microsoft.com/office/drawing/2014/main" id="{D9279092-D52F-4BAE-9EE0-5315DB538B3E}"/>
                </a:ext>
              </a:extLst>
            </p:cNvPr>
            <p:cNvSpPr/>
            <p:nvPr/>
          </p:nvSpPr>
          <p:spPr>
            <a:xfrm>
              <a:off x="2598057" y="2162629"/>
              <a:ext cx="943429" cy="1219200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val 37">
            <a:extLst>
              <a:ext uri="{FF2B5EF4-FFF2-40B4-BE49-F238E27FC236}">
                <a16:creationId xmlns:a16="http://schemas.microsoft.com/office/drawing/2014/main" id="{82C09115-2164-4EFB-9B8B-23597AC540AB}"/>
              </a:ext>
            </a:extLst>
          </p:cNvPr>
          <p:cNvSpPr/>
          <p:nvPr/>
        </p:nvSpPr>
        <p:spPr>
          <a:xfrm>
            <a:off x="247279" y="2489200"/>
            <a:ext cx="928914" cy="92891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38">
            <a:extLst>
              <a:ext uri="{FF2B5EF4-FFF2-40B4-BE49-F238E27FC236}">
                <a16:creationId xmlns:a16="http://schemas.microsoft.com/office/drawing/2014/main" id="{049FCB05-429A-4AB5-9AF2-E54F662B9C25}"/>
              </a:ext>
            </a:extLst>
          </p:cNvPr>
          <p:cNvSpPr/>
          <p:nvPr/>
        </p:nvSpPr>
        <p:spPr>
          <a:xfrm>
            <a:off x="247279" y="4245426"/>
            <a:ext cx="928914" cy="92891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9386B317-AD58-462B-9B92-25BA44AE84FD}"/>
              </a:ext>
            </a:extLst>
          </p:cNvPr>
          <p:cNvSpPr/>
          <p:nvPr/>
        </p:nvSpPr>
        <p:spPr>
          <a:xfrm>
            <a:off x="10958822" y="2489199"/>
            <a:ext cx="928914" cy="92891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40">
            <a:extLst>
              <a:ext uri="{FF2B5EF4-FFF2-40B4-BE49-F238E27FC236}">
                <a16:creationId xmlns:a16="http://schemas.microsoft.com/office/drawing/2014/main" id="{E9A298A6-69B4-47D5-BD99-3FE255F673D9}"/>
              </a:ext>
            </a:extLst>
          </p:cNvPr>
          <p:cNvSpPr/>
          <p:nvPr/>
        </p:nvSpPr>
        <p:spPr>
          <a:xfrm>
            <a:off x="10958822" y="4245427"/>
            <a:ext cx="928914" cy="92891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41">
            <a:extLst>
              <a:ext uri="{FF2B5EF4-FFF2-40B4-BE49-F238E27FC236}">
                <a16:creationId xmlns:a16="http://schemas.microsoft.com/office/drawing/2014/main" id="{8159B3BC-7CA4-46E8-91B8-786FB6AD5C24}"/>
              </a:ext>
            </a:extLst>
          </p:cNvPr>
          <p:cNvSpPr txBox="1"/>
          <p:nvPr/>
        </p:nvSpPr>
        <p:spPr>
          <a:xfrm>
            <a:off x="1327257" y="2489199"/>
            <a:ext cx="2048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conceptuales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distintas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FE95A837-3261-45C6-A30C-33A855A75150}"/>
              </a:ext>
            </a:extLst>
          </p:cNvPr>
          <p:cNvSpPr txBox="1"/>
          <p:nvPr/>
        </p:nvSpPr>
        <p:spPr>
          <a:xfrm>
            <a:off x="1327257" y="4251011"/>
            <a:ext cx="2048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abstracción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3">
            <a:extLst>
              <a:ext uri="{FF2B5EF4-FFF2-40B4-BE49-F238E27FC236}">
                <a16:creationId xmlns:a16="http://schemas.microsoft.com/office/drawing/2014/main" id="{1A4A4A59-34EE-4118-ABD6-163EB6E6A956}"/>
              </a:ext>
            </a:extLst>
          </p:cNvPr>
          <p:cNvSpPr txBox="1"/>
          <p:nvPr/>
        </p:nvSpPr>
        <p:spPr>
          <a:xfrm>
            <a:off x="8743716" y="4376246"/>
            <a:ext cx="214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E1076E83-25FF-4845-B0FE-EE7AEF6CBF56}"/>
              </a:ext>
            </a:extLst>
          </p:cNvPr>
          <p:cNvSpPr txBox="1"/>
          <p:nvPr/>
        </p:nvSpPr>
        <p:spPr>
          <a:xfrm>
            <a:off x="8802113" y="2496454"/>
            <a:ext cx="204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DAI es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grpSp>
        <p:nvGrpSpPr>
          <p:cNvPr id="34" name="Google Shape;2011;p66">
            <a:extLst>
              <a:ext uri="{FF2B5EF4-FFF2-40B4-BE49-F238E27FC236}">
                <a16:creationId xmlns:a16="http://schemas.microsoft.com/office/drawing/2014/main" id="{B6F4233C-CB4A-416F-A826-3FA7A62A5F78}"/>
              </a:ext>
            </a:extLst>
          </p:cNvPr>
          <p:cNvGrpSpPr/>
          <p:nvPr/>
        </p:nvGrpSpPr>
        <p:grpSpPr>
          <a:xfrm>
            <a:off x="5170973" y="2665525"/>
            <a:ext cx="1870010" cy="2684642"/>
            <a:chOff x="1985350" y="238125"/>
            <a:chExt cx="3648800" cy="5238325"/>
          </a:xfrm>
        </p:grpSpPr>
        <p:sp>
          <p:nvSpPr>
            <p:cNvPr id="35" name="Google Shape;2012;p66">
              <a:extLst>
                <a:ext uri="{FF2B5EF4-FFF2-40B4-BE49-F238E27FC236}">
                  <a16:creationId xmlns:a16="http://schemas.microsoft.com/office/drawing/2014/main" id="{B0F049D5-A155-4C16-96CC-C7FEE56C4029}"/>
                </a:ext>
              </a:extLst>
            </p:cNvPr>
            <p:cNvSpPr/>
            <p:nvPr/>
          </p:nvSpPr>
          <p:spPr>
            <a:xfrm>
              <a:off x="1985350" y="1479625"/>
              <a:ext cx="1216675" cy="1906300"/>
            </a:xfrm>
            <a:custGeom>
              <a:avLst/>
              <a:gdLst/>
              <a:ahLst/>
              <a:cxnLst/>
              <a:rect l="l" t="t" r="r" b="b"/>
              <a:pathLst>
                <a:path w="48667" h="76252" extrusionOk="0">
                  <a:moveTo>
                    <a:pt x="13468" y="0"/>
                  </a:moveTo>
                  <a:lnTo>
                    <a:pt x="10868" y="1097"/>
                  </a:lnTo>
                  <a:lnTo>
                    <a:pt x="0" y="41495"/>
                  </a:lnTo>
                  <a:lnTo>
                    <a:pt x="10649" y="37005"/>
                  </a:lnTo>
                  <a:lnTo>
                    <a:pt x="27198" y="76252"/>
                  </a:lnTo>
                  <a:lnTo>
                    <a:pt x="48666" y="67199"/>
                  </a:lnTo>
                  <a:lnTo>
                    <a:pt x="134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13;p66">
              <a:extLst>
                <a:ext uri="{FF2B5EF4-FFF2-40B4-BE49-F238E27FC236}">
                  <a16:creationId xmlns:a16="http://schemas.microsoft.com/office/drawing/2014/main" id="{E4F341E7-8D86-4769-8E42-5FBDCD2C31D4}"/>
                </a:ext>
              </a:extLst>
            </p:cNvPr>
            <p:cNvSpPr/>
            <p:nvPr/>
          </p:nvSpPr>
          <p:spPr>
            <a:xfrm>
              <a:off x="2050350" y="1479625"/>
              <a:ext cx="1331975" cy="1878900"/>
            </a:xfrm>
            <a:custGeom>
              <a:avLst/>
              <a:gdLst/>
              <a:ahLst/>
              <a:cxnLst/>
              <a:rect l="l" t="t" r="r" b="b"/>
              <a:pathLst>
                <a:path w="53279" h="75156" extrusionOk="0">
                  <a:moveTo>
                    <a:pt x="10868" y="0"/>
                  </a:moveTo>
                  <a:lnTo>
                    <a:pt x="0" y="40399"/>
                  </a:lnTo>
                  <a:lnTo>
                    <a:pt x="10650" y="35908"/>
                  </a:lnTo>
                  <a:lnTo>
                    <a:pt x="27198" y="75155"/>
                  </a:lnTo>
                  <a:lnTo>
                    <a:pt x="53279" y="64158"/>
                  </a:lnTo>
                  <a:lnTo>
                    <a:pt x="36731" y="24911"/>
                  </a:lnTo>
                  <a:lnTo>
                    <a:pt x="47380" y="20421"/>
                  </a:lnTo>
                  <a:lnTo>
                    <a:pt x="10868" y="0"/>
                  </a:lnTo>
                  <a:close/>
                </a:path>
              </a:pathLst>
            </a:custGeom>
            <a:solidFill>
              <a:srgbClr val="1E1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14;p66">
              <a:extLst>
                <a:ext uri="{FF2B5EF4-FFF2-40B4-BE49-F238E27FC236}">
                  <a16:creationId xmlns:a16="http://schemas.microsoft.com/office/drawing/2014/main" id="{EB4E8605-903D-47C1-B2DD-E8BE5E8AEAAD}"/>
                </a:ext>
              </a:extLst>
            </p:cNvPr>
            <p:cNvSpPr/>
            <p:nvPr/>
          </p:nvSpPr>
          <p:spPr>
            <a:xfrm>
              <a:off x="2189575" y="1622275"/>
              <a:ext cx="1080975" cy="1617775"/>
            </a:xfrm>
            <a:custGeom>
              <a:avLst/>
              <a:gdLst/>
              <a:ahLst/>
              <a:cxnLst/>
              <a:rect l="l" t="t" r="r" b="b"/>
              <a:pathLst>
                <a:path w="43239" h="64711" extrusionOk="0">
                  <a:moveTo>
                    <a:pt x="8536" y="371"/>
                  </a:moveTo>
                  <a:cubicBezTo>
                    <a:pt x="8797" y="371"/>
                    <a:pt x="9063" y="436"/>
                    <a:pt x="9312" y="575"/>
                  </a:cubicBezTo>
                  <a:lnTo>
                    <a:pt x="30951" y="12677"/>
                  </a:lnTo>
                  <a:cubicBezTo>
                    <a:pt x="31495" y="12981"/>
                    <a:pt x="31801" y="13533"/>
                    <a:pt x="31765" y="14157"/>
                  </a:cubicBezTo>
                  <a:cubicBezTo>
                    <a:pt x="31731" y="14779"/>
                    <a:pt x="31367" y="15295"/>
                    <a:pt x="30793" y="15537"/>
                  </a:cubicBezTo>
                  <a:lnTo>
                    <a:pt x="28358" y="16565"/>
                  </a:lnTo>
                  <a:cubicBezTo>
                    <a:pt x="27359" y="16985"/>
                    <a:pt x="26890" y="18140"/>
                    <a:pt x="27310" y="19138"/>
                  </a:cubicBezTo>
                  <a:lnTo>
                    <a:pt x="42476" y="55107"/>
                  </a:lnTo>
                  <a:cubicBezTo>
                    <a:pt x="42817" y="55918"/>
                    <a:pt x="42437" y="56852"/>
                    <a:pt x="41627" y="57194"/>
                  </a:cubicBezTo>
                  <a:lnTo>
                    <a:pt x="24975" y="64215"/>
                  </a:lnTo>
                  <a:cubicBezTo>
                    <a:pt x="24774" y="64300"/>
                    <a:pt x="24565" y="64340"/>
                    <a:pt x="24359" y="64340"/>
                  </a:cubicBezTo>
                  <a:cubicBezTo>
                    <a:pt x="23737" y="64340"/>
                    <a:pt x="23144" y="63974"/>
                    <a:pt x="22887" y="63366"/>
                  </a:cubicBezTo>
                  <a:lnTo>
                    <a:pt x="7721" y="27398"/>
                  </a:lnTo>
                  <a:cubicBezTo>
                    <a:pt x="7404" y="26648"/>
                    <a:pt x="6674" y="26197"/>
                    <a:pt x="5907" y="26197"/>
                  </a:cubicBezTo>
                  <a:cubicBezTo>
                    <a:pt x="5654" y="26197"/>
                    <a:pt x="5396" y="26246"/>
                    <a:pt x="5148" y="26351"/>
                  </a:cubicBezTo>
                  <a:lnTo>
                    <a:pt x="2712" y="27378"/>
                  </a:lnTo>
                  <a:cubicBezTo>
                    <a:pt x="2505" y="27465"/>
                    <a:pt x="2292" y="27508"/>
                    <a:pt x="2082" y="27508"/>
                  </a:cubicBezTo>
                  <a:cubicBezTo>
                    <a:pt x="1709" y="27508"/>
                    <a:pt x="1346" y="27373"/>
                    <a:pt x="1045" y="27111"/>
                  </a:cubicBezTo>
                  <a:cubicBezTo>
                    <a:pt x="575" y="26701"/>
                    <a:pt x="392" y="26097"/>
                    <a:pt x="554" y="25495"/>
                  </a:cubicBezTo>
                  <a:lnTo>
                    <a:pt x="6995" y="1552"/>
                  </a:lnTo>
                  <a:cubicBezTo>
                    <a:pt x="7190" y="824"/>
                    <a:pt x="7845" y="371"/>
                    <a:pt x="8536" y="371"/>
                  </a:cubicBezTo>
                  <a:close/>
                  <a:moveTo>
                    <a:pt x="8536" y="0"/>
                  </a:moveTo>
                  <a:cubicBezTo>
                    <a:pt x="7685" y="0"/>
                    <a:pt x="6878" y="559"/>
                    <a:pt x="6637" y="1455"/>
                  </a:cubicBezTo>
                  <a:lnTo>
                    <a:pt x="195" y="25399"/>
                  </a:lnTo>
                  <a:cubicBezTo>
                    <a:pt x="0" y="26124"/>
                    <a:pt x="235" y="26897"/>
                    <a:pt x="801" y="27390"/>
                  </a:cubicBezTo>
                  <a:cubicBezTo>
                    <a:pt x="1165" y="27708"/>
                    <a:pt x="1626" y="27874"/>
                    <a:pt x="2093" y="27874"/>
                  </a:cubicBezTo>
                  <a:cubicBezTo>
                    <a:pt x="2350" y="27874"/>
                    <a:pt x="2610" y="27824"/>
                    <a:pt x="2856" y="27720"/>
                  </a:cubicBezTo>
                  <a:lnTo>
                    <a:pt x="5292" y="26693"/>
                  </a:lnTo>
                  <a:cubicBezTo>
                    <a:pt x="5494" y="26608"/>
                    <a:pt x="5703" y="26568"/>
                    <a:pt x="5909" y="26568"/>
                  </a:cubicBezTo>
                  <a:cubicBezTo>
                    <a:pt x="6531" y="26568"/>
                    <a:pt x="7122" y="26933"/>
                    <a:pt x="7380" y="27542"/>
                  </a:cubicBezTo>
                  <a:lnTo>
                    <a:pt x="22546" y="63510"/>
                  </a:lnTo>
                  <a:cubicBezTo>
                    <a:pt x="22853" y="64237"/>
                    <a:pt x="23566" y="64711"/>
                    <a:pt x="24356" y="64711"/>
                  </a:cubicBezTo>
                  <a:cubicBezTo>
                    <a:pt x="24357" y="64711"/>
                    <a:pt x="24358" y="64711"/>
                    <a:pt x="24359" y="64711"/>
                  </a:cubicBezTo>
                  <a:cubicBezTo>
                    <a:pt x="24619" y="64711"/>
                    <a:pt x="24878" y="64658"/>
                    <a:pt x="25119" y="64557"/>
                  </a:cubicBezTo>
                  <a:lnTo>
                    <a:pt x="41771" y="57536"/>
                  </a:lnTo>
                  <a:cubicBezTo>
                    <a:pt x="42770" y="57115"/>
                    <a:pt x="43239" y="55961"/>
                    <a:pt x="42818" y="54962"/>
                  </a:cubicBezTo>
                  <a:lnTo>
                    <a:pt x="27653" y="18994"/>
                  </a:lnTo>
                  <a:cubicBezTo>
                    <a:pt x="27312" y="18183"/>
                    <a:pt x="27692" y="17249"/>
                    <a:pt x="28502" y="16907"/>
                  </a:cubicBezTo>
                  <a:lnTo>
                    <a:pt x="30937" y="15879"/>
                  </a:lnTo>
                  <a:cubicBezTo>
                    <a:pt x="31628" y="15587"/>
                    <a:pt x="32094" y="14928"/>
                    <a:pt x="32136" y="14178"/>
                  </a:cubicBezTo>
                  <a:cubicBezTo>
                    <a:pt x="32177" y="13429"/>
                    <a:pt x="31789" y="12721"/>
                    <a:pt x="31133" y="12355"/>
                  </a:cubicBezTo>
                  <a:lnTo>
                    <a:pt x="9492" y="252"/>
                  </a:lnTo>
                  <a:cubicBezTo>
                    <a:pt x="9186" y="80"/>
                    <a:pt x="8858" y="0"/>
                    <a:pt x="8536" y="0"/>
                  </a:cubicBez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15;p66">
              <a:extLst>
                <a:ext uri="{FF2B5EF4-FFF2-40B4-BE49-F238E27FC236}">
                  <a16:creationId xmlns:a16="http://schemas.microsoft.com/office/drawing/2014/main" id="{DEBB21FD-5794-47C5-84AB-DEB0C53E0FCF}"/>
                </a:ext>
              </a:extLst>
            </p:cNvPr>
            <p:cNvSpPr/>
            <p:nvPr/>
          </p:nvSpPr>
          <p:spPr>
            <a:xfrm>
              <a:off x="3594700" y="238125"/>
              <a:ext cx="730775" cy="711400"/>
            </a:xfrm>
            <a:custGeom>
              <a:avLst/>
              <a:gdLst/>
              <a:ahLst/>
              <a:cxnLst/>
              <a:rect l="l" t="t" r="r" b="b"/>
              <a:pathLst>
                <a:path w="29231" h="28456" extrusionOk="0">
                  <a:moveTo>
                    <a:pt x="19940" y="0"/>
                  </a:moveTo>
                  <a:cubicBezTo>
                    <a:pt x="19017" y="0"/>
                    <a:pt x="17993" y="92"/>
                    <a:pt x="16858" y="289"/>
                  </a:cubicBezTo>
                  <a:cubicBezTo>
                    <a:pt x="9095" y="1630"/>
                    <a:pt x="5057" y="5882"/>
                    <a:pt x="5591" y="8201"/>
                  </a:cubicBezTo>
                  <a:cubicBezTo>
                    <a:pt x="2220" y="9236"/>
                    <a:pt x="1" y="22642"/>
                    <a:pt x="6970" y="26967"/>
                  </a:cubicBezTo>
                  <a:cubicBezTo>
                    <a:pt x="8714" y="28050"/>
                    <a:pt x="10980" y="28455"/>
                    <a:pt x="13396" y="28455"/>
                  </a:cubicBezTo>
                  <a:cubicBezTo>
                    <a:pt x="20636" y="28455"/>
                    <a:pt x="29231" y="24814"/>
                    <a:pt x="29231" y="24814"/>
                  </a:cubicBezTo>
                  <a:cubicBezTo>
                    <a:pt x="29231" y="24814"/>
                    <a:pt x="26918" y="22060"/>
                    <a:pt x="27689" y="14758"/>
                  </a:cubicBezTo>
                  <a:cubicBezTo>
                    <a:pt x="28372" y="8282"/>
                    <a:pt x="28689" y="0"/>
                    <a:pt x="19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16;p66">
              <a:extLst>
                <a:ext uri="{FF2B5EF4-FFF2-40B4-BE49-F238E27FC236}">
                  <a16:creationId xmlns:a16="http://schemas.microsoft.com/office/drawing/2014/main" id="{7F7B6070-FF5D-422D-854F-79A955DE1972}"/>
                </a:ext>
              </a:extLst>
            </p:cNvPr>
            <p:cNvSpPr/>
            <p:nvPr/>
          </p:nvSpPr>
          <p:spPr>
            <a:xfrm>
              <a:off x="4323050" y="1267525"/>
              <a:ext cx="585050" cy="979200"/>
            </a:xfrm>
            <a:custGeom>
              <a:avLst/>
              <a:gdLst/>
              <a:ahLst/>
              <a:cxnLst/>
              <a:rect l="l" t="t" r="r" b="b"/>
              <a:pathLst>
                <a:path w="23402" h="39168" extrusionOk="0">
                  <a:moveTo>
                    <a:pt x="6047" y="1"/>
                  </a:moveTo>
                  <a:lnTo>
                    <a:pt x="0" y="378"/>
                  </a:lnTo>
                  <a:cubicBezTo>
                    <a:pt x="114" y="2385"/>
                    <a:pt x="351" y="4224"/>
                    <a:pt x="613" y="6129"/>
                  </a:cubicBezTo>
                  <a:cubicBezTo>
                    <a:pt x="882" y="8018"/>
                    <a:pt x="1236" y="9893"/>
                    <a:pt x="1644" y="11764"/>
                  </a:cubicBezTo>
                  <a:cubicBezTo>
                    <a:pt x="2063" y="13632"/>
                    <a:pt x="2506" y="15500"/>
                    <a:pt x="3095" y="17344"/>
                  </a:cubicBezTo>
                  <a:cubicBezTo>
                    <a:pt x="3654" y="19191"/>
                    <a:pt x="4316" y="21026"/>
                    <a:pt x="5100" y="22828"/>
                  </a:cubicBezTo>
                  <a:lnTo>
                    <a:pt x="5706" y="24176"/>
                  </a:lnTo>
                  <a:cubicBezTo>
                    <a:pt x="5791" y="24381"/>
                    <a:pt x="5955" y="24680"/>
                    <a:pt x="6085" y="24932"/>
                  </a:cubicBezTo>
                  <a:cubicBezTo>
                    <a:pt x="6223" y="25193"/>
                    <a:pt x="6371" y="25422"/>
                    <a:pt x="6515" y="25668"/>
                  </a:cubicBezTo>
                  <a:cubicBezTo>
                    <a:pt x="7099" y="26608"/>
                    <a:pt x="7744" y="27411"/>
                    <a:pt x="8396" y="28178"/>
                  </a:cubicBezTo>
                  <a:cubicBezTo>
                    <a:pt x="9702" y="29707"/>
                    <a:pt x="11095" y="31043"/>
                    <a:pt x="12519" y="32320"/>
                  </a:cubicBezTo>
                  <a:cubicBezTo>
                    <a:pt x="15401" y="34841"/>
                    <a:pt x="18370" y="37110"/>
                    <a:pt x="21564" y="39167"/>
                  </a:cubicBezTo>
                  <a:lnTo>
                    <a:pt x="23402" y="36795"/>
                  </a:lnTo>
                  <a:cubicBezTo>
                    <a:pt x="22106" y="35541"/>
                    <a:pt x="20789" y="34250"/>
                    <a:pt x="19515" y="32957"/>
                  </a:cubicBezTo>
                  <a:cubicBezTo>
                    <a:pt x="18228" y="31673"/>
                    <a:pt x="16982" y="30356"/>
                    <a:pt x="15790" y="29020"/>
                  </a:cubicBezTo>
                  <a:cubicBezTo>
                    <a:pt x="14590" y="27696"/>
                    <a:pt x="13448" y="26335"/>
                    <a:pt x="12453" y="24969"/>
                  </a:cubicBezTo>
                  <a:cubicBezTo>
                    <a:pt x="11960" y="24288"/>
                    <a:pt x="11516" y="23592"/>
                    <a:pt x="11163" y="22939"/>
                  </a:cubicBezTo>
                  <a:cubicBezTo>
                    <a:pt x="11087" y="22778"/>
                    <a:pt x="10992" y="22612"/>
                    <a:pt x="10927" y="22459"/>
                  </a:cubicBezTo>
                  <a:cubicBezTo>
                    <a:pt x="10860" y="22294"/>
                    <a:pt x="10801" y="22187"/>
                    <a:pt x="10719" y="21960"/>
                  </a:cubicBezTo>
                  <a:lnTo>
                    <a:pt x="10257" y="20750"/>
                  </a:lnTo>
                  <a:cubicBezTo>
                    <a:pt x="9062" y="17500"/>
                    <a:pt x="8215" y="14045"/>
                    <a:pt x="7523" y="10554"/>
                  </a:cubicBezTo>
                  <a:cubicBezTo>
                    <a:pt x="7172" y="8808"/>
                    <a:pt x="6922" y="7034"/>
                    <a:pt x="6657" y="5266"/>
                  </a:cubicBezTo>
                  <a:cubicBezTo>
                    <a:pt x="6403" y="3513"/>
                    <a:pt x="6201" y="1680"/>
                    <a:pt x="6047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17;p66">
              <a:extLst>
                <a:ext uri="{FF2B5EF4-FFF2-40B4-BE49-F238E27FC236}">
                  <a16:creationId xmlns:a16="http://schemas.microsoft.com/office/drawing/2014/main" id="{01943521-A64C-47D2-9715-53284AEA62CC}"/>
                </a:ext>
              </a:extLst>
            </p:cNvPr>
            <p:cNvSpPr/>
            <p:nvPr/>
          </p:nvSpPr>
          <p:spPr>
            <a:xfrm>
              <a:off x="4200375" y="1086325"/>
              <a:ext cx="329525" cy="435750"/>
            </a:xfrm>
            <a:custGeom>
              <a:avLst/>
              <a:gdLst/>
              <a:ahLst/>
              <a:cxnLst/>
              <a:rect l="l" t="t" r="r" b="b"/>
              <a:pathLst>
                <a:path w="13181" h="17430" extrusionOk="0">
                  <a:moveTo>
                    <a:pt x="6359" y="1"/>
                  </a:moveTo>
                  <a:cubicBezTo>
                    <a:pt x="4492" y="1"/>
                    <a:pt x="3266" y="847"/>
                    <a:pt x="1878" y="2831"/>
                  </a:cubicBezTo>
                  <a:cubicBezTo>
                    <a:pt x="0" y="5515"/>
                    <a:pt x="3842" y="17430"/>
                    <a:pt x="3842" y="17430"/>
                  </a:cubicBezTo>
                  <a:lnTo>
                    <a:pt x="13181" y="11078"/>
                  </a:lnTo>
                  <a:cubicBezTo>
                    <a:pt x="13181" y="11078"/>
                    <a:pt x="11473" y="1028"/>
                    <a:pt x="9032" y="406"/>
                  </a:cubicBezTo>
                  <a:cubicBezTo>
                    <a:pt x="7996" y="143"/>
                    <a:pt x="7124" y="1"/>
                    <a:pt x="6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18;p66">
              <a:extLst>
                <a:ext uri="{FF2B5EF4-FFF2-40B4-BE49-F238E27FC236}">
                  <a16:creationId xmlns:a16="http://schemas.microsoft.com/office/drawing/2014/main" id="{161D4CC3-B7BA-4903-AA51-5A7BB33F4C6E}"/>
                </a:ext>
              </a:extLst>
            </p:cNvPr>
            <p:cNvSpPr/>
            <p:nvPr/>
          </p:nvSpPr>
          <p:spPr>
            <a:xfrm>
              <a:off x="4372975" y="1152575"/>
              <a:ext cx="94575" cy="317400"/>
            </a:xfrm>
            <a:custGeom>
              <a:avLst/>
              <a:gdLst/>
              <a:ahLst/>
              <a:cxnLst/>
              <a:rect l="l" t="t" r="r" b="b"/>
              <a:pathLst>
                <a:path w="3783" h="12696" extrusionOk="0">
                  <a:moveTo>
                    <a:pt x="1907" y="0"/>
                  </a:moveTo>
                  <a:lnTo>
                    <a:pt x="0" y="12695"/>
                  </a:lnTo>
                  <a:lnTo>
                    <a:pt x="3782" y="10131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19;p66">
              <a:extLst>
                <a:ext uri="{FF2B5EF4-FFF2-40B4-BE49-F238E27FC236}">
                  <a16:creationId xmlns:a16="http://schemas.microsoft.com/office/drawing/2014/main" id="{44F31580-C38D-46D4-B748-5D384DA7A8CB}"/>
                </a:ext>
              </a:extLst>
            </p:cNvPr>
            <p:cNvSpPr/>
            <p:nvPr/>
          </p:nvSpPr>
          <p:spPr>
            <a:xfrm>
              <a:off x="4265950" y="1335500"/>
              <a:ext cx="280000" cy="212400"/>
            </a:xfrm>
            <a:custGeom>
              <a:avLst/>
              <a:gdLst/>
              <a:ahLst/>
              <a:cxnLst/>
              <a:rect l="l" t="t" r="r" b="b"/>
              <a:pathLst>
                <a:path w="11200" h="8496" extrusionOk="0">
                  <a:moveTo>
                    <a:pt x="10987" y="1"/>
                  </a:moveTo>
                  <a:lnTo>
                    <a:pt x="0" y="7395"/>
                  </a:lnTo>
                  <a:lnTo>
                    <a:pt x="702" y="8495"/>
                  </a:lnTo>
                  <a:lnTo>
                    <a:pt x="11199" y="971"/>
                  </a:lnTo>
                  <a:lnTo>
                    <a:pt x="1098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20;p66">
              <a:extLst>
                <a:ext uri="{FF2B5EF4-FFF2-40B4-BE49-F238E27FC236}">
                  <a16:creationId xmlns:a16="http://schemas.microsoft.com/office/drawing/2014/main" id="{4E911967-8F9F-4602-A965-73563209D1FB}"/>
                </a:ext>
              </a:extLst>
            </p:cNvPr>
            <p:cNvSpPr/>
            <p:nvPr/>
          </p:nvSpPr>
          <p:spPr>
            <a:xfrm>
              <a:off x="4838800" y="2165900"/>
              <a:ext cx="209225" cy="124500"/>
            </a:xfrm>
            <a:custGeom>
              <a:avLst/>
              <a:gdLst/>
              <a:ahLst/>
              <a:cxnLst/>
              <a:rect l="l" t="t" r="r" b="b"/>
              <a:pathLst>
                <a:path w="8369" h="4980" extrusionOk="0">
                  <a:moveTo>
                    <a:pt x="1655" y="0"/>
                  </a:moveTo>
                  <a:lnTo>
                    <a:pt x="0" y="1756"/>
                  </a:lnTo>
                  <a:cubicBezTo>
                    <a:pt x="650" y="4132"/>
                    <a:pt x="4360" y="4980"/>
                    <a:pt x="4360" y="4980"/>
                  </a:cubicBezTo>
                  <a:lnTo>
                    <a:pt x="8369" y="481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21;p66">
              <a:extLst>
                <a:ext uri="{FF2B5EF4-FFF2-40B4-BE49-F238E27FC236}">
                  <a16:creationId xmlns:a16="http://schemas.microsoft.com/office/drawing/2014/main" id="{1A39429A-E2D2-4547-AF6F-89BFB559B4C5}"/>
                </a:ext>
              </a:extLst>
            </p:cNvPr>
            <p:cNvSpPr/>
            <p:nvPr/>
          </p:nvSpPr>
          <p:spPr>
            <a:xfrm>
              <a:off x="3071450" y="4588975"/>
              <a:ext cx="310925" cy="355625"/>
            </a:xfrm>
            <a:custGeom>
              <a:avLst/>
              <a:gdLst/>
              <a:ahLst/>
              <a:cxnLst/>
              <a:rect l="l" t="t" r="r" b="b"/>
              <a:pathLst>
                <a:path w="12437" h="14225" extrusionOk="0">
                  <a:moveTo>
                    <a:pt x="6950" y="1"/>
                  </a:moveTo>
                  <a:lnTo>
                    <a:pt x="0" y="11984"/>
                  </a:lnTo>
                  <a:lnTo>
                    <a:pt x="5486" y="14224"/>
                  </a:lnTo>
                  <a:lnTo>
                    <a:pt x="12436" y="2240"/>
                  </a:lnTo>
                  <a:lnTo>
                    <a:pt x="6950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22;p66">
              <a:extLst>
                <a:ext uri="{FF2B5EF4-FFF2-40B4-BE49-F238E27FC236}">
                  <a16:creationId xmlns:a16="http://schemas.microsoft.com/office/drawing/2014/main" id="{D0CA928E-76FA-4164-A156-BF9D3FAB3E62}"/>
                </a:ext>
              </a:extLst>
            </p:cNvPr>
            <p:cNvSpPr/>
            <p:nvPr/>
          </p:nvSpPr>
          <p:spPr>
            <a:xfrm>
              <a:off x="2983775" y="4837250"/>
              <a:ext cx="421200" cy="363700"/>
            </a:xfrm>
            <a:custGeom>
              <a:avLst/>
              <a:gdLst/>
              <a:ahLst/>
              <a:cxnLst/>
              <a:rect l="l" t="t" r="r" b="b"/>
              <a:pathLst>
                <a:path w="16848" h="14548" extrusionOk="0">
                  <a:moveTo>
                    <a:pt x="4054" y="1"/>
                  </a:moveTo>
                  <a:cubicBezTo>
                    <a:pt x="3916" y="1"/>
                    <a:pt x="3783" y="61"/>
                    <a:pt x="3690" y="176"/>
                  </a:cubicBezTo>
                  <a:lnTo>
                    <a:pt x="347" y="4317"/>
                  </a:lnTo>
                  <a:cubicBezTo>
                    <a:pt x="1" y="4746"/>
                    <a:pt x="140" y="5430"/>
                    <a:pt x="625" y="5708"/>
                  </a:cubicBezTo>
                  <a:cubicBezTo>
                    <a:pt x="2641" y="6859"/>
                    <a:pt x="3672" y="7313"/>
                    <a:pt x="6188" y="8809"/>
                  </a:cubicBezTo>
                  <a:cubicBezTo>
                    <a:pt x="7737" y="9729"/>
                    <a:pt x="11377" y="12882"/>
                    <a:pt x="13515" y="14152"/>
                  </a:cubicBezTo>
                  <a:cubicBezTo>
                    <a:pt x="13988" y="14433"/>
                    <a:pt x="14427" y="14547"/>
                    <a:pt x="14813" y="14547"/>
                  </a:cubicBezTo>
                  <a:cubicBezTo>
                    <a:pt x="16135" y="14547"/>
                    <a:pt x="16847" y="13213"/>
                    <a:pt x="16247" y="12655"/>
                  </a:cubicBezTo>
                  <a:cubicBezTo>
                    <a:pt x="12766" y="9425"/>
                    <a:pt x="11365" y="6219"/>
                    <a:pt x="10691" y="4290"/>
                  </a:cubicBezTo>
                  <a:cubicBezTo>
                    <a:pt x="10573" y="3948"/>
                    <a:pt x="10336" y="3657"/>
                    <a:pt x="10026" y="3470"/>
                  </a:cubicBezTo>
                  <a:lnTo>
                    <a:pt x="4303" y="71"/>
                  </a:lnTo>
                  <a:cubicBezTo>
                    <a:pt x="4224" y="24"/>
                    <a:pt x="4138" y="1"/>
                    <a:pt x="40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23;p66">
              <a:extLst>
                <a:ext uri="{FF2B5EF4-FFF2-40B4-BE49-F238E27FC236}">
                  <a16:creationId xmlns:a16="http://schemas.microsoft.com/office/drawing/2014/main" id="{4F512136-E41A-446B-90CB-01711C020ED7}"/>
                </a:ext>
              </a:extLst>
            </p:cNvPr>
            <p:cNvSpPr/>
            <p:nvPr/>
          </p:nvSpPr>
          <p:spPr>
            <a:xfrm>
              <a:off x="4049875" y="5308000"/>
              <a:ext cx="450725" cy="168450"/>
            </a:xfrm>
            <a:custGeom>
              <a:avLst/>
              <a:gdLst/>
              <a:ahLst/>
              <a:cxnLst/>
              <a:rect l="l" t="t" r="r" b="b"/>
              <a:pathLst>
                <a:path w="18029" h="6738" extrusionOk="0">
                  <a:moveTo>
                    <a:pt x="1310" y="1"/>
                  </a:moveTo>
                  <a:cubicBezTo>
                    <a:pt x="1068" y="1"/>
                    <a:pt x="872" y="168"/>
                    <a:pt x="838" y="405"/>
                  </a:cubicBezTo>
                  <a:lnTo>
                    <a:pt x="79" y="5672"/>
                  </a:lnTo>
                  <a:cubicBezTo>
                    <a:pt x="1" y="6213"/>
                    <a:pt x="462" y="6725"/>
                    <a:pt x="1014" y="6725"/>
                  </a:cubicBezTo>
                  <a:cubicBezTo>
                    <a:pt x="1019" y="6725"/>
                    <a:pt x="1024" y="6725"/>
                    <a:pt x="1029" y="6725"/>
                  </a:cubicBezTo>
                  <a:cubicBezTo>
                    <a:pt x="3350" y="6686"/>
                    <a:pt x="4469" y="6550"/>
                    <a:pt x="7396" y="6550"/>
                  </a:cubicBezTo>
                  <a:cubicBezTo>
                    <a:pt x="9197" y="6550"/>
                    <a:pt x="12922" y="6737"/>
                    <a:pt x="15409" y="6737"/>
                  </a:cubicBezTo>
                  <a:cubicBezTo>
                    <a:pt x="17841" y="6737"/>
                    <a:pt x="18029" y="4277"/>
                    <a:pt x="16993" y="4055"/>
                  </a:cubicBezTo>
                  <a:cubicBezTo>
                    <a:pt x="12349" y="3056"/>
                    <a:pt x="10522" y="1679"/>
                    <a:pt x="8958" y="365"/>
                  </a:cubicBezTo>
                  <a:cubicBezTo>
                    <a:pt x="8680" y="131"/>
                    <a:pt x="8330" y="2"/>
                    <a:pt x="79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024;p66">
              <a:extLst>
                <a:ext uri="{FF2B5EF4-FFF2-40B4-BE49-F238E27FC236}">
                  <a16:creationId xmlns:a16="http://schemas.microsoft.com/office/drawing/2014/main" id="{79FA54A2-4788-49A1-872A-A4980F3DA466}"/>
                </a:ext>
              </a:extLst>
            </p:cNvPr>
            <p:cNvSpPr/>
            <p:nvPr/>
          </p:nvSpPr>
          <p:spPr>
            <a:xfrm>
              <a:off x="3647100" y="1053575"/>
              <a:ext cx="849650" cy="936950"/>
            </a:xfrm>
            <a:custGeom>
              <a:avLst/>
              <a:gdLst/>
              <a:ahLst/>
              <a:cxnLst/>
              <a:rect l="l" t="t" r="r" b="b"/>
              <a:pathLst>
                <a:path w="33986" h="37478" extrusionOk="0">
                  <a:moveTo>
                    <a:pt x="16502" y="1"/>
                  </a:moveTo>
                  <a:cubicBezTo>
                    <a:pt x="14523" y="1"/>
                    <a:pt x="12486" y="89"/>
                    <a:pt x="10219" y="198"/>
                  </a:cubicBezTo>
                  <a:cubicBezTo>
                    <a:pt x="5043" y="448"/>
                    <a:pt x="0" y="1544"/>
                    <a:pt x="0" y="1544"/>
                  </a:cubicBezTo>
                  <a:cubicBezTo>
                    <a:pt x="4681" y="21644"/>
                    <a:pt x="4670" y="27683"/>
                    <a:pt x="4266" y="37477"/>
                  </a:cubicBezTo>
                  <a:lnTo>
                    <a:pt x="28331" y="37477"/>
                  </a:lnTo>
                  <a:cubicBezTo>
                    <a:pt x="33985" y="2711"/>
                    <a:pt x="31163" y="1716"/>
                    <a:pt x="31163" y="1716"/>
                  </a:cubicBezTo>
                  <a:cubicBezTo>
                    <a:pt x="31163" y="1716"/>
                    <a:pt x="25840" y="627"/>
                    <a:pt x="21147" y="198"/>
                  </a:cubicBezTo>
                  <a:cubicBezTo>
                    <a:pt x="19579" y="56"/>
                    <a:pt x="18059" y="1"/>
                    <a:pt x="165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025;p66">
              <a:extLst>
                <a:ext uri="{FF2B5EF4-FFF2-40B4-BE49-F238E27FC236}">
                  <a16:creationId xmlns:a16="http://schemas.microsoft.com/office/drawing/2014/main" id="{A285BA9D-C663-425F-B177-DEBEFDA6A2F8}"/>
                </a:ext>
              </a:extLst>
            </p:cNvPr>
            <p:cNvSpPr/>
            <p:nvPr/>
          </p:nvSpPr>
          <p:spPr>
            <a:xfrm>
              <a:off x="3902575" y="750925"/>
              <a:ext cx="363400" cy="548000"/>
            </a:xfrm>
            <a:custGeom>
              <a:avLst/>
              <a:gdLst/>
              <a:ahLst/>
              <a:cxnLst/>
              <a:rect l="l" t="t" r="r" b="b"/>
              <a:pathLst>
                <a:path w="14536" h="21920" extrusionOk="0">
                  <a:moveTo>
                    <a:pt x="1082" y="0"/>
                  </a:moveTo>
                  <a:cubicBezTo>
                    <a:pt x="1773" y="3516"/>
                    <a:pt x="2460" y="9958"/>
                    <a:pt x="0" y="12304"/>
                  </a:cubicBezTo>
                  <a:cubicBezTo>
                    <a:pt x="0" y="12304"/>
                    <a:pt x="3250" y="18539"/>
                    <a:pt x="9661" y="21919"/>
                  </a:cubicBezTo>
                  <a:cubicBezTo>
                    <a:pt x="14535" y="18024"/>
                    <a:pt x="10928" y="12304"/>
                    <a:pt x="10928" y="12304"/>
                  </a:cubicBezTo>
                  <a:cubicBezTo>
                    <a:pt x="7006" y="11368"/>
                    <a:pt x="7109" y="8459"/>
                    <a:pt x="7790" y="5728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FF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026;p66">
              <a:extLst>
                <a:ext uri="{FF2B5EF4-FFF2-40B4-BE49-F238E27FC236}">
                  <a16:creationId xmlns:a16="http://schemas.microsoft.com/office/drawing/2014/main" id="{480E57B2-21A6-482A-9D49-06DB14837A80}"/>
                </a:ext>
              </a:extLst>
            </p:cNvPr>
            <p:cNvSpPr/>
            <p:nvPr/>
          </p:nvSpPr>
          <p:spPr>
            <a:xfrm>
              <a:off x="3980650" y="809325"/>
              <a:ext cx="116650" cy="133225"/>
            </a:xfrm>
            <a:custGeom>
              <a:avLst/>
              <a:gdLst/>
              <a:ahLst/>
              <a:cxnLst/>
              <a:rect l="l" t="t" r="r" b="b"/>
              <a:pathLst>
                <a:path w="4666" h="5329" extrusionOk="0">
                  <a:moveTo>
                    <a:pt x="695" y="1"/>
                  </a:moveTo>
                  <a:cubicBezTo>
                    <a:pt x="567" y="366"/>
                    <a:pt x="0" y="1436"/>
                    <a:pt x="153" y="2207"/>
                  </a:cubicBezTo>
                  <a:cubicBezTo>
                    <a:pt x="474" y="3835"/>
                    <a:pt x="2830" y="5112"/>
                    <a:pt x="4328" y="5328"/>
                  </a:cubicBezTo>
                  <a:cubicBezTo>
                    <a:pt x="4374" y="4692"/>
                    <a:pt x="4501" y="4036"/>
                    <a:pt x="4665" y="3390"/>
                  </a:cubicBezTo>
                  <a:lnTo>
                    <a:pt x="695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027;p66">
              <a:extLst>
                <a:ext uri="{FF2B5EF4-FFF2-40B4-BE49-F238E27FC236}">
                  <a16:creationId xmlns:a16="http://schemas.microsoft.com/office/drawing/2014/main" id="{CAD0B969-C86C-40FA-87C1-5D862CA88A39}"/>
                </a:ext>
              </a:extLst>
            </p:cNvPr>
            <p:cNvSpPr/>
            <p:nvPr/>
          </p:nvSpPr>
          <p:spPr>
            <a:xfrm>
              <a:off x="3744900" y="351450"/>
              <a:ext cx="483500" cy="553100"/>
            </a:xfrm>
            <a:custGeom>
              <a:avLst/>
              <a:gdLst/>
              <a:ahLst/>
              <a:cxnLst/>
              <a:rect l="l" t="t" r="r" b="b"/>
              <a:pathLst>
                <a:path w="19340" h="22124" extrusionOk="0">
                  <a:moveTo>
                    <a:pt x="9127" y="1"/>
                  </a:moveTo>
                  <a:cubicBezTo>
                    <a:pt x="3818" y="1"/>
                    <a:pt x="1" y="5135"/>
                    <a:pt x="1495" y="10332"/>
                  </a:cubicBezTo>
                  <a:cubicBezTo>
                    <a:pt x="3120" y="15983"/>
                    <a:pt x="3688" y="18410"/>
                    <a:pt x="7236" y="20707"/>
                  </a:cubicBezTo>
                  <a:cubicBezTo>
                    <a:pt x="8738" y="21680"/>
                    <a:pt x="10339" y="22123"/>
                    <a:pt x="11866" y="22123"/>
                  </a:cubicBezTo>
                  <a:cubicBezTo>
                    <a:pt x="15765" y="22123"/>
                    <a:pt x="19185" y="19236"/>
                    <a:pt x="19254" y="14908"/>
                  </a:cubicBezTo>
                  <a:cubicBezTo>
                    <a:pt x="19339" y="9486"/>
                    <a:pt x="16667" y="1156"/>
                    <a:pt x="10553" y="122"/>
                  </a:cubicBezTo>
                  <a:cubicBezTo>
                    <a:pt x="10068" y="40"/>
                    <a:pt x="9592" y="1"/>
                    <a:pt x="9127" y="1"/>
                  </a:cubicBezTo>
                  <a:close/>
                </a:path>
              </a:pathLst>
            </a:custGeom>
            <a:solidFill>
              <a:srgbClr val="FF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28;p66">
              <a:extLst>
                <a:ext uri="{FF2B5EF4-FFF2-40B4-BE49-F238E27FC236}">
                  <a16:creationId xmlns:a16="http://schemas.microsoft.com/office/drawing/2014/main" id="{661CA1AD-3C03-4E26-BBB7-62B68353DE8F}"/>
                </a:ext>
              </a:extLst>
            </p:cNvPr>
            <p:cNvSpPr/>
            <p:nvPr/>
          </p:nvSpPr>
          <p:spPr>
            <a:xfrm>
              <a:off x="3717625" y="322275"/>
              <a:ext cx="413050" cy="393800"/>
            </a:xfrm>
            <a:custGeom>
              <a:avLst/>
              <a:gdLst/>
              <a:ahLst/>
              <a:cxnLst/>
              <a:rect l="l" t="t" r="r" b="b"/>
              <a:pathLst>
                <a:path w="16522" h="15752" extrusionOk="0">
                  <a:moveTo>
                    <a:pt x="13611" y="0"/>
                  </a:moveTo>
                  <a:cubicBezTo>
                    <a:pt x="13481" y="0"/>
                    <a:pt x="13350" y="11"/>
                    <a:pt x="13220" y="33"/>
                  </a:cubicBezTo>
                  <a:lnTo>
                    <a:pt x="7006" y="1059"/>
                  </a:lnTo>
                  <a:cubicBezTo>
                    <a:pt x="6572" y="1130"/>
                    <a:pt x="6165" y="1320"/>
                    <a:pt x="5831" y="1609"/>
                  </a:cubicBezTo>
                  <a:lnTo>
                    <a:pt x="1464" y="5377"/>
                  </a:lnTo>
                  <a:cubicBezTo>
                    <a:pt x="1031" y="5750"/>
                    <a:pt x="746" y="6265"/>
                    <a:pt x="661" y="6830"/>
                  </a:cubicBezTo>
                  <a:lnTo>
                    <a:pt x="50" y="10836"/>
                  </a:lnTo>
                  <a:cubicBezTo>
                    <a:pt x="0" y="11157"/>
                    <a:pt x="17" y="11485"/>
                    <a:pt x="99" y="11798"/>
                  </a:cubicBezTo>
                  <a:cubicBezTo>
                    <a:pt x="408" y="12961"/>
                    <a:pt x="1320" y="15752"/>
                    <a:pt x="2980" y="15752"/>
                  </a:cubicBezTo>
                  <a:cubicBezTo>
                    <a:pt x="3083" y="15752"/>
                    <a:pt x="3189" y="15741"/>
                    <a:pt x="3298" y="15718"/>
                  </a:cubicBezTo>
                  <a:cubicBezTo>
                    <a:pt x="5621" y="15236"/>
                    <a:pt x="7186" y="9657"/>
                    <a:pt x="5769" y="7637"/>
                  </a:cubicBezTo>
                  <a:lnTo>
                    <a:pt x="5769" y="7637"/>
                  </a:lnTo>
                  <a:cubicBezTo>
                    <a:pt x="6023" y="7652"/>
                    <a:pt x="6274" y="7659"/>
                    <a:pt x="6521" y="7659"/>
                  </a:cubicBezTo>
                  <a:cubicBezTo>
                    <a:pt x="10453" y="7659"/>
                    <a:pt x="13377" y="5835"/>
                    <a:pt x="15225" y="4170"/>
                  </a:cubicBezTo>
                  <a:cubicBezTo>
                    <a:pt x="16521" y="3002"/>
                    <a:pt x="16158" y="882"/>
                    <a:pt x="14554" y="194"/>
                  </a:cubicBezTo>
                  <a:cubicBezTo>
                    <a:pt x="14255" y="66"/>
                    <a:pt x="13934" y="0"/>
                    <a:pt x="13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029;p66">
              <a:extLst>
                <a:ext uri="{FF2B5EF4-FFF2-40B4-BE49-F238E27FC236}">
                  <a16:creationId xmlns:a16="http://schemas.microsoft.com/office/drawing/2014/main" id="{548133E9-5D05-4BCB-AC25-7447395BE37D}"/>
                </a:ext>
              </a:extLst>
            </p:cNvPr>
            <p:cNvSpPr/>
            <p:nvPr/>
          </p:nvSpPr>
          <p:spPr>
            <a:xfrm>
              <a:off x="3914800" y="1990500"/>
              <a:ext cx="557400" cy="3134300"/>
            </a:xfrm>
            <a:custGeom>
              <a:avLst/>
              <a:gdLst/>
              <a:ahLst/>
              <a:cxnLst/>
              <a:rect l="l" t="t" r="r" b="b"/>
              <a:pathLst>
                <a:path w="22296" h="125372" extrusionOk="0">
                  <a:moveTo>
                    <a:pt x="1" y="0"/>
                  </a:moveTo>
                  <a:cubicBezTo>
                    <a:pt x="1" y="0"/>
                    <a:pt x="6393" y="45025"/>
                    <a:pt x="7165" y="65147"/>
                  </a:cubicBezTo>
                  <a:cubicBezTo>
                    <a:pt x="7873" y="83606"/>
                    <a:pt x="6605" y="125372"/>
                    <a:pt x="6605" y="125372"/>
                  </a:cubicBezTo>
                  <a:lnTo>
                    <a:pt x="14618" y="125372"/>
                  </a:lnTo>
                  <a:cubicBezTo>
                    <a:pt x="14618" y="125372"/>
                    <a:pt x="21504" y="82507"/>
                    <a:pt x="21908" y="63712"/>
                  </a:cubicBezTo>
                  <a:cubicBezTo>
                    <a:pt x="22296" y="45644"/>
                    <a:pt x="17623" y="0"/>
                    <a:pt x="17623" y="0"/>
                  </a:cubicBez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030;p66">
              <a:extLst>
                <a:ext uri="{FF2B5EF4-FFF2-40B4-BE49-F238E27FC236}">
                  <a16:creationId xmlns:a16="http://schemas.microsoft.com/office/drawing/2014/main" id="{FDA73C57-A555-47FC-BB31-1B6939A8A509}"/>
                </a:ext>
              </a:extLst>
            </p:cNvPr>
            <p:cNvSpPr/>
            <p:nvPr/>
          </p:nvSpPr>
          <p:spPr>
            <a:xfrm>
              <a:off x="4051625" y="5047825"/>
              <a:ext cx="263225" cy="84150"/>
            </a:xfrm>
            <a:custGeom>
              <a:avLst/>
              <a:gdLst/>
              <a:ahLst/>
              <a:cxnLst/>
              <a:rect l="l" t="t" r="r" b="b"/>
              <a:pathLst>
                <a:path w="10529" h="3366" extrusionOk="0">
                  <a:moveTo>
                    <a:pt x="0" y="1"/>
                  </a:moveTo>
                  <a:lnTo>
                    <a:pt x="437" y="3366"/>
                  </a:lnTo>
                  <a:lnTo>
                    <a:pt x="9838" y="3366"/>
                  </a:lnTo>
                  <a:lnTo>
                    <a:pt x="10528" y="3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031;p66">
              <a:extLst>
                <a:ext uri="{FF2B5EF4-FFF2-40B4-BE49-F238E27FC236}">
                  <a16:creationId xmlns:a16="http://schemas.microsoft.com/office/drawing/2014/main" id="{BF959DA3-96AE-449E-9A3E-2E80D91ABB7E}"/>
                </a:ext>
              </a:extLst>
            </p:cNvPr>
            <p:cNvSpPr/>
            <p:nvPr/>
          </p:nvSpPr>
          <p:spPr>
            <a:xfrm>
              <a:off x="3966050" y="2203825"/>
              <a:ext cx="277575" cy="1111875"/>
            </a:xfrm>
            <a:custGeom>
              <a:avLst/>
              <a:gdLst/>
              <a:ahLst/>
              <a:cxnLst/>
              <a:rect l="l" t="t" r="r" b="b"/>
              <a:pathLst>
                <a:path w="11103" h="44475" extrusionOk="0">
                  <a:moveTo>
                    <a:pt x="2680" y="0"/>
                  </a:moveTo>
                  <a:cubicBezTo>
                    <a:pt x="1426" y="0"/>
                    <a:pt x="576" y="2716"/>
                    <a:pt x="1" y="6659"/>
                  </a:cubicBezTo>
                  <a:cubicBezTo>
                    <a:pt x="1410" y="17539"/>
                    <a:pt x="3217" y="32354"/>
                    <a:pt x="4289" y="44474"/>
                  </a:cubicBezTo>
                  <a:cubicBezTo>
                    <a:pt x="6379" y="36405"/>
                    <a:pt x="11103" y="14714"/>
                    <a:pt x="5192" y="2824"/>
                  </a:cubicBezTo>
                  <a:cubicBezTo>
                    <a:pt x="4213" y="854"/>
                    <a:pt x="3383" y="0"/>
                    <a:pt x="2680" y="0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32;p66">
              <a:extLst>
                <a:ext uri="{FF2B5EF4-FFF2-40B4-BE49-F238E27FC236}">
                  <a16:creationId xmlns:a16="http://schemas.microsoft.com/office/drawing/2014/main" id="{F724E794-6B9A-45D2-964C-A458CD2A6B19}"/>
                </a:ext>
              </a:extLst>
            </p:cNvPr>
            <p:cNvSpPr/>
            <p:nvPr/>
          </p:nvSpPr>
          <p:spPr>
            <a:xfrm>
              <a:off x="3151750" y="1990500"/>
              <a:ext cx="1044750" cy="2790800"/>
            </a:xfrm>
            <a:custGeom>
              <a:avLst/>
              <a:gdLst/>
              <a:ahLst/>
              <a:cxnLst/>
              <a:rect l="l" t="t" r="r" b="b"/>
              <a:pathLst>
                <a:path w="41790" h="111632" extrusionOk="0">
                  <a:moveTo>
                    <a:pt x="24080" y="0"/>
                  </a:moveTo>
                  <a:cubicBezTo>
                    <a:pt x="17707" y="13271"/>
                    <a:pt x="24533" y="43578"/>
                    <a:pt x="16558" y="63913"/>
                  </a:cubicBezTo>
                  <a:cubicBezTo>
                    <a:pt x="12821" y="73442"/>
                    <a:pt x="0" y="108577"/>
                    <a:pt x="0" y="108577"/>
                  </a:cubicBezTo>
                  <a:lnTo>
                    <a:pt x="7480" y="111631"/>
                  </a:lnTo>
                  <a:cubicBezTo>
                    <a:pt x="7480" y="111631"/>
                    <a:pt x="27334" y="80773"/>
                    <a:pt x="32221" y="62686"/>
                  </a:cubicBezTo>
                  <a:cubicBezTo>
                    <a:pt x="36339" y="47453"/>
                    <a:pt x="41790" y="0"/>
                    <a:pt x="41790" y="0"/>
                  </a:cubicBez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33;p66">
              <a:extLst>
                <a:ext uri="{FF2B5EF4-FFF2-40B4-BE49-F238E27FC236}">
                  <a16:creationId xmlns:a16="http://schemas.microsoft.com/office/drawing/2014/main" id="{B3D87EEC-014C-456E-A37E-2B2CF9AD220A}"/>
                </a:ext>
              </a:extLst>
            </p:cNvPr>
            <p:cNvSpPr/>
            <p:nvPr/>
          </p:nvSpPr>
          <p:spPr>
            <a:xfrm>
              <a:off x="3126200" y="4614050"/>
              <a:ext cx="286525" cy="186600"/>
            </a:xfrm>
            <a:custGeom>
              <a:avLst/>
              <a:gdLst/>
              <a:ahLst/>
              <a:cxnLst/>
              <a:rect l="l" t="t" r="r" b="b"/>
              <a:pathLst>
                <a:path w="11461" h="7464" extrusionOk="0">
                  <a:moveTo>
                    <a:pt x="744" y="0"/>
                  </a:moveTo>
                  <a:lnTo>
                    <a:pt x="1" y="3675"/>
                  </a:lnTo>
                  <a:lnTo>
                    <a:pt x="9280" y="7464"/>
                  </a:lnTo>
                  <a:lnTo>
                    <a:pt x="11460" y="495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34;p66">
              <a:extLst>
                <a:ext uri="{FF2B5EF4-FFF2-40B4-BE49-F238E27FC236}">
                  <a16:creationId xmlns:a16="http://schemas.microsoft.com/office/drawing/2014/main" id="{881168F0-0588-4518-97A9-B9ED9626A5D7}"/>
                </a:ext>
              </a:extLst>
            </p:cNvPr>
            <p:cNvSpPr/>
            <p:nvPr/>
          </p:nvSpPr>
          <p:spPr>
            <a:xfrm>
              <a:off x="4016575" y="572575"/>
              <a:ext cx="32800" cy="42700"/>
            </a:xfrm>
            <a:custGeom>
              <a:avLst/>
              <a:gdLst/>
              <a:ahLst/>
              <a:cxnLst/>
              <a:rect l="l" t="t" r="r" b="b"/>
              <a:pathLst>
                <a:path w="1312" h="1708" extrusionOk="0">
                  <a:moveTo>
                    <a:pt x="551" y="0"/>
                  </a:moveTo>
                  <a:cubicBezTo>
                    <a:pt x="523" y="0"/>
                    <a:pt x="496" y="3"/>
                    <a:pt x="469" y="9"/>
                  </a:cubicBezTo>
                  <a:cubicBezTo>
                    <a:pt x="163" y="77"/>
                    <a:pt x="1" y="511"/>
                    <a:pt x="104" y="978"/>
                  </a:cubicBezTo>
                  <a:cubicBezTo>
                    <a:pt x="199" y="1402"/>
                    <a:pt x="482" y="1708"/>
                    <a:pt x="762" y="1708"/>
                  </a:cubicBezTo>
                  <a:cubicBezTo>
                    <a:pt x="789" y="1708"/>
                    <a:pt x="817" y="1705"/>
                    <a:pt x="844" y="1699"/>
                  </a:cubicBezTo>
                  <a:cubicBezTo>
                    <a:pt x="1149" y="1631"/>
                    <a:pt x="1312" y="1198"/>
                    <a:pt x="1209" y="732"/>
                  </a:cubicBezTo>
                  <a:cubicBezTo>
                    <a:pt x="1113" y="306"/>
                    <a:pt x="831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35;p66">
              <a:extLst>
                <a:ext uri="{FF2B5EF4-FFF2-40B4-BE49-F238E27FC236}">
                  <a16:creationId xmlns:a16="http://schemas.microsoft.com/office/drawing/2014/main" id="{CF78EA9D-5E8A-4F80-8A6E-D0FCA8349290}"/>
                </a:ext>
              </a:extLst>
            </p:cNvPr>
            <p:cNvSpPr/>
            <p:nvPr/>
          </p:nvSpPr>
          <p:spPr>
            <a:xfrm>
              <a:off x="4148400" y="543250"/>
              <a:ext cx="32800" cy="42750"/>
            </a:xfrm>
            <a:custGeom>
              <a:avLst/>
              <a:gdLst/>
              <a:ahLst/>
              <a:cxnLst/>
              <a:rect l="l" t="t" r="r" b="b"/>
              <a:pathLst>
                <a:path w="1312" h="1710" extrusionOk="0">
                  <a:moveTo>
                    <a:pt x="551" y="1"/>
                  </a:moveTo>
                  <a:cubicBezTo>
                    <a:pt x="523" y="1"/>
                    <a:pt x="496" y="4"/>
                    <a:pt x="469" y="10"/>
                  </a:cubicBezTo>
                  <a:cubicBezTo>
                    <a:pt x="163" y="78"/>
                    <a:pt x="1" y="511"/>
                    <a:pt x="104" y="978"/>
                  </a:cubicBezTo>
                  <a:cubicBezTo>
                    <a:pt x="199" y="1403"/>
                    <a:pt x="482" y="1709"/>
                    <a:pt x="762" y="1709"/>
                  </a:cubicBezTo>
                  <a:cubicBezTo>
                    <a:pt x="789" y="1709"/>
                    <a:pt x="817" y="1706"/>
                    <a:pt x="844" y="1700"/>
                  </a:cubicBezTo>
                  <a:cubicBezTo>
                    <a:pt x="1149" y="1633"/>
                    <a:pt x="1312" y="1199"/>
                    <a:pt x="1209" y="732"/>
                  </a:cubicBezTo>
                  <a:cubicBezTo>
                    <a:pt x="1114" y="307"/>
                    <a:pt x="831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036;p66">
              <a:extLst>
                <a:ext uri="{FF2B5EF4-FFF2-40B4-BE49-F238E27FC236}">
                  <a16:creationId xmlns:a16="http://schemas.microsoft.com/office/drawing/2014/main" id="{2858396D-D121-4041-B6D4-0C60E564757C}"/>
                </a:ext>
              </a:extLst>
            </p:cNvPr>
            <p:cNvSpPr/>
            <p:nvPr/>
          </p:nvSpPr>
          <p:spPr>
            <a:xfrm>
              <a:off x="4156900" y="530600"/>
              <a:ext cx="26200" cy="17000"/>
            </a:xfrm>
            <a:custGeom>
              <a:avLst/>
              <a:gdLst/>
              <a:ahLst/>
              <a:cxnLst/>
              <a:rect l="l" t="t" r="r" b="b"/>
              <a:pathLst>
                <a:path w="1048" h="680" extrusionOk="0">
                  <a:moveTo>
                    <a:pt x="1048" y="0"/>
                  </a:moveTo>
                  <a:lnTo>
                    <a:pt x="0" y="572"/>
                  </a:lnTo>
                  <a:cubicBezTo>
                    <a:pt x="118" y="648"/>
                    <a:pt x="228" y="680"/>
                    <a:pt x="327" y="680"/>
                  </a:cubicBezTo>
                  <a:cubicBezTo>
                    <a:pt x="790" y="680"/>
                    <a:pt x="1048" y="1"/>
                    <a:pt x="1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037;p66">
              <a:extLst>
                <a:ext uri="{FF2B5EF4-FFF2-40B4-BE49-F238E27FC236}">
                  <a16:creationId xmlns:a16="http://schemas.microsoft.com/office/drawing/2014/main" id="{A2331FD6-4B1E-45B9-9B90-2043B01F0089}"/>
                </a:ext>
              </a:extLst>
            </p:cNvPr>
            <p:cNvSpPr/>
            <p:nvPr/>
          </p:nvSpPr>
          <p:spPr>
            <a:xfrm>
              <a:off x="4115025" y="597725"/>
              <a:ext cx="58150" cy="82275"/>
            </a:xfrm>
            <a:custGeom>
              <a:avLst/>
              <a:gdLst/>
              <a:ahLst/>
              <a:cxnLst/>
              <a:rect l="l" t="t" r="r" b="b"/>
              <a:pathLst>
                <a:path w="2326" h="3291" extrusionOk="0">
                  <a:moveTo>
                    <a:pt x="0" y="0"/>
                  </a:moveTo>
                  <a:lnTo>
                    <a:pt x="732" y="3290"/>
                  </a:lnTo>
                  <a:cubicBezTo>
                    <a:pt x="732" y="3290"/>
                    <a:pt x="739" y="3291"/>
                    <a:pt x="751" y="3291"/>
                  </a:cubicBezTo>
                  <a:cubicBezTo>
                    <a:pt x="899" y="3291"/>
                    <a:pt x="1874" y="3265"/>
                    <a:pt x="2325" y="2609"/>
                  </a:cubicBezTo>
                  <a:cubicBezTo>
                    <a:pt x="1238" y="183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038;p66">
              <a:extLst>
                <a:ext uri="{FF2B5EF4-FFF2-40B4-BE49-F238E27FC236}">
                  <a16:creationId xmlns:a16="http://schemas.microsoft.com/office/drawing/2014/main" id="{8C3FBB60-116B-4880-BE73-50E3A892BA7E}"/>
                </a:ext>
              </a:extLst>
            </p:cNvPr>
            <p:cNvSpPr/>
            <p:nvPr/>
          </p:nvSpPr>
          <p:spPr>
            <a:xfrm>
              <a:off x="4006125" y="710025"/>
              <a:ext cx="94300" cy="30025"/>
            </a:xfrm>
            <a:custGeom>
              <a:avLst/>
              <a:gdLst/>
              <a:ahLst/>
              <a:cxnLst/>
              <a:rect l="l" t="t" r="r" b="b"/>
              <a:pathLst>
                <a:path w="3772" h="1201" extrusionOk="0">
                  <a:moveTo>
                    <a:pt x="155" y="1"/>
                  </a:moveTo>
                  <a:cubicBezTo>
                    <a:pt x="119" y="1"/>
                    <a:pt x="82" y="15"/>
                    <a:pt x="55" y="43"/>
                  </a:cubicBezTo>
                  <a:cubicBezTo>
                    <a:pt x="0" y="98"/>
                    <a:pt x="2" y="187"/>
                    <a:pt x="56" y="242"/>
                  </a:cubicBezTo>
                  <a:cubicBezTo>
                    <a:pt x="103" y="288"/>
                    <a:pt x="1058" y="1200"/>
                    <a:pt x="2664" y="1200"/>
                  </a:cubicBezTo>
                  <a:cubicBezTo>
                    <a:pt x="2757" y="1200"/>
                    <a:pt x="2852" y="1197"/>
                    <a:pt x="2949" y="1191"/>
                  </a:cubicBezTo>
                  <a:cubicBezTo>
                    <a:pt x="3184" y="1175"/>
                    <a:pt x="3418" y="1141"/>
                    <a:pt x="3648" y="1090"/>
                  </a:cubicBezTo>
                  <a:cubicBezTo>
                    <a:pt x="3723" y="1073"/>
                    <a:pt x="3772" y="998"/>
                    <a:pt x="3755" y="922"/>
                  </a:cubicBezTo>
                  <a:cubicBezTo>
                    <a:pt x="3740" y="858"/>
                    <a:pt x="3684" y="811"/>
                    <a:pt x="3621" y="811"/>
                  </a:cubicBezTo>
                  <a:cubicBezTo>
                    <a:pt x="3610" y="811"/>
                    <a:pt x="3599" y="812"/>
                    <a:pt x="3588" y="815"/>
                  </a:cubicBezTo>
                  <a:cubicBezTo>
                    <a:pt x="3266" y="886"/>
                    <a:pt x="2964" y="916"/>
                    <a:pt x="2683" y="916"/>
                  </a:cubicBezTo>
                  <a:cubicBezTo>
                    <a:pt x="1171" y="916"/>
                    <a:pt x="264" y="51"/>
                    <a:pt x="253" y="41"/>
                  </a:cubicBezTo>
                  <a:cubicBezTo>
                    <a:pt x="226" y="14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039;p66">
              <a:extLst>
                <a:ext uri="{FF2B5EF4-FFF2-40B4-BE49-F238E27FC236}">
                  <a16:creationId xmlns:a16="http://schemas.microsoft.com/office/drawing/2014/main" id="{7E034275-9F35-441D-85C9-0002B93D5275}"/>
                </a:ext>
              </a:extLst>
            </p:cNvPr>
            <p:cNvSpPr/>
            <p:nvPr/>
          </p:nvSpPr>
          <p:spPr>
            <a:xfrm>
              <a:off x="3753575" y="673150"/>
              <a:ext cx="138925" cy="123550"/>
            </a:xfrm>
            <a:custGeom>
              <a:avLst/>
              <a:gdLst/>
              <a:ahLst/>
              <a:cxnLst/>
              <a:rect l="l" t="t" r="r" b="b"/>
              <a:pathLst>
                <a:path w="5557" h="4942" extrusionOk="0">
                  <a:moveTo>
                    <a:pt x="2218" y="0"/>
                  </a:moveTo>
                  <a:cubicBezTo>
                    <a:pt x="2090" y="0"/>
                    <a:pt x="1960" y="14"/>
                    <a:pt x="1830" y="44"/>
                  </a:cubicBezTo>
                  <a:cubicBezTo>
                    <a:pt x="419" y="367"/>
                    <a:pt x="1" y="1941"/>
                    <a:pt x="773" y="3102"/>
                  </a:cubicBezTo>
                  <a:cubicBezTo>
                    <a:pt x="1449" y="4116"/>
                    <a:pt x="2530" y="4724"/>
                    <a:pt x="3514" y="4906"/>
                  </a:cubicBezTo>
                  <a:cubicBezTo>
                    <a:pt x="3644" y="4930"/>
                    <a:pt x="3767" y="4942"/>
                    <a:pt x="3884" y="4942"/>
                  </a:cubicBezTo>
                  <a:cubicBezTo>
                    <a:pt x="5094" y="4942"/>
                    <a:pt x="5557" y="3704"/>
                    <a:pt x="5078" y="2492"/>
                  </a:cubicBezTo>
                  <a:cubicBezTo>
                    <a:pt x="4647" y="1406"/>
                    <a:pt x="3500" y="0"/>
                    <a:pt x="2218" y="0"/>
                  </a:cubicBezTo>
                  <a:close/>
                </a:path>
              </a:pathLst>
            </a:custGeom>
            <a:solidFill>
              <a:srgbClr val="FF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040;p66">
              <a:extLst>
                <a:ext uri="{FF2B5EF4-FFF2-40B4-BE49-F238E27FC236}">
                  <a16:creationId xmlns:a16="http://schemas.microsoft.com/office/drawing/2014/main" id="{F4ACB67B-B4C3-485D-A776-C224925D87D8}"/>
                </a:ext>
              </a:extLst>
            </p:cNvPr>
            <p:cNvSpPr/>
            <p:nvPr/>
          </p:nvSpPr>
          <p:spPr>
            <a:xfrm>
              <a:off x="3958450" y="502950"/>
              <a:ext cx="82150" cy="42900"/>
            </a:xfrm>
            <a:custGeom>
              <a:avLst/>
              <a:gdLst/>
              <a:ahLst/>
              <a:cxnLst/>
              <a:rect l="l" t="t" r="r" b="b"/>
              <a:pathLst>
                <a:path w="3286" h="1716" extrusionOk="0">
                  <a:moveTo>
                    <a:pt x="2989" y="0"/>
                  </a:moveTo>
                  <a:cubicBezTo>
                    <a:pt x="2774" y="0"/>
                    <a:pt x="988" y="38"/>
                    <a:pt x="92" y="1270"/>
                  </a:cubicBezTo>
                  <a:cubicBezTo>
                    <a:pt x="1" y="1395"/>
                    <a:pt x="29" y="1571"/>
                    <a:pt x="154" y="1662"/>
                  </a:cubicBezTo>
                  <a:cubicBezTo>
                    <a:pt x="179" y="1679"/>
                    <a:pt x="205" y="1692"/>
                    <a:pt x="234" y="1702"/>
                  </a:cubicBezTo>
                  <a:cubicBezTo>
                    <a:pt x="262" y="1711"/>
                    <a:pt x="291" y="1715"/>
                    <a:pt x="320" y="1715"/>
                  </a:cubicBezTo>
                  <a:cubicBezTo>
                    <a:pt x="408" y="1715"/>
                    <a:pt x="492" y="1674"/>
                    <a:pt x="546" y="1599"/>
                  </a:cubicBezTo>
                  <a:cubicBezTo>
                    <a:pt x="1293" y="573"/>
                    <a:pt x="2908" y="561"/>
                    <a:pt x="2996" y="561"/>
                  </a:cubicBezTo>
                  <a:cubicBezTo>
                    <a:pt x="2997" y="561"/>
                    <a:pt x="2999" y="561"/>
                    <a:pt x="2999" y="561"/>
                  </a:cubicBezTo>
                  <a:cubicBezTo>
                    <a:pt x="3001" y="561"/>
                    <a:pt x="3002" y="561"/>
                    <a:pt x="3003" y="561"/>
                  </a:cubicBezTo>
                  <a:cubicBezTo>
                    <a:pt x="3156" y="561"/>
                    <a:pt x="3282" y="439"/>
                    <a:pt x="3283" y="284"/>
                  </a:cubicBezTo>
                  <a:cubicBezTo>
                    <a:pt x="3285" y="130"/>
                    <a:pt x="3162" y="2"/>
                    <a:pt x="3007" y="0"/>
                  </a:cubicBezTo>
                  <a:cubicBezTo>
                    <a:pt x="3004" y="0"/>
                    <a:pt x="2998" y="0"/>
                    <a:pt x="29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041;p66">
              <a:extLst>
                <a:ext uri="{FF2B5EF4-FFF2-40B4-BE49-F238E27FC236}">
                  <a16:creationId xmlns:a16="http://schemas.microsoft.com/office/drawing/2014/main" id="{CAEEBF76-E60A-4B0A-A6FA-B570A67D3AF3}"/>
                </a:ext>
              </a:extLst>
            </p:cNvPr>
            <p:cNvSpPr/>
            <p:nvPr/>
          </p:nvSpPr>
          <p:spPr>
            <a:xfrm>
              <a:off x="4112625" y="449600"/>
              <a:ext cx="72875" cy="21550"/>
            </a:xfrm>
            <a:custGeom>
              <a:avLst/>
              <a:gdLst/>
              <a:ahLst/>
              <a:cxnLst/>
              <a:rect l="l" t="t" r="r" b="b"/>
              <a:pathLst>
                <a:path w="2915" h="862" extrusionOk="0">
                  <a:moveTo>
                    <a:pt x="1403" y="1"/>
                  </a:moveTo>
                  <a:cubicBezTo>
                    <a:pt x="693" y="1"/>
                    <a:pt x="211" y="271"/>
                    <a:pt x="181" y="289"/>
                  </a:cubicBezTo>
                  <a:cubicBezTo>
                    <a:pt x="46" y="366"/>
                    <a:pt x="0" y="537"/>
                    <a:pt x="77" y="672"/>
                  </a:cubicBezTo>
                  <a:cubicBezTo>
                    <a:pt x="129" y="762"/>
                    <a:pt x="224" y="813"/>
                    <a:pt x="320" y="813"/>
                  </a:cubicBezTo>
                  <a:cubicBezTo>
                    <a:pt x="368" y="813"/>
                    <a:pt x="416" y="801"/>
                    <a:pt x="460" y="776"/>
                  </a:cubicBezTo>
                  <a:cubicBezTo>
                    <a:pt x="488" y="759"/>
                    <a:pt x="854" y="561"/>
                    <a:pt x="1398" y="561"/>
                  </a:cubicBezTo>
                  <a:cubicBezTo>
                    <a:pt x="1712" y="561"/>
                    <a:pt x="2086" y="627"/>
                    <a:pt x="2488" y="831"/>
                  </a:cubicBezTo>
                  <a:cubicBezTo>
                    <a:pt x="2527" y="852"/>
                    <a:pt x="2570" y="862"/>
                    <a:pt x="2613" y="862"/>
                  </a:cubicBezTo>
                  <a:cubicBezTo>
                    <a:pt x="2620" y="862"/>
                    <a:pt x="2627" y="862"/>
                    <a:pt x="2634" y="861"/>
                  </a:cubicBezTo>
                  <a:cubicBezTo>
                    <a:pt x="2760" y="852"/>
                    <a:pt x="2864" y="760"/>
                    <a:pt x="2889" y="638"/>
                  </a:cubicBezTo>
                  <a:cubicBezTo>
                    <a:pt x="2914" y="514"/>
                    <a:pt x="2855" y="388"/>
                    <a:pt x="2742" y="331"/>
                  </a:cubicBezTo>
                  <a:cubicBezTo>
                    <a:pt x="2252" y="82"/>
                    <a:pt x="1793" y="1"/>
                    <a:pt x="14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042;p66">
              <a:extLst>
                <a:ext uri="{FF2B5EF4-FFF2-40B4-BE49-F238E27FC236}">
                  <a16:creationId xmlns:a16="http://schemas.microsoft.com/office/drawing/2014/main" id="{03F94B9E-2FF7-4873-BE4C-95CC9C06FFEF}"/>
                </a:ext>
              </a:extLst>
            </p:cNvPr>
            <p:cNvSpPr/>
            <p:nvPr/>
          </p:nvSpPr>
          <p:spPr>
            <a:xfrm>
              <a:off x="3232525" y="4941350"/>
              <a:ext cx="77325" cy="39025"/>
            </a:xfrm>
            <a:custGeom>
              <a:avLst/>
              <a:gdLst/>
              <a:ahLst/>
              <a:cxnLst/>
              <a:rect l="l" t="t" r="r" b="b"/>
              <a:pathLst>
                <a:path w="3093" h="1561" extrusionOk="0">
                  <a:moveTo>
                    <a:pt x="583" y="281"/>
                  </a:moveTo>
                  <a:cubicBezTo>
                    <a:pt x="1429" y="281"/>
                    <a:pt x="2511" y="385"/>
                    <a:pt x="2731" y="701"/>
                  </a:cubicBezTo>
                  <a:cubicBezTo>
                    <a:pt x="2761" y="741"/>
                    <a:pt x="2787" y="803"/>
                    <a:pt x="2741" y="913"/>
                  </a:cubicBezTo>
                  <a:cubicBezTo>
                    <a:pt x="2655" y="1118"/>
                    <a:pt x="2532" y="1234"/>
                    <a:pt x="2363" y="1270"/>
                  </a:cubicBezTo>
                  <a:cubicBezTo>
                    <a:pt x="2324" y="1278"/>
                    <a:pt x="2283" y="1283"/>
                    <a:pt x="2239" y="1283"/>
                  </a:cubicBezTo>
                  <a:cubicBezTo>
                    <a:pt x="1830" y="1283"/>
                    <a:pt x="1204" y="917"/>
                    <a:pt x="498" y="282"/>
                  </a:cubicBezTo>
                  <a:cubicBezTo>
                    <a:pt x="526" y="281"/>
                    <a:pt x="554" y="281"/>
                    <a:pt x="583" y="281"/>
                  </a:cubicBezTo>
                  <a:close/>
                  <a:moveTo>
                    <a:pt x="591" y="1"/>
                  </a:moveTo>
                  <a:cubicBezTo>
                    <a:pt x="367" y="1"/>
                    <a:pt x="203" y="7"/>
                    <a:pt x="145" y="10"/>
                  </a:cubicBezTo>
                  <a:cubicBezTo>
                    <a:pt x="88" y="11"/>
                    <a:pt x="38" y="46"/>
                    <a:pt x="20" y="100"/>
                  </a:cubicBezTo>
                  <a:cubicBezTo>
                    <a:pt x="0" y="152"/>
                    <a:pt x="13" y="211"/>
                    <a:pt x="54" y="251"/>
                  </a:cubicBezTo>
                  <a:cubicBezTo>
                    <a:pt x="577" y="757"/>
                    <a:pt x="1523" y="1561"/>
                    <a:pt x="2245" y="1561"/>
                  </a:cubicBezTo>
                  <a:cubicBezTo>
                    <a:pt x="2280" y="1561"/>
                    <a:pt x="2315" y="1559"/>
                    <a:pt x="2349" y="1555"/>
                  </a:cubicBezTo>
                  <a:cubicBezTo>
                    <a:pt x="2372" y="1553"/>
                    <a:pt x="2396" y="1549"/>
                    <a:pt x="2419" y="1544"/>
                  </a:cubicBezTo>
                  <a:cubicBezTo>
                    <a:pt x="2682" y="1490"/>
                    <a:pt x="2877" y="1314"/>
                    <a:pt x="3000" y="1022"/>
                  </a:cubicBezTo>
                  <a:cubicBezTo>
                    <a:pt x="3092" y="801"/>
                    <a:pt x="3029" y="638"/>
                    <a:pt x="2962" y="540"/>
                  </a:cubicBezTo>
                  <a:cubicBezTo>
                    <a:pt x="2631" y="67"/>
                    <a:pt x="1308" y="1"/>
                    <a:pt x="591" y="1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043;p66">
              <a:extLst>
                <a:ext uri="{FF2B5EF4-FFF2-40B4-BE49-F238E27FC236}">
                  <a16:creationId xmlns:a16="http://schemas.microsoft.com/office/drawing/2014/main" id="{A8353A19-DAA4-4923-9776-7F230307BC9D}"/>
                </a:ext>
              </a:extLst>
            </p:cNvPr>
            <p:cNvSpPr/>
            <p:nvPr/>
          </p:nvSpPr>
          <p:spPr>
            <a:xfrm>
              <a:off x="3231900" y="4900775"/>
              <a:ext cx="67575" cy="47850"/>
            </a:xfrm>
            <a:custGeom>
              <a:avLst/>
              <a:gdLst/>
              <a:ahLst/>
              <a:cxnLst/>
              <a:rect l="l" t="t" r="r" b="b"/>
              <a:pathLst>
                <a:path w="2703" h="1914" extrusionOk="0">
                  <a:moveTo>
                    <a:pt x="1969" y="281"/>
                  </a:moveTo>
                  <a:cubicBezTo>
                    <a:pt x="2071" y="281"/>
                    <a:pt x="2171" y="315"/>
                    <a:pt x="2251" y="379"/>
                  </a:cubicBezTo>
                  <a:cubicBezTo>
                    <a:pt x="2394" y="490"/>
                    <a:pt x="2387" y="578"/>
                    <a:pt x="2364" y="642"/>
                  </a:cubicBezTo>
                  <a:cubicBezTo>
                    <a:pt x="2226" y="1033"/>
                    <a:pt x="1158" y="1516"/>
                    <a:pt x="445" y="1615"/>
                  </a:cubicBezTo>
                  <a:cubicBezTo>
                    <a:pt x="762" y="1143"/>
                    <a:pt x="1365" y="386"/>
                    <a:pt x="1870" y="290"/>
                  </a:cubicBezTo>
                  <a:cubicBezTo>
                    <a:pt x="1883" y="288"/>
                    <a:pt x="1897" y="285"/>
                    <a:pt x="1912" y="284"/>
                  </a:cubicBezTo>
                  <a:cubicBezTo>
                    <a:pt x="1931" y="282"/>
                    <a:pt x="1950" y="281"/>
                    <a:pt x="1969" y="281"/>
                  </a:cubicBezTo>
                  <a:close/>
                  <a:moveTo>
                    <a:pt x="1969" y="1"/>
                  </a:moveTo>
                  <a:cubicBezTo>
                    <a:pt x="1919" y="1"/>
                    <a:pt x="1869" y="5"/>
                    <a:pt x="1817" y="15"/>
                  </a:cubicBezTo>
                  <a:cubicBezTo>
                    <a:pt x="971" y="176"/>
                    <a:pt x="93" y="1638"/>
                    <a:pt x="56" y="1701"/>
                  </a:cubicBezTo>
                  <a:cubicBezTo>
                    <a:pt x="0" y="1793"/>
                    <a:pt x="66" y="1910"/>
                    <a:pt x="174" y="1913"/>
                  </a:cubicBezTo>
                  <a:cubicBezTo>
                    <a:pt x="181" y="1913"/>
                    <a:pt x="189" y="1913"/>
                    <a:pt x="196" y="1913"/>
                  </a:cubicBezTo>
                  <a:cubicBezTo>
                    <a:pt x="261" y="1913"/>
                    <a:pt x="327" y="1908"/>
                    <a:pt x="392" y="1901"/>
                  </a:cubicBezTo>
                  <a:cubicBezTo>
                    <a:pt x="1124" y="1817"/>
                    <a:pt x="2425" y="1314"/>
                    <a:pt x="2629" y="736"/>
                  </a:cubicBezTo>
                  <a:cubicBezTo>
                    <a:pt x="2672" y="612"/>
                    <a:pt x="2703" y="373"/>
                    <a:pt x="2422" y="157"/>
                  </a:cubicBezTo>
                  <a:cubicBezTo>
                    <a:pt x="2286" y="52"/>
                    <a:pt x="2134" y="1"/>
                    <a:pt x="1969" y="1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044;p66">
              <a:extLst>
                <a:ext uri="{FF2B5EF4-FFF2-40B4-BE49-F238E27FC236}">
                  <a16:creationId xmlns:a16="http://schemas.microsoft.com/office/drawing/2014/main" id="{55A2C5BA-DE89-46AF-923F-CA56D55E935A}"/>
                </a:ext>
              </a:extLst>
            </p:cNvPr>
            <p:cNvSpPr/>
            <p:nvPr/>
          </p:nvSpPr>
          <p:spPr>
            <a:xfrm>
              <a:off x="4254175" y="5296325"/>
              <a:ext cx="93400" cy="37575"/>
            </a:xfrm>
            <a:custGeom>
              <a:avLst/>
              <a:gdLst/>
              <a:ahLst/>
              <a:cxnLst/>
              <a:rect l="l" t="t" r="r" b="b"/>
              <a:pathLst>
                <a:path w="3736" h="1503" extrusionOk="0">
                  <a:moveTo>
                    <a:pt x="3076" y="276"/>
                  </a:moveTo>
                  <a:cubicBezTo>
                    <a:pt x="3184" y="276"/>
                    <a:pt x="3273" y="293"/>
                    <a:pt x="3338" y="328"/>
                  </a:cubicBezTo>
                  <a:cubicBezTo>
                    <a:pt x="3395" y="360"/>
                    <a:pt x="3424" y="406"/>
                    <a:pt x="3430" y="480"/>
                  </a:cubicBezTo>
                  <a:cubicBezTo>
                    <a:pt x="3448" y="670"/>
                    <a:pt x="3395" y="816"/>
                    <a:pt x="3270" y="929"/>
                  </a:cubicBezTo>
                  <a:cubicBezTo>
                    <a:pt x="3054" y="1123"/>
                    <a:pt x="2615" y="1221"/>
                    <a:pt x="2015" y="1221"/>
                  </a:cubicBezTo>
                  <a:cubicBezTo>
                    <a:pt x="1616" y="1221"/>
                    <a:pt x="1145" y="1178"/>
                    <a:pt x="621" y="1091"/>
                  </a:cubicBezTo>
                  <a:cubicBezTo>
                    <a:pt x="1435" y="701"/>
                    <a:pt x="2514" y="276"/>
                    <a:pt x="3076" y="276"/>
                  </a:cubicBezTo>
                  <a:close/>
                  <a:moveTo>
                    <a:pt x="3078" y="1"/>
                  </a:moveTo>
                  <a:cubicBezTo>
                    <a:pt x="2121" y="1"/>
                    <a:pt x="347" y="910"/>
                    <a:pt x="118" y="1030"/>
                  </a:cubicBezTo>
                  <a:cubicBezTo>
                    <a:pt x="1" y="1090"/>
                    <a:pt x="26" y="1266"/>
                    <a:pt x="155" y="1291"/>
                  </a:cubicBezTo>
                  <a:cubicBezTo>
                    <a:pt x="658" y="1391"/>
                    <a:pt x="1367" y="1502"/>
                    <a:pt x="2019" y="1502"/>
                  </a:cubicBezTo>
                  <a:cubicBezTo>
                    <a:pt x="2609" y="1502"/>
                    <a:pt x="3152" y="1411"/>
                    <a:pt x="3456" y="1138"/>
                  </a:cubicBezTo>
                  <a:cubicBezTo>
                    <a:pt x="3650" y="964"/>
                    <a:pt x="3735" y="734"/>
                    <a:pt x="3711" y="455"/>
                  </a:cubicBezTo>
                  <a:cubicBezTo>
                    <a:pt x="3695" y="287"/>
                    <a:pt x="3613" y="159"/>
                    <a:pt x="3473" y="82"/>
                  </a:cubicBezTo>
                  <a:cubicBezTo>
                    <a:pt x="3370" y="2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045;p66">
              <a:extLst>
                <a:ext uri="{FF2B5EF4-FFF2-40B4-BE49-F238E27FC236}">
                  <a16:creationId xmlns:a16="http://schemas.microsoft.com/office/drawing/2014/main" id="{C70B1F6A-8AD0-4504-A493-A2118EDC0D9B}"/>
                </a:ext>
              </a:extLst>
            </p:cNvPr>
            <p:cNvSpPr/>
            <p:nvPr/>
          </p:nvSpPr>
          <p:spPr>
            <a:xfrm>
              <a:off x="4255125" y="5261600"/>
              <a:ext cx="57650" cy="67075"/>
            </a:xfrm>
            <a:custGeom>
              <a:avLst/>
              <a:gdLst/>
              <a:ahLst/>
              <a:cxnLst/>
              <a:rect l="l" t="t" r="r" b="b"/>
              <a:pathLst>
                <a:path w="2306" h="2683" extrusionOk="0">
                  <a:moveTo>
                    <a:pt x="1556" y="280"/>
                  </a:moveTo>
                  <a:cubicBezTo>
                    <a:pt x="1583" y="280"/>
                    <a:pt x="1612" y="283"/>
                    <a:pt x="1640" y="285"/>
                  </a:cubicBezTo>
                  <a:cubicBezTo>
                    <a:pt x="1897" y="311"/>
                    <a:pt x="1913" y="413"/>
                    <a:pt x="1919" y="447"/>
                  </a:cubicBezTo>
                  <a:cubicBezTo>
                    <a:pt x="1985" y="851"/>
                    <a:pt x="1037" y="1856"/>
                    <a:pt x="316" y="2291"/>
                  </a:cubicBezTo>
                  <a:cubicBezTo>
                    <a:pt x="386" y="1827"/>
                    <a:pt x="583" y="871"/>
                    <a:pt x="1071" y="463"/>
                  </a:cubicBezTo>
                  <a:cubicBezTo>
                    <a:pt x="1218" y="341"/>
                    <a:pt x="1378" y="280"/>
                    <a:pt x="1556" y="280"/>
                  </a:cubicBezTo>
                  <a:close/>
                  <a:moveTo>
                    <a:pt x="1556" y="0"/>
                  </a:moveTo>
                  <a:cubicBezTo>
                    <a:pt x="1314" y="0"/>
                    <a:pt x="1089" y="84"/>
                    <a:pt x="892" y="248"/>
                  </a:cubicBezTo>
                  <a:cubicBezTo>
                    <a:pt x="147" y="868"/>
                    <a:pt x="10" y="2464"/>
                    <a:pt x="4" y="2531"/>
                  </a:cubicBezTo>
                  <a:cubicBezTo>
                    <a:pt x="1" y="2580"/>
                    <a:pt x="23" y="2629"/>
                    <a:pt x="64" y="2657"/>
                  </a:cubicBezTo>
                  <a:cubicBezTo>
                    <a:pt x="87" y="2674"/>
                    <a:pt x="115" y="2682"/>
                    <a:pt x="145" y="2682"/>
                  </a:cubicBezTo>
                  <a:cubicBezTo>
                    <a:pt x="164" y="2682"/>
                    <a:pt x="184" y="2679"/>
                    <a:pt x="203" y="2670"/>
                  </a:cubicBezTo>
                  <a:cubicBezTo>
                    <a:pt x="908" y="2351"/>
                    <a:pt x="2305" y="1073"/>
                    <a:pt x="2196" y="402"/>
                  </a:cubicBezTo>
                  <a:cubicBezTo>
                    <a:pt x="2170" y="242"/>
                    <a:pt x="2057" y="45"/>
                    <a:pt x="1669" y="6"/>
                  </a:cubicBezTo>
                  <a:cubicBezTo>
                    <a:pt x="1631" y="2"/>
                    <a:pt x="1593" y="0"/>
                    <a:pt x="1556" y="0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046;p66">
              <a:extLst>
                <a:ext uri="{FF2B5EF4-FFF2-40B4-BE49-F238E27FC236}">
                  <a16:creationId xmlns:a16="http://schemas.microsoft.com/office/drawing/2014/main" id="{3C4A02B1-984A-446F-A80C-EABAB9A7B41F}"/>
                </a:ext>
              </a:extLst>
            </p:cNvPr>
            <p:cNvSpPr/>
            <p:nvPr/>
          </p:nvSpPr>
          <p:spPr>
            <a:xfrm>
              <a:off x="4025050" y="559900"/>
              <a:ext cx="26225" cy="17000"/>
            </a:xfrm>
            <a:custGeom>
              <a:avLst/>
              <a:gdLst/>
              <a:ahLst/>
              <a:cxnLst/>
              <a:rect l="l" t="t" r="r" b="b"/>
              <a:pathLst>
                <a:path w="1049" h="680" extrusionOk="0">
                  <a:moveTo>
                    <a:pt x="1049" y="1"/>
                  </a:moveTo>
                  <a:lnTo>
                    <a:pt x="0" y="572"/>
                  </a:lnTo>
                  <a:cubicBezTo>
                    <a:pt x="118" y="649"/>
                    <a:pt x="228" y="680"/>
                    <a:pt x="328" y="680"/>
                  </a:cubicBezTo>
                  <a:cubicBezTo>
                    <a:pt x="791" y="680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047;p66">
              <a:extLst>
                <a:ext uri="{FF2B5EF4-FFF2-40B4-BE49-F238E27FC236}">
                  <a16:creationId xmlns:a16="http://schemas.microsoft.com/office/drawing/2014/main" id="{0A1B4868-0418-46C5-8F63-ECC7A89EC820}"/>
                </a:ext>
              </a:extLst>
            </p:cNvPr>
            <p:cNvSpPr/>
            <p:nvPr/>
          </p:nvSpPr>
          <p:spPr>
            <a:xfrm>
              <a:off x="3727250" y="1950675"/>
              <a:ext cx="647175" cy="66850"/>
            </a:xfrm>
            <a:custGeom>
              <a:avLst/>
              <a:gdLst/>
              <a:ahLst/>
              <a:cxnLst/>
              <a:rect l="l" t="t" r="r" b="b"/>
              <a:pathLst>
                <a:path w="25887" h="2674" extrusionOk="0">
                  <a:moveTo>
                    <a:pt x="1092" y="1"/>
                  </a:moveTo>
                  <a:cubicBezTo>
                    <a:pt x="912" y="1"/>
                    <a:pt x="754" y="74"/>
                    <a:pt x="700" y="181"/>
                  </a:cubicBezTo>
                  <a:lnTo>
                    <a:pt x="84" y="2336"/>
                  </a:lnTo>
                  <a:cubicBezTo>
                    <a:pt x="0" y="2502"/>
                    <a:pt x="198" y="2673"/>
                    <a:pt x="476" y="2673"/>
                  </a:cubicBezTo>
                  <a:lnTo>
                    <a:pt x="25244" y="2673"/>
                  </a:lnTo>
                  <a:cubicBezTo>
                    <a:pt x="25461" y="2673"/>
                    <a:pt x="25640" y="2566"/>
                    <a:pt x="25653" y="2430"/>
                  </a:cubicBezTo>
                  <a:lnTo>
                    <a:pt x="25871" y="276"/>
                  </a:lnTo>
                  <a:cubicBezTo>
                    <a:pt x="25886" y="126"/>
                    <a:pt x="25697" y="1"/>
                    <a:pt x="2546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048;p66">
              <a:extLst>
                <a:ext uri="{FF2B5EF4-FFF2-40B4-BE49-F238E27FC236}">
                  <a16:creationId xmlns:a16="http://schemas.microsoft.com/office/drawing/2014/main" id="{7E81A70C-D4BC-4747-A810-2D4A95A35CCE}"/>
                </a:ext>
              </a:extLst>
            </p:cNvPr>
            <p:cNvSpPr/>
            <p:nvPr/>
          </p:nvSpPr>
          <p:spPr>
            <a:xfrm>
              <a:off x="3727250" y="1950675"/>
              <a:ext cx="647175" cy="66850"/>
            </a:xfrm>
            <a:custGeom>
              <a:avLst/>
              <a:gdLst/>
              <a:ahLst/>
              <a:cxnLst/>
              <a:rect l="l" t="t" r="r" b="b"/>
              <a:pathLst>
                <a:path w="25887" h="2674" extrusionOk="0">
                  <a:moveTo>
                    <a:pt x="1092" y="1"/>
                  </a:moveTo>
                  <a:cubicBezTo>
                    <a:pt x="912" y="1"/>
                    <a:pt x="754" y="74"/>
                    <a:pt x="700" y="181"/>
                  </a:cubicBezTo>
                  <a:lnTo>
                    <a:pt x="84" y="2336"/>
                  </a:lnTo>
                  <a:cubicBezTo>
                    <a:pt x="0" y="2502"/>
                    <a:pt x="198" y="2673"/>
                    <a:pt x="476" y="2673"/>
                  </a:cubicBezTo>
                  <a:lnTo>
                    <a:pt x="25244" y="2673"/>
                  </a:lnTo>
                  <a:cubicBezTo>
                    <a:pt x="25461" y="2673"/>
                    <a:pt x="25640" y="2566"/>
                    <a:pt x="25653" y="2430"/>
                  </a:cubicBezTo>
                  <a:lnTo>
                    <a:pt x="25871" y="276"/>
                  </a:lnTo>
                  <a:cubicBezTo>
                    <a:pt x="25886" y="126"/>
                    <a:pt x="25697" y="1"/>
                    <a:pt x="25461" y="1"/>
                  </a:cubicBezTo>
                  <a:close/>
                </a:path>
              </a:pathLst>
            </a:custGeom>
            <a:solidFill>
              <a:srgbClr val="1E1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049;p66">
              <a:extLst>
                <a:ext uri="{FF2B5EF4-FFF2-40B4-BE49-F238E27FC236}">
                  <a16:creationId xmlns:a16="http://schemas.microsoft.com/office/drawing/2014/main" id="{9063E1EC-71B1-4A76-B139-220A18E827C1}"/>
                </a:ext>
              </a:extLst>
            </p:cNvPr>
            <p:cNvSpPr/>
            <p:nvPr/>
          </p:nvSpPr>
          <p:spPr>
            <a:xfrm>
              <a:off x="3806500" y="1945925"/>
              <a:ext cx="36250" cy="77425"/>
            </a:xfrm>
            <a:custGeom>
              <a:avLst/>
              <a:gdLst/>
              <a:ahLst/>
              <a:cxnLst/>
              <a:rect l="l" t="t" r="r" b="b"/>
              <a:pathLst>
                <a:path w="1450" h="3097" extrusionOk="0">
                  <a:moveTo>
                    <a:pt x="568" y="0"/>
                  </a:moveTo>
                  <a:cubicBezTo>
                    <a:pt x="439" y="0"/>
                    <a:pt x="325" y="67"/>
                    <a:pt x="317" y="149"/>
                  </a:cubicBezTo>
                  <a:lnTo>
                    <a:pt x="10" y="2948"/>
                  </a:lnTo>
                  <a:cubicBezTo>
                    <a:pt x="1" y="3030"/>
                    <a:pt x="100" y="3096"/>
                    <a:pt x="230" y="3096"/>
                  </a:cubicBezTo>
                  <a:lnTo>
                    <a:pt x="883" y="3096"/>
                  </a:lnTo>
                  <a:cubicBezTo>
                    <a:pt x="1013" y="3096"/>
                    <a:pt x="1127" y="3030"/>
                    <a:pt x="1135" y="2948"/>
                  </a:cubicBezTo>
                  <a:lnTo>
                    <a:pt x="1441" y="149"/>
                  </a:lnTo>
                  <a:cubicBezTo>
                    <a:pt x="1450" y="68"/>
                    <a:pt x="1351" y="0"/>
                    <a:pt x="12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050;p66">
              <a:extLst>
                <a:ext uri="{FF2B5EF4-FFF2-40B4-BE49-F238E27FC236}">
                  <a16:creationId xmlns:a16="http://schemas.microsoft.com/office/drawing/2014/main" id="{607EAA22-C4F3-4947-948B-ED07E5D4909D}"/>
                </a:ext>
              </a:extLst>
            </p:cNvPr>
            <p:cNvSpPr/>
            <p:nvPr/>
          </p:nvSpPr>
          <p:spPr>
            <a:xfrm>
              <a:off x="3806500" y="1945925"/>
              <a:ext cx="36250" cy="77425"/>
            </a:xfrm>
            <a:custGeom>
              <a:avLst/>
              <a:gdLst/>
              <a:ahLst/>
              <a:cxnLst/>
              <a:rect l="l" t="t" r="r" b="b"/>
              <a:pathLst>
                <a:path w="1450" h="3097" extrusionOk="0">
                  <a:moveTo>
                    <a:pt x="568" y="0"/>
                  </a:moveTo>
                  <a:cubicBezTo>
                    <a:pt x="439" y="0"/>
                    <a:pt x="325" y="67"/>
                    <a:pt x="317" y="149"/>
                  </a:cubicBezTo>
                  <a:lnTo>
                    <a:pt x="10" y="2948"/>
                  </a:lnTo>
                  <a:cubicBezTo>
                    <a:pt x="1" y="3030"/>
                    <a:pt x="100" y="3096"/>
                    <a:pt x="230" y="3096"/>
                  </a:cubicBezTo>
                  <a:lnTo>
                    <a:pt x="883" y="3096"/>
                  </a:lnTo>
                  <a:cubicBezTo>
                    <a:pt x="1013" y="3096"/>
                    <a:pt x="1127" y="3030"/>
                    <a:pt x="1135" y="2948"/>
                  </a:cubicBezTo>
                  <a:lnTo>
                    <a:pt x="1441" y="149"/>
                  </a:lnTo>
                  <a:cubicBezTo>
                    <a:pt x="1450" y="68"/>
                    <a:pt x="1351" y="0"/>
                    <a:pt x="1220" y="0"/>
                  </a:cubicBez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051;p66">
              <a:extLst>
                <a:ext uri="{FF2B5EF4-FFF2-40B4-BE49-F238E27FC236}">
                  <a16:creationId xmlns:a16="http://schemas.microsoft.com/office/drawing/2014/main" id="{58608D84-567F-4991-B82A-D476CF6A42BD}"/>
                </a:ext>
              </a:extLst>
            </p:cNvPr>
            <p:cNvSpPr/>
            <p:nvPr/>
          </p:nvSpPr>
          <p:spPr>
            <a:xfrm>
              <a:off x="4290400" y="1945925"/>
              <a:ext cx="36275" cy="77425"/>
            </a:xfrm>
            <a:custGeom>
              <a:avLst/>
              <a:gdLst/>
              <a:ahLst/>
              <a:cxnLst/>
              <a:rect l="l" t="t" r="r" b="b"/>
              <a:pathLst>
                <a:path w="1451" h="3097" extrusionOk="0">
                  <a:moveTo>
                    <a:pt x="568" y="0"/>
                  </a:moveTo>
                  <a:cubicBezTo>
                    <a:pt x="438" y="0"/>
                    <a:pt x="324" y="67"/>
                    <a:pt x="316" y="149"/>
                  </a:cubicBezTo>
                  <a:lnTo>
                    <a:pt x="9" y="2948"/>
                  </a:lnTo>
                  <a:cubicBezTo>
                    <a:pt x="1" y="3030"/>
                    <a:pt x="100" y="3096"/>
                    <a:pt x="230" y="3096"/>
                  </a:cubicBezTo>
                  <a:lnTo>
                    <a:pt x="884" y="3096"/>
                  </a:lnTo>
                  <a:cubicBezTo>
                    <a:pt x="1013" y="3096"/>
                    <a:pt x="1127" y="3030"/>
                    <a:pt x="1135" y="2948"/>
                  </a:cubicBezTo>
                  <a:lnTo>
                    <a:pt x="1442" y="149"/>
                  </a:lnTo>
                  <a:cubicBezTo>
                    <a:pt x="1450" y="68"/>
                    <a:pt x="1352" y="0"/>
                    <a:pt x="1221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052;p66">
              <a:extLst>
                <a:ext uri="{FF2B5EF4-FFF2-40B4-BE49-F238E27FC236}">
                  <a16:creationId xmlns:a16="http://schemas.microsoft.com/office/drawing/2014/main" id="{11736BBC-C65F-4702-B6E6-544CE8E06440}"/>
                </a:ext>
              </a:extLst>
            </p:cNvPr>
            <p:cNvSpPr/>
            <p:nvPr/>
          </p:nvSpPr>
          <p:spPr>
            <a:xfrm>
              <a:off x="4290400" y="1945925"/>
              <a:ext cx="36275" cy="77425"/>
            </a:xfrm>
            <a:custGeom>
              <a:avLst/>
              <a:gdLst/>
              <a:ahLst/>
              <a:cxnLst/>
              <a:rect l="l" t="t" r="r" b="b"/>
              <a:pathLst>
                <a:path w="1451" h="3097" extrusionOk="0">
                  <a:moveTo>
                    <a:pt x="568" y="0"/>
                  </a:moveTo>
                  <a:cubicBezTo>
                    <a:pt x="438" y="0"/>
                    <a:pt x="324" y="67"/>
                    <a:pt x="316" y="149"/>
                  </a:cubicBezTo>
                  <a:lnTo>
                    <a:pt x="9" y="2948"/>
                  </a:lnTo>
                  <a:cubicBezTo>
                    <a:pt x="1" y="3030"/>
                    <a:pt x="100" y="3096"/>
                    <a:pt x="230" y="3096"/>
                  </a:cubicBezTo>
                  <a:lnTo>
                    <a:pt x="884" y="3096"/>
                  </a:lnTo>
                  <a:cubicBezTo>
                    <a:pt x="1013" y="3096"/>
                    <a:pt x="1127" y="3030"/>
                    <a:pt x="1135" y="2948"/>
                  </a:cubicBezTo>
                  <a:lnTo>
                    <a:pt x="1442" y="149"/>
                  </a:lnTo>
                  <a:cubicBezTo>
                    <a:pt x="1450" y="68"/>
                    <a:pt x="1352" y="0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053;p66">
              <a:extLst>
                <a:ext uri="{FF2B5EF4-FFF2-40B4-BE49-F238E27FC236}">
                  <a16:creationId xmlns:a16="http://schemas.microsoft.com/office/drawing/2014/main" id="{991F1353-824E-46F5-BA5F-898F6DFC0EBF}"/>
                </a:ext>
              </a:extLst>
            </p:cNvPr>
            <p:cNvSpPr/>
            <p:nvPr/>
          </p:nvSpPr>
          <p:spPr>
            <a:xfrm>
              <a:off x="4049450" y="1945925"/>
              <a:ext cx="36250" cy="77425"/>
            </a:xfrm>
            <a:custGeom>
              <a:avLst/>
              <a:gdLst/>
              <a:ahLst/>
              <a:cxnLst/>
              <a:rect l="l" t="t" r="r" b="b"/>
              <a:pathLst>
                <a:path w="1450" h="3097" extrusionOk="0">
                  <a:moveTo>
                    <a:pt x="568" y="0"/>
                  </a:moveTo>
                  <a:cubicBezTo>
                    <a:pt x="439" y="0"/>
                    <a:pt x="325" y="67"/>
                    <a:pt x="317" y="149"/>
                  </a:cubicBezTo>
                  <a:lnTo>
                    <a:pt x="10" y="2948"/>
                  </a:lnTo>
                  <a:cubicBezTo>
                    <a:pt x="1" y="3030"/>
                    <a:pt x="100" y="3096"/>
                    <a:pt x="230" y="3096"/>
                  </a:cubicBezTo>
                  <a:lnTo>
                    <a:pt x="883" y="3096"/>
                  </a:lnTo>
                  <a:cubicBezTo>
                    <a:pt x="1014" y="3096"/>
                    <a:pt x="1127" y="3030"/>
                    <a:pt x="1137" y="2948"/>
                  </a:cubicBezTo>
                  <a:lnTo>
                    <a:pt x="1441" y="149"/>
                  </a:lnTo>
                  <a:cubicBezTo>
                    <a:pt x="1450" y="68"/>
                    <a:pt x="1351" y="0"/>
                    <a:pt x="1222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054;p66">
              <a:extLst>
                <a:ext uri="{FF2B5EF4-FFF2-40B4-BE49-F238E27FC236}">
                  <a16:creationId xmlns:a16="http://schemas.microsoft.com/office/drawing/2014/main" id="{C7711733-9920-4AF6-826C-1222A079F2A4}"/>
                </a:ext>
              </a:extLst>
            </p:cNvPr>
            <p:cNvSpPr/>
            <p:nvPr/>
          </p:nvSpPr>
          <p:spPr>
            <a:xfrm>
              <a:off x="4049450" y="1945925"/>
              <a:ext cx="36250" cy="77425"/>
            </a:xfrm>
            <a:custGeom>
              <a:avLst/>
              <a:gdLst/>
              <a:ahLst/>
              <a:cxnLst/>
              <a:rect l="l" t="t" r="r" b="b"/>
              <a:pathLst>
                <a:path w="1450" h="3097" extrusionOk="0">
                  <a:moveTo>
                    <a:pt x="568" y="0"/>
                  </a:moveTo>
                  <a:cubicBezTo>
                    <a:pt x="439" y="0"/>
                    <a:pt x="325" y="67"/>
                    <a:pt x="317" y="149"/>
                  </a:cubicBezTo>
                  <a:lnTo>
                    <a:pt x="10" y="2948"/>
                  </a:lnTo>
                  <a:cubicBezTo>
                    <a:pt x="1" y="3030"/>
                    <a:pt x="100" y="3096"/>
                    <a:pt x="230" y="3096"/>
                  </a:cubicBezTo>
                  <a:lnTo>
                    <a:pt x="883" y="3096"/>
                  </a:lnTo>
                  <a:cubicBezTo>
                    <a:pt x="1014" y="3096"/>
                    <a:pt x="1127" y="3030"/>
                    <a:pt x="1137" y="2948"/>
                  </a:cubicBezTo>
                  <a:lnTo>
                    <a:pt x="1441" y="149"/>
                  </a:lnTo>
                  <a:cubicBezTo>
                    <a:pt x="1450" y="68"/>
                    <a:pt x="1351" y="0"/>
                    <a:pt x="1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055;p66">
              <a:extLst>
                <a:ext uri="{FF2B5EF4-FFF2-40B4-BE49-F238E27FC236}">
                  <a16:creationId xmlns:a16="http://schemas.microsoft.com/office/drawing/2014/main" id="{EF3D8420-C730-45C0-80BB-D01F781C5B6D}"/>
                </a:ext>
              </a:extLst>
            </p:cNvPr>
            <p:cNvSpPr/>
            <p:nvPr/>
          </p:nvSpPr>
          <p:spPr>
            <a:xfrm>
              <a:off x="3728575" y="580725"/>
              <a:ext cx="1893150" cy="2091825"/>
            </a:xfrm>
            <a:custGeom>
              <a:avLst/>
              <a:gdLst/>
              <a:ahLst/>
              <a:cxnLst/>
              <a:rect l="l" t="t" r="r" b="b"/>
              <a:pathLst>
                <a:path w="75726" h="83673" extrusionOk="0">
                  <a:moveTo>
                    <a:pt x="72866" y="1"/>
                  </a:moveTo>
                  <a:lnTo>
                    <a:pt x="21267" y="13532"/>
                  </a:lnTo>
                  <a:lnTo>
                    <a:pt x="32977" y="22480"/>
                  </a:lnTo>
                  <a:lnTo>
                    <a:pt x="1" y="65633"/>
                  </a:lnTo>
                  <a:lnTo>
                    <a:pt x="23606" y="83672"/>
                  </a:lnTo>
                  <a:lnTo>
                    <a:pt x="75725" y="2186"/>
                  </a:lnTo>
                  <a:lnTo>
                    <a:pt x="72866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056;p66">
              <a:extLst>
                <a:ext uri="{FF2B5EF4-FFF2-40B4-BE49-F238E27FC236}">
                  <a16:creationId xmlns:a16="http://schemas.microsoft.com/office/drawing/2014/main" id="{C6FAACCA-C654-43ED-B5F5-B3E964E2D602}"/>
                </a:ext>
              </a:extLst>
            </p:cNvPr>
            <p:cNvSpPr/>
            <p:nvPr/>
          </p:nvSpPr>
          <p:spPr>
            <a:xfrm>
              <a:off x="3728575" y="580725"/>
              <a:ext cx="1893150" cy="2091825"/>
            </a:xfrm>
            <a:custGeom>
              <a:avLst/>
              <a:gdLst/>
              <a:ahLst/>
              <a:cxnLst/>
              <a:rect l="l" t="t" r="r" b="b"/>
              <a:pathLst>
                <a:path w="75726" h="83673" extrusionOk="0">
                  <a:moveTo>
                    <a:pt x="72866" y="1"/>
                  </a:moveTo>
                  <a:lnTo>
                    <a:pt x="21267" y="13532"/>
                  </a:lnTo>
                  <a:lnTo>
                    <a:pt x="32977" y="22480"/>
                  </a:lnTo>
                  <a:lnTo>
                    <a:pt x="1" y="65633"/>
                  </a:lnTo>
                  <a:lnTo>
                    <a:pt x="23606" y="83672"/>
                  </a:lnTo>
                  <a:lnTo>
                    <a:pt x="75725" y="2186"/>
                  </a:lnTo>
                  <a:lnTo>
                    <a:pt x="72866" y="1"/>
                  </a:lnTo>
                  <a:close/>
                </a:path>
              </a:pathLst>
            </a:custGeom>
            <a:solidFill>
              <a:srgbClr val="1E1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057;p66">
              <a:extLst>
                <a:ext uri="{FF2B5EF4-FFF2-40B4-BE49-F238E27FC236}">
                  <a16:creationId xmlns:a16="http://schemas.microsoft.com/office/drawing/2014/main" id="{BA242B45-A533-4100-B140-1EEA3459504E}"/>
                </a:ext>
              </a:extLst>
            </p:cNvPr>
            <p:cNvSpPr/>
            <p:nvPr/>
          </p:nvSpPr>
          <p:spPr>
            <a:xfrm>
              <a:off x="3800050" y="635375"/>
              <a:ext cx="1834100" cy="2188675"/>
            </a:xfrm>
            <a:custGeom>
              <a:avLst/>
              <a:gdLst/>
              <a:ahLst/>
              <a:cxnLst/>
              <a:rect l="l" t="t" r="r" b="b"/>
              <a:pathLst>
                <a:path w="73364" h="87547" extrusionOk="0">
                  <a:moveTo>
                    <a:pt x="72866" y="0"/>
                  </a:moveTo>
                  <a:lnTo>
                    <a:pt x="21268" y="13531"/>
                  </a:lnTo>
                  <a:lnTo>
                    <a:pt x="32977" y="22478"/>
                  </a:lnTo>
                  <a:lnTo>
                    <a:pt x="1" y="65633"/>
                  </a:lnTo>
                  <a:lnTo>
                    <a:pt x="28678" y="87547"/>
                  </a:lnTo>
                  <a:lnTo>
                    <a:pt x="61655" y="44394"/>
                  </a:lnTo>
                  <a:lnTo>
                    <a:pt x="73364" y="53341"/>
                  </a:lnTo>
                  <a:lnTo>
                    <a:pt x="72866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058;p66">
              <a:extLst>
                <a:ext uri="{FF2B5EF4-FFF2-40B4-BE49-F238E27FC236}">
                  <a16:creationId xmlns:a16="http://schemas.microsoft.com/office/drawing/2014/main" id="{A32AA7D8-F083-4151-8604-E78BAFAF2D3A}"/>
                </a:ext>
              </a:extLst>
            </p:cNvPr>
            <p:cNvSpPr/>
            <p:nvPr/>
          </p:nvSpPr>
          <p:spPr>
            <a:xfrm>
              <a:off x="4912700" y="2130975"/>
              <a:ext cx="135325" cy="159425"/>
            </a:xfrm>
            <a:custGeom>
              <a:avLst/>
              <a:gdLst/>
              <a:ahLst/>
              <a:cxnLst/>
              <a:rect l="l" t="t" r="r" b="b"/>
              <a:pathLst>
                <a:path w="5413" h="6377" extrusionOk="0">
                  <a:moveTo>
                    <a:pt x="3589" y="0"/>
                  </a:moveTo>
                  <a:lnTo>
                    <a:pt x="1" y="3887"/>
                  </a:lnTo>
                  <a:lnTo>
                    <a:pt x="1404" y="6377"/>
                  </a:lnTo>
                  <a:lnTo>
                    <a:pt x="5413" y="1878"/>
                  </a:lnTo>
                  <a:lnTo>
                    <a:pt x="3589" y="0"/>
                  </a:lnTo>
                  <a:close/>
                </a:path>
              </a:pathLst>
            </a:custGeom>
            <a:solidFill>
              <a:srgbClr val="FF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059;p66">
              <a:extLst>
                <a:ext uri="{FF2B5EF4-FFF2-40B4-BE49-F238E27FC236}">
                  <a16:creationId xmlns:a16="http://schemas.microsoft.com/office/drawing/2014/main" id="{366E605D-99E5-43BA-8A2F-C8071E3093D3}"/>
                </a:ext>
              </a:extLst>
            </p:cNvPr>
            <p:cNvSpPr/>
            <p:nvPr/>
          </p:nvSpPr>
          <p:spPr>
            <a:xfrm>
              <a:off x="3954625" y="779975"/>
              <a:ext cx="1576375" cy="1882975"/>
            </a:xfrm>
            <a:custGeom>
              <a:avLst/>
              <a:gdLst/>
              <a:ahLst/>
              <a:cxnLst/>
              <a:rect l="l" t="t" r="r" b="b"/>
              <a:pathLst>
                <a:path w="63055" h="75319" extrusionOk="0">
                  <a:moveTo>
                    <a:pt x="60724" y="474"/>
                  </a:moveTo>
                  <a:cubicBezTo>
                    <a:pt x="61544" y="474"/>
                    <a:pt x="62256" y="1135"/>
                    <a:pt x="62264" y="2003"/>
                  </a:cubicBezTo>
                  <a:lnTo>
                    <a:pt x="62574" y="35249"/>
                  </a:lnTo>
                  <a:cubicBezTo>
                    <a:pt x="62579" y="35853"/>
                    <a:pt x="62261" y="36373"/>
                    <a:pt x="61722" y="36643"/>
                  </a:cubicBezTo>
                  <a:cubicBezTo>
                    <a:pt x="61497" y="36755"/>
                    <a:pt x="61260" y="36811"/>
                    <a:pt x="61025" y="36811"/>
                  </a:cubicBezTo>
                  <a:cubicBezTo>
                    <a:pt x="60697" y="36811"/>
                    <a:pt x="60374" y="36702"/>
                    <a:pt x="60095" y="36489"/>
                  </a:cubicBezTo>
                  <a:lnTo>
                    <a:pt x="56231" y="33536"/>
                  </a:lnTo>
                  <a:cubicBezTo>
                    <a:pt x="55867" y="33258"/>
                    <a:pt x="55437" y="33123"/>
                    <a:pt x="55010" y="33123"/>
                  </a:cubicBezTo>
                  <a:cubicBezTo>
                    <a:pt x="54403" y="33123"/>
                    <a:pt x="53802" y="33396"/>
                    <a:pt x="53405" y="33914"/>
                  </a:cubicBezTo>
                  <a:lnTo>
                    <a:pt x="22590" y="74240"/>
                  </a:lnTo>
                  <a:cubicBezTo>
                    <a:pt x="22287" y="74637"/>
                    <a:pt x="21827" y="74846"/>
                    <a:pt x="21362" y="74846"/>
                  </a:cubicBezTo>
                  <a:cubicBezTo>
                    <a:pt x="21035" y="74846"/>
                    <a:pt x="20706" y="74743"/>
                    <a:pt x="20427" y="74530"/>
                  </a:cubicBezTo>
                  <a:lnTo>
                    <a:pt x="1341" y="59943"/>
                  </a:lnTo>
                  <a:cubicBezTo>
                    <a:pt x="663" y="59426"/>
                    <a:pt x="534" y="58458"/>
                    <a:pt x="1051" y="57781"/>
                  </a:cubicBezTo>
                  <a:lnTo>
                    <a:pt x="31867" y="17455"/>
                  </a:lnTo>
                  <a:cubicBezTo>
                    <a:pt x="32541" y="16571"/>
                    <a:pt x="32373" y="15303"/>
                    <a:pt x="31489" y="14629"/>
                  </a:cubicBezTo>
                  <a:lnTo>
                    <a:pt x="27625" y="11677"/>
                  </a:lnTo>
                  <a:cubicBezTo>
                    <a:pt x="27146" y="11310"/>
                    <a:pt x="26930" y="10738"/>
                    <a:pt x="27049" y="10147"/>
                  </a:cubicBezTo>
                  <a:cubicBezTo>
                    <a:pt x="27167" y="9555"/>
                    <a:pt x="27587" y="9111"/>
                    <a:pt x="28170" y="8959"/>
                  </a:cubicBezTo>
                  <a:lnTo>
                    <a:pt x="60331" y="525"/>
                  </a:lnTo>
                  <a:cubicBezTo>
                    <a:pt x="60463" y="490"/>
                    <a:pt x="60595" y="474"/>
                    <a:pt x="60724" y="474"/>
                  </a:cubicBezTo>
                  <a:close/>
                  <a:moveTo>
                    <a:pt x="60726" y="1"/>
                  </a:moveTo>
                  <a:cubicBezTo>
                    <a:pt x="60557" y="1"/>
                    <a:pt x="60384" y="22"/>
                    <a:pt x="60211" y="68"/>
                  </a:cubicBezTo>
                  <a:lnTo>
                    <a:pt x="28050" y="8502"/>
                  </a:lnTo>
                  <a:cubicBezTo>
                    <a:pt x="27305" y="8696"/>
                    <a:pt x="26737" y="9300"/>
                    <a:pt x="26585" y="10054"/>
                  </a:cubicBezTo>
                  <a:cubicBezTo>
                    <a:pt x="26434" y="10810"/>
                    <a:pt x="26725" y="11585"/>
                    <a:pt x="27337" y="12052"/>
                  </a:cubicBezTo>
                  <a:lnTo>
                    <a:pt x="31203" y="15005"/>
                  </a:lnTo>
                  <a:cubicBezTo>
                    <a:pt x="31879" y="15523"/>
                    <a:pt x="32007" y="16490"/>
                    <a:pt x="31491" y="17167"/>
                  </a:cubicBezTo>
                  <a:lnTo>
                    <a:pt x="675" y="57495"/>
                  </a:lnTo>
                  <a:cubicBezTo>
                    <a:pt x="1" y="58377"/>
                    <a:pt x="171" y="59645"/>
                    <a:pt x="1053" y="60319"/>
                  </a:cubicBezTo>
                  <a:lnTo>
                    <a:pt x="20140" y="74905"/>
                  </a:lnTo>
                  <a:cubicBezTo>
                    <a:pt x="20490" y="75174"/>
                    <a:pt x="20920" y="75319"/>
                    <a:pt x="21361" y="75319"/>
                  </a:cubicBezTo>
                  <a:cubicBezTo>
                    <a:pt x="21362" y="75319"/>
                    <a:pt x="21364" y="75319"/>
                    <a:pt x="21365" y="75319"/>
                  </a:cubicBezTo>
                  <a:cubicBezTo>
                    <a:pt x="21993" y="75319"/>
                    <a:pt x="22584" y="75027"/>
                    <a:pt x="22966" y="74527"/>
                  </a:cubicBezTo>
                  <a:lnTo>
                    <a:pt x="53782" y="34200"/>
                  </a:lnTo>
                  <a:cubicBezTo>
                    <a:pt x="54085" y="33804"/>
                    <a:pt x="54545" y="33595"/>
                    <a:pt x="55010" y="33595"/>
                  </a:cubicBezTo>
                  <a:cubicBezTo>
                    <a:pt x="55336" y="33595"/>
                    <a:pt x="55665" y="33698"/>
                    <a:pt x="55944" y="33912"/>
                  </a:cubicBezTo>
                  <a:lnTo>
                    <a:pt x="59808" y="36863"/>
                  </a:lnTo>
                  <a:cubicBezTo>
                    <a:pt x="60166" y="37138"/>
                    <a:pt x="60598" y="37278"/>
                    <a:pt x="61032" y="37278"/>
                  </a:cubicBezTo>
                  <a:cubicBezTo>
                    <a:pt x="61339" y="37278"/>
                    <a:pt x="61648" y="37208"/>
                    <a:pt x="61933" y="37065"/>
                  </a:cubicBezTo>
                  <a:cubicBezTo>
                    <a:pt x="62622" y="36721"/>
                    <a:pt x="63054" y="36014"/>
                    <a:pt x="63047" y="35243"/>
                  </a:cubicBezTo>
                  <a:lnTo>
                    <a:pt x="62736" y="1998"/>
                  </a:lnTo>
                  <a:cubicBezTo>
                    <a:pt x="62726" y="865"/>
                    <a:pt x="61797" y="1"/>
                    <a:pt x="60726" y="1"/>
                  </a:cubicBezTo>
                  <a:close/>
                </a:path>
              </a:pathLst>
            </a:custGeom>
            <a:solidFill>
              <a:srgbClr val="6E6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060;p66">
              <a:extLst>
                <a:ext uri="{FF2B5EF4-FFF2-40B4-BE49-F238E27FC236}">
                  <a16:creationId xmlns:a16="http://schemas.microsoft.com/office/drawing/2014/main" id="{F5B717F4-ACD9-44F9-B19F-C9DC9CD9F532}"/>
                </a:ext>
              </a:extLst>
            </p:cNvPr>
            <p:cNvSpPr/>
            <p:nvPr/>
          </p:nvSpPr>
          <p:spPr>
            <a:xfrm>
              <a:off x="3994800" y="1622325"/>
              <a:ext cx="130875" cy="197625"/>
            </a:xfrm>
            <a:custGeom>
              <a:avLst/>
              <a:gdLst/>
              <a:ahLst/>
              <a:cxnLst/>
              <a:rect l="l" t="t" r="r" b="b"/>
              <a:pathLst>
                <a:path w="5235" h="7905" extrusionOk="0">
                  <a:moveTo>
                    <a:pt x="3512" y="0"/>
                  </a:moveTo>
                  <a:lnTo>
                    <a:pt x="1" y="5353"/>
                  </a:lnTo>
                  <a:lnTo>
                    <a:pt x="202" y="7790"/>
                  </a:lnTo>
                  <a:cubicBezTo>
                    <a:pt x="470" y="7869"/>
                    <a:pt x="742" y="7904"/>
                    <a:pt x="1014" y="7904"/>
                  </a:cubicBezTo>
                  <a:cubicBezTo>
                    <a:pt x="3137" y="7904"/>
                    <a:pt x="5235" y="5774"/>
                    <a:pt x="5235" y="5774"/>
                  </a:cubicBezTo>
                  <a:lnTo>
                    <a:pt x="3512" y="0"/>
                  </a:lnTo>
                  <a:close/>
                </a:path>
              </a:pathLst>
            </a:custGeom>
            <a:solidFill>
              <a:srgbClr val="FFA68F"/>
            </a:solidFill>
            <a:ln w="9525" cap="flat" cmpd="sng">
              <a:solidFill>
                <a:srgbClr val="FFA6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061;p66">
              <a:extLst>
                <a:ext uri="{FF2B5EF4-FFF2-40B4-BE49-F238E27FC236}">
                  <a16:creationId xmlns:a16="http://schemas.microsoft.com/office/drawing/2014/main" id="{11DCA297-E445-4C91-B0D3-972C87225570}"/>
                </a:ext>
              </a:extLst>
            </p:cNvPr>
            <p:cNvSpPr/>
            <p:nvPr/>
          </p:nvSpPr>
          <p:spPr>
            <a:xfrm>
              <a:off x="3519875" y="1270650"/>
              <a:ext cx="536675" cy="692775"/>
            </a:xfrm>
            <a:custGeom>
              <a:avLst/>
              <a:gdLst/>
              <a:ahLst/>
              <a:cxnLst/>
              <a:rect l="l" t="t" r="r" b="b"/>
              <a:pathLst>
                <a:path w="21467" h="27711" extrusionOk="0">
                  <a:moveTo>
                    <a:pt x="4918" y="22439"/>
                  </a:moveTo>
                  <a:cubicBezTo>
                    <a:pt x="4925" y="22439"/>
                    <a:pt x="4935" y="22442"/>
                    <a:pt x="4946" y="22448"/>
                  </a:cubicBezTo>
                  <a:cubicBezTo>
                    <a:pt x="4976" y="22457"/>
                    <a:pt x="5018" y="22477"/>
                    <a:pt x="5065" y="22508"/>
                  </a:cubicBezTo>
                  <a:lnTo>
                    <a:pt x="5065" y="22508"/>
                  </a:lnTo>
                  <a:cubicBezTo>
                    <a:pt x="5011" y="22495"/>
                    <a:pt x="4970" y="22481"/>
                    <a:pt x="4944" y="22467"/>
                  </a:cubicBezTo>
                  <a:cubicBezTo>
                    <a:pt x="4904" y="22453"/>
                    <a:pt x="4902" y="22439"/>
                    <a:pt x="4918" y="22439"/>
                  </a:cubicBezTo>
                  <a:close/>
                  <a:moveTo>
                    <a:pt x="2283" y="0"/>
                  </a:moveTo>
                  <a:cubicBezTo>
                    <a:pt x="1829" y="3560"/>
                    <a:pt x="1445" y="7128"/>
                    <a:pt x="1093" y="10700"/>
                  </a:cubicBezTo>
                  <a:cubicBezTo>
                    <a:pt x="728" y="14270"/>
                    <a:pt x="398" y="17845"/>
                    <a:pt x="105" y="21424"/>
                  </a:cubicBezTo>
                  <a:lnTo>
                    <a:pt x="49" y="22095"/>
                  </a:lnTo>
                  <a:lnTo>
                    <a:pt x="17" y="22538"/>
                  </a:lnTo>
                  <a:cubicBezTo>
                    <a:pt x="3" y="22739"/>
                    <a:pt x="0" y="22941"/>
                    <a:pt x="11" y="23141"/>
                  </a:cubicBezTo>
                  <a:cubicBezTo>
                    <a:pt x="22" y="23555"/>
                    <a:pt x="94" y="24042"/>
                    <a:pt x="250" y="24541"/>
                  </a:cubicBezTo>
                  <a:cubicBezTo>
                    <a:pt x="429" y="25086"/>
                    <a:pt x="708" y="25593"/>
                    <a:pt x="1075" y="26036"/>
                  </a:cubicBezTo>
                  <a:cubicBezTo>
                    <a:pt x="1460" y="26486"/>
                    <a:pt x="1920" y="26830"/>
                    <a:pt x="2368" y="27072"/>
                  </a:cubicBezTo>
                  <a:cubicBezTo>
                    <a:pt x="2805" y="27297"/>
                    <a:pt x="3242" y="27452"/>
                    <a:pt x="3623" y="27537"/>
                  </a:cubicBezTo>
                  <a:cubicBezTo>
                    <a:pt x="4215" y="27674"/>
                    <a:pt x="4729" y="27711"/>
                    <a:pt x="5204" y="27711"/>
                  </a:cubicBezTo>
                  <a:cubicBezTo>
                    <a:pt x="5356" y="27711"/>
                    <a:pt x="5505" y="27707"/>
                    <a:pt x="5651" y="27702"/>
                  </a:cubicBezTo>
                  <a:cubicBezTo>
                    <a:pt x="6842" y="27641"/>
                    <a:pt x="7850" y="27422"/>
                    <a:pt x="8818" y="27158"/>
                  </a:cubicBezTo>
                  <a:cubicBezTo>
                    <a:pt x="9782" y="26893"/>
                    <a:pt x="10693" y="26579"/>
                    <a:pt x="11583" y="26243"/>
                  </a:cubicBezTo>
                  <a:cubicBezTo>
                    <a:pt x="15113" y="24836"/>
                    <a:pt x="18331" y="23152"/>
                    <a:pt x="21466" y="21172"/>
                  </a:cubicBezTo>
                  <a:lnTo>
                    <a:pt x="20082" y="18510"/>
                  </a:lnTo>
                  <a:cubicBezTo>
                    <a:pt x="18457" y="19135"/>
                    <a:pt x="16782" y="19765"/>
                    <a:pt x="15127" y="20331"/>
                  </a:cubicBezTo>
                  <a:cubicBezTo>
                    <a:pt x="13474" y="20916"/>
                    <a:pt x="11808" y="21443"/>
                    <a:pt x="10162" y="21858"/>
                  </a:cubicBezTo>
                  <a:cubicBezTo>
                    <a:pt x="9345" y="22075"/>
                    <a:pt x="8530" y="22262"/>
                    <a:pt x="7744" y="22392"/>
                  </a:cubicBezTo>
                  <a:cubicBezTo>
                    <a:pt x="7070" y="22501"/>
                    <a:pt x="6403" y="22581"/>
                    <a:pt x="5843" y="22581"/>
                  </a:cubicBezTo>
                  <a:cubicBezTo>
                    <a:pt x="5754" y="22581"/>
                    <a:pt x="5668" y="22579"/>
                    <a:pt x="5584" y="22575"/>
                  </a:cubicBezTo>
                  <a:cubicBezTo>
                    <a:pt x="5561" y="22574"/>
                    <a:pt x="5539" y="22573"/>
                    <a:pt x="5516" y="22571"/>
                  </a:cubicBezTo>
                  <a:lnTo>
                    <a:pt x="5516" y="22571"/>
                  </a:lnTo>
                  <a:lnTo>
                    <a:pt x="5590" y="22058"/>
                  </a:lnTo>
                  <a:cubicBezTo>
                    <a:pt x="6118" y="18504"/>
                    <a:pt x="6604" y="14945"/>
                    <a:pt x="7048" y="11381"/>
                  </a:cubicBezTo>
                  <a:cubicBezTo>
                    <a:pt x="7511" y="7820"/>
                    <a:pt x="7942" y="4255"/>
                    <a:pt x="8303" y="682"/>
                  </a:cubicBezTo>
                  <a:lnTo>
                    <a:pt x="2283" y="0"/>
                  </a:lnTo>
                  <a:close/>
                </a:path>
              </a:pathLst>
            </a:custGeom>
            <a:solidFill>
              <a:srgbClr val="FFA68F"/>
            </a:solidFill>
            <a:ln w="9525" cap="flat" cmpd="sng">
              <a:solidFill>
                <a:srgbClr val="FFA6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062;p66">
              <a:extLst>
                <a:ext uri="{FF2B5EF4-FFF2-40B4-BE49-F238E27FC236}">
                  <a16:creationId xmlns:a16="http://schemas.microsoft.com/office/drawing/2014/main" id="{1ED83961-A8AF-4624-83E4-DD5CE8DF5554}"/>
                </a:ext>
              </a:extLst>
            </p:cNvPr>
            <p:cNvSpPr/>
            <p:nvPr/>
          </p:nvSpPr>
          <p:spPr>
            <a:xfrm>
              <a:off x="3514425" y="1088850"/>
              <a:ext cx="319150" cy="396400"/>
            </a:xfrm>
            <a:custGeom>
              <a:avLst/>
              <a:gdLst/>
              <a:ahLst/>
              <a:cxnLst/>
              <a:rect l="l" t="t" r="r" b="b"/>
              <a:pathLst>
                <a:path w="12766" h="15856" extrusionOk="0">
                  <a:moveTo>
                    <a:pt x="6190" y="1"/>
                  </a:moveTo>
                  <a:cubicBezTo>
                    <a:pt x="5898" y="1"/>
                    <a:pt x="5603" y="43"/>
                    <a:pt x="5307" y="133"/>
                  </a:cubicBezTo>
                  <a:cubicBezTo>
                    <a:pt x="2897" y="867"/>
                    <a:pt x="1" y="9168"/>
                    <a:pt x="1" y="9168"/>
                  </a:cubicBezTo>
                  <a:lnTo>
                    <a:pt x="9354" y="15856"/>
                  </a:lnTo>
                  <a:cubicBezTo>
                    <a:pt x="9354" y="15856"/>
                    <a:pt x="12766" y="8926"/>
                    <a:pt x="11752" y="5810"/>
                  </a:cubicBezTo>
                  <a:cubicBezTo>
                    <a:pt x="10811" y="2914"/>
                    <a:pt x="8608" y="1"/>
                    <a:pt x="61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063;p66">
              <a:extLst>
                <a:ext uri="{FF2B5EF4-FFF2-40B4-BE49-F238E27FC236}">
                  <a16:creationId xmlns:a16="http://schemas.microsoft.com/office/drawing/2014/main" id="{CF16F4DB-73C1-4FEA-85A7-46E802FF1283}"/>
                </a:ext>
              </a:extLst>
            </p:cNvPr>
            <p:cNvSpPr/>
            <p:nvPr/>
          </p:nvSpPr>
          <p:spPr>
            <a:xfrm>
              <a:off x="3498175" y="1299125"/>
              <a:ext cx="274050" cy="206750"/>
            </a:xfrm>
            <a:custGeom>
              <a:avLst/>
              <a:gdLst/>
              <a:ahLst/>
              <a:cxnLst/>
              <a:rect l="l" t="t" r="r" b="b"/>
              <a:pathLst>
                <a:path w="10962" h="8270" extrusionOk="0">
                  <a:moveTo>
                    <a:pt x="215" y="1"/>
                  </a:moveTo>
                  <a:lnTo>
                    <a:pt x="1" y="971"/>
                  </a:lnTo>
                  <a:lnTo>
                    <a:pt x="10087" y="8269"/>
                  </a:lnTo>
                  <a:lnTo>
                    <a:pt x="10962" y="728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064;p66">
              <a:extLst>
                <a:ext uri="{FF2B5EF4-FFF2-40B4-BE49-F238E27FC236}">
                  <a16:creationId xmlns:a16="http://schemas.microsoft.com/office/drawing/2014/main" id="{E37A6624-191A-4ACC-A0B4-0835BDAC2576}"/>
                </a:ext>
              </a:extLst>
            </p:cNvPr>
            <p:cNvSpPr/>
            <p:nvPr/>
          </p:nvSpPr>
          <p:spPr>
            <a:xfrm>
              <a:off x="4082600" y="1582400"/>
              <a:ext cx="147500" cy="184300"/>
            </a:xfrm>
            <a:custGeom>
              <a:avLst/>
              <a:gdLst/>
              <a:ahLst/>
              <a:cxnLst/>
              <a:rect l="l" t="t" r="r" b="b"/>
              <a:pathLst>
                <a:path w="5900" h="7372" extrusionOk="0">
                  <a:moveTo>
                    <a:pt x="4718" y="1"/>
                  </a:moveTo>
                  <a:lnTo>
                    <a:pt x="0" y="1597"/>
                  </a:lnTo>
                  <a:lnTo>
                    <a:pt x="1723" y="7371"/>
                  </a:lnTo>
                  <a:lnTo>
                    <a:pt x="5899" y="4913"/>
                  </a:lnTo>
                  <a:lnTo>
                    <a:pt x="4718" y="1"/>
                  </a:lnTo>
                  <a:close/>
                </a:path>
              </a:pathLst>
            </a:custGeom>
            <a:solidFill>
              <a:srgbClr val="FFA68F"/>
            </a:solidFill>
            <a:ln w="9525" cap="flat" cmpd="sng">
              <a:solidFill>
                <a:srgbClr val="FFA6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" name="CuadroTexto 87">
            <a:extLst>
              <a:ext uri="{FF2B5EF4-FFF2-40B4-BE49-F238E27FC236}">
                <a16:creationId xmlns:a16="http://schemas.microsoft.com/office/drawing/2014/main" id="{02B5B8DD-8834-45C1-8808-F749862D3DA8}"/>
              </a:ext>
            </a:extLst>
          </p:cNvPr>
          <p:cNvSpPr txBox="1"/>
          <p:nvPr/>
        </p:nvSpPr>
        <p:spPr>
          <a:xfrm>
            <a:off x="4480696" y="1687893"/>
            <a:ext cx="333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DAI y TRANSPARENCIA</a:t>
            </a:r>
          </a:p>
        </p:txBody>
      </p:sp>
      <p:grpSp>
        <p:nvGrpSpPr>
          <p:cNvPr id="89" name="Google Shape;19374;p98">
            <a:extLst>
              <a:ext uri="{FF2B5EF4-FFF2-40B4-BE49-F238E27FC236}">
                <a16:creationId xmlns:a16="http://schemas.microsoft.com/office/drawing/2014/main" id="{72B24B84-94AD-483B-BE53-4CF56F58F259}"/>
              </a:ext>
            </a:extLst>
          </p:cNvPr>
          <p:cNvGrpSpPr/>
          <p:nvPr/>
        </p:nvGrpSpPr>
        <p:grpSpPr>
          <a:xfrm>
            <a:off x="424775" y="2680859"/>
            <a:ext cx="597316" cy="615990"/>
            <a:chOff x="3735553" y="1530151"/>
            <a:chExt cx="366722" cy="317962"/>
          </a:xfrm>
        </p:grpSpPr>
        <p:sp>
          <p:nvSpPr>
            <p:cNvPr id="90" name="Google Shape;19375;p98">
              <a:extLst>
                <a:ext uri="{FF2B5EF4-FFF2-40B4-BE49-F238E27FC236}">
                  <a16:creationId xmlns:a16="http://schemas.microsoft.com/office/drawing/2014/main" id="{B3FE93A6-CEE1-4866-9693-04F9EBA27D14}"/>
                </a:ext>
              </a:extLst>
            </p:cNvPr>
            <p:cNvSpPr/>
            <p:nvPr/>
          </p:nvSpPr>
          <p:spPr>
            <a:xfrm>
              <a:off x="3770760" y="1565725"/>
              <a:ext cx="331515" cy="282388"/>
            </a:xfrm>
            <a:custGeom>
              <a:avLst/>
              <a:gdLst/>
              <a:ahLst/>
              <a:cxnLst/>
              <a:rect l="l" t="t" r="r" b="b"/>
              <a:pathLst>
                <a:path w="12646" h="10772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cubicBezTo>
                    <a:pt x="0" y="7724"/>
                    <a:pt x="404" y="8128"/>
                    <a:pt x="909" y="8128"/>
                  </a:cubicBezTo>
                  <a:lnTo>
                    <a:pt x="4518" y="8128"/>
                  </a:lnTo>
                  <a:lnTo>
                    <a:pt x="8329" y="10726"/>
                  </a:lnTo>
                  <a:cubicBezTo>
                    <a:pt x="8371" y="10757"/>
                    <a:pt x="8416" y="10771"/>
                    <a:pt x="8459" y="10771"/>
                  </a:cubicBezTo>
                  <a:cubicBezTo>
                    <a:pt x="8597" y="10771"/>
                    <a:pt x="8720" y="10634"/>
                    <a:pt x="8676" y="10481"/>
                  </a:cubicBezTo>
                  <a:lnTo>
                    <a:pt x="8127" y="8113"/>
                  </a:lnTo>
                  <a:lnTo>
                    <a:pt x="11736" y="8113"/>
                  </a:lnTo>
                  <a:cubicBezTo>
                    <a:pt x="12241" y="8113"/>
                    <a:pt x="12645" y="7709"/>
                    <a:pt x="12645" y="7218"/>
                  </a:cubicBezTo>
                  <a:lnTo>
                    <a:pt x="12645" y="896"/>
                  </a:lnTo>
                  <a:cubicBezTo>
                    <a:pt x="12645" y="405"/>
                    <a:pt x="12227" y="1"/>
                    <a:pt x="1173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9376;p98">
              <a:extLst>
                <a:ext uri="{FF2B5EF4-FFF2-40B4-BE49-F238E27FC236}">
                  <a16:creationId xmlns:a16="http://schemas.microsoft.com/office/drawing/2014/main" id="{C7A37378-0C31-43DB-B200-CB14CF58130A}"/>
                </a:ext>
              </a:extLst>
            </p:cNvPr>
            <p:cNvSpPr/>
            <p:nvPr/>
          </p:nvSpPr>
          <p:spPr>
            <a:xfrm>
              <a:off x="3770760" y="1565725"/>
              <a:ext cx="307685" cy="189246"/>
            </a:xfrm>
            <a:custGeom>
              <a:avLst/>
              <a:gdLst/>
              <a:ahLst/>
              <a:cxnLst/>
              <a:rect l="l" t="t" r="r" b="b"/>
              <a:pathLst>
                <a:path w="11737" h="7219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lnTo>
                    <a:pt x="10379" y="7218"/>
                  </a:lnTo>
                  <a:cubicBezTo>
                    <a:pt x="11130" y="7218"/>
                    <a:pt x="11736" y="6612"/>
                    <a:pt x="11736" y="5862"/>
                  </a:cubicBezTo>
                  <a:lnTo>
                    <a:pt x="11736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9377;p98">
              <a:extLst>
                <a:ext uri="{FF2B5EF4-FFF2-40B4-BE49-F238E27FC236}">
                  <a16:creationId xmlns:a16="http://schemas.microsoft.com/office/drawing/2014/main" id="{F50DFED8-84F2-4900-A4AD-6FACC4E7D09C}"/>
                </a:ext>
              </a:extLst>
            </p:cNvPr>
            <p:cNvSpPr/>
            <p:nvPr/>
          </p:nvSpPr>
          <p:spPr>
            <a:xfrm>
              <a:off x="3735553" y="1530151"/>
              <a:ext cx="330781" cy="282073"/>
            </a:xfrm>
            <a:custGeom>
              <a:avLst/>
              <a:gdLst/>
              <a:ahLst/>
              <a:cxnLst/>
              <a:rect l="l" t="t" r="r" b="b"/>
              <a:pathLst>
                <a:path w="12618" h="10760" extrusionOk="0">
                  <a:moveTo>
                    <a:pt x="896" y="1"/>
                  </a:moveTo>
                  <a:cubicBezTo>
                    <a:pt x="405" y="1"/>
                    <a:pt x="1" y="405"/>
                    <a:pt x="1" y="910"/>
                  </a:cubicBezTo>
                  <a:lnTo>
                    <a:pt x="1" y="7219"/>
                  </a:lnTo>
                  <a:cubicBezTo>
                    <a:pt x="1" y="7724"/>
                    <a:pt x="405" y="8128"/>
                    <a:pt x="896" y="8128"/>
                  </a:cubicBezTo>
                  <a:lnTo>
                    <a:pt x="4504" y="8128"/>
                  </a:lnTo>
                  <a:lnTo>
                    <a:pt x="3970" y="10495"/>
                  </a:lnTo>
                  <a:cubicBezTo>
                    <a:pt x="3937" y="10640"/>
                    <a:pt x="4050" y="10760"/>
                    <a:pt x="4183" y="10760"/>
                  </a:cubicBezTo>
                  <a:cubicBezTo>
                    <a:pt x="4222" y="10760"/>
                    <a:pt x="4263" y="10749"/>
                    <a:pt x="4302" y="10726"/>
                  </a:cubicBezTo>
                  <a:lnTo>
                    <a:pt x="8113" y="8128"/>
                  </a:lnTo>
                  <a:lnTo>
                    <a:pt x="11722" y="8128"/>
                  </a:lnTo>
                  <a:cubicBezTo>
                    <a:pt x="12213" y="8128"/>
                    <a:pt x="12617" y="7724"/>
                    <a:pt x="12617" y="7219"/>
                  </a:cubicBezTo>
                  <a:lnTo>
                    <a:pt x="12617" y="910"/>
                  </a:lnTo>
                  <a:cubicBezTo>
                    <a:pt x="12617" y="405"/>
                    <a:pt x="12213" y="15"/>
                    <a:pt x="117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9378;p98">
              <a:extLst>
                <a:ext uri="{FF2B5EF4-FFF2-40B4-BE49-F238E27FC236}">
                  <a16:creationId xmlns:a16="http://schemas.microsoft.com/office/drawing/2014/main" id="{AEC3E6C3-9029-4B04-B3F7-9E54AF478CB5}"/>
                </a:ext>
              </a:extLst>
            </p:cNvPr>
            <p:cNvSpPr/>
            <p:nvPr/>
          </p:nvSpPr>
          <p:spPr>
            <a:xfrm>
              <a:off x="3779070" y="1629296"/>
              <a:ext cx="250170" cy="14785"/>
            </a:xfrm>
            <a:custGeom>
              <a:avLst/>
              <a:gdLst/>
              <a:ahLst/>
              <a:cxnLst/>
              <a:rect l="l" t="t" r="r" b="b"/>
              <a:pathLst>
                <a:path w="9543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9167" y="564"/>
                  </a:lnTo>
                  <a:cubicBezTo>
                    <a:pt x="9542" y="564"/>
                    <a:pt x="9542" y="1"/>
                    <a:pt x="9167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9379;p98">
              <a:extLst>
                <a:ext uri="{FF2B5EF4-FFF2-40B4-BE49-F238E27FC236}">
                  <a16:creationId xmlns:a16="http://schemas.microsoft.com/office/drawing/2014/main" id="{FA956F4A-9950-4C8E-A7A3-1E2A76D6D4E7}"/>
                </a:ext>
              </a:extLst>
            </p:cNvPr>
            <p:cNvSpPr/>
            <p:nvPr/>
          </p:nvSpPr>
          <p:spPr>
            <a:xfrm>
              <a:off x="3779070" y="1599778"/>
              <a:ext cx="167304" cy="14785"/>
            </a:xfrm>
            <a:custGeom>
              <a:avLst/>
              <a:gdLst/>
              <a:ahLst/>
              <a:cxnLst/>
              <a:rect l="l" t="t" r="r" b="b"/>
              <a:pathLst>
                <a:path w="63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6006" y="564"/>
                  </a:lnTo>
                  <a:cubicBezTo>
                    <a:pt x="6381" y="564"/>
                    <a:pt x="6381" y="1"/>
                    <a:pt x="600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9380;p98">
              <a:extLst>
                <a:ext uri="{FF2B5EF4-FFF2-40B4-BE49-F238E27FC236}">
                  <a16:creationId xmlns:a16="http://schemas.microsoft.com/office/drawing/2014/main" id="{CA0F5EF4-C6E5-43CD-963D-A6964F947FE5}"/>
                </a:ext>
              </a:extLst>
            </p:cNvPr>
            <p:cNvSpPr/>
            <p:nvPr/>
          </p:nvSpPr>
          <p:spPr>
            <a:xfrm>
              <a:off x="3950490" y="1599778"/>
              <a:ext cx="78750" cy="14785"/>
            </a:xfrm>
            <a:custGeom>
              <a:avLst/>
              <a:gdLst/>
              <a:ahLst/>
              <a:cxnLst/>
              <a:rect l="l" t="t" r="r" b="b"/>
              <a:pathLst>
                <a:path w="3004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2628" y="564"/>
                  </a:lnTo>
                  <a:cubicBezTo>
                    <a:pt x="3003" y="564"/>
                    <a:pt x="3003" y="1"/>
                    <a:pt x="2628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9381;p98">
              <a:extLst>
                <a:ext uri="{FF2B5EF4-FFF2-40B4-BE49-F238E27FC236}">
                  <a16:creationId xmlns:a16="http://schemas.microsoft.com/office/drawing/2014/main" id="{E97359C9-D871-4AF9-87AA-F25C3529CB72}"/>
                </a:ext>
              </a:extLst>
            </p:cNvPr>
            <p:cNvSpPr/>
            <p:nvPr/>
          </p:nvSpPr>
          <p:spPr>
            <a:xfrm>
              <a:off x="3779070" y="1658814"/>
              <a:ext cx="96524" cy="14785"/>
            </a:xfrm>
            <a:custGeom>
              <a:avLst/>
              <a:gdLst/>
              <a:ahLst/>
              <a:cxnLst/>
              <a:rect l="l" t="t" r="r" b="b"/>
              <a:pathLst>
                <a:path w="36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3306" y="564"/>
                  </a:lnTo>
                  <a:cubicBezTo>
                    <a:pt x="3682" y="564"/>
                    <a:pt x="3682" y="1"/>
                    <a:pt x="330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9382;p98">
              <a:extLst>
                <a:ext uri="{FF2B5EF4-FFF2-40B4-BE49-F238E27FC236}">
                  <a16:creationId xmlns:a16="http://schemas.microsoft.com/office/drawing/2014/main" id="{C2401365-E403-47F6-A317-6578E96774EB}"/>
                </a:ext>
              </a:extLst>
            </p:cNvPr>
            <p:cNvSpPr/>
            <p:nvPr/>
          </p:nvSpPr>
          <p:spPr>
            <a:xfrm>
              <a:off x="3891087" y="1658814"/>
              <a:ext cx="138153" cy="14785"/>
            </a:xfrm>
            <a:custGeom>
              <a:avLst/>
              <a:gdLst/>
              <a:ahLst/>
              <a:cxnLst/>
              <a:rect l="l" t="t" r="r" b="b"/>
              <a:pathLst>
                <a:path w="5270" h="564" extrusionOk="0">
                  <a:moveTo>
                    <a:pt x="376" y="1"/>
                  </a:moveTo>
                  <a:cubicBezTo>
                    <a:pt x="0" y="1"/>
                    <a:pt x="0" y="564"/>
                    <a:pt x="376" y="564"/>
                  </a:cubicBezTo>
                  <a:lnTo>
                    <a:pt x="4894" y="564"/>
                  </a:lnTo>
                  <a:cubicBezTo>
                    <a:pt x="5269" y="564"/>
                    <a:pt x="5269" y="1"/>
                    <a:pt x="4894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9383;p98">
              <a:extLst>
                <a:ext uri="{FF2B5EF4-FFF2-40B4-BE49-F238E27FC236}">
                  <a16:creationId xmlns:a16="http://schemas.microsoft.com/office/drawing/2014/main" id="{CAFBC2D8-6ED8-40CA-9A6F-16479EDCB8FE}"/>
                </a:ext>
              </a:extLst>
            </p:cNvPr>
            <p:cNvSpPr/>
            <p:nvPr/>
          </p:nvSpPr>
          <p:spPr>
            <a:xfrm>
              <a:off x="3779070" y="1570260"/>
              <a:ext cx="49232" cy="14785"/>
            </a:xfrm>
            <a:custGeom>
              <a:avLst/>
              <a:gdLst/>
              <a:ahLst/>
              <a:cxnLst/>
              <a:rect l="l" t="t" r="r" b="b"/>
              <a:pathLst>
                <a:path w="1878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1502" y="564"/>
                  </a:lnTo>
                  <a:cubicBezTo>
                    <a:pt x="1877" y="564"/>
                    <a:pt x="1877" y="1"/>
                    <a:pt x="150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9384;p98">
              <a:extLst>
                <a:ext uri="{FF2B5EF4-FFF2-40B4-BE49-F238E27FC236}">
                  <a16:creationId xmlns:a16="http://schemas.microsoft.com/office/drawing/2014/main" id="{18DCD148-2086-4CCF-912C-0385C6182F2C}"/>
                </a:ext>
              </a:extLst>
            </p:cNvPr>
            <p:cNvSpPr/>
            <p:nvPr/>
          </p:nvSpPr>
          <p:spPr>
            <a:xfrm>
              <a:off x="3832051" y="1570260"/>
              <a:ext cx="197189" cy="14785"/>
            </a:xfrm>
            <a:custGeom>
              <a:avLst/>
              <a:gdLst/>
              <a:ahLst/>
              <a:cxnLst/>
              <a:rect l="l" t="t" r="r" b="b"/>
              <a:pathLst>
                <a:path w="752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7146" y="564"/>
                  </a:lnTo>
                  <a:cubicBezTo>
                    <a:pt x="7521" y="564"/>
                    <a:pt x="7521" y="1"/>
                    <a:pt x="714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9385;p98">
              <a:extLst>
                <a:ext uri="{FF2B5EF4-FFF2-40B4-BE49-F238E27FC236}">
                  <a16:creationId xmlns:a16="http://schemas.microsoft.com/office/drawing/2014/main" id="{1FD3B7DC-7643-4393-8023-B957AECDA3A5}"/>
                </a:ext>
              </a:extLst>
            </p:cNvPr>
            <p:cNvSpPr/>
            <p:nvPr/>
          </p:nvSpPr>
          <p:spPr>
            <a:xfrm>
              <a:off x="3779070" y="1688699"/>
              <a:ext cx="190740" cy="14811"/>
            </a:xfrm>
            <a:custGeom>
              <a:avLst/>
              <a:gdLst/>
              <a:ahLst/>
              <a:cxnLst/>
              <a:rect l="l" t="t" r="r" b="b"/>
              <a:pathLst>
                <a:path w="7276" h="565" extrusionOk="0">
                  <a:moveTo>
                    <a:pt x="6929" y="1"/>
                  </a:moveTo>
                  <a:cubicBezTo>
                    <a:pt x="6924" y="1"/>
                    <a:pt x="6920" y="1"/>
                    <a:pt x="6915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6915" y="564"/>
                  </a:lnTo>
                  <a:cubicBezTo>
                    <a:pt x="7271" y="550"/>
                    <a:pt x="7276" y="1"/>
                    <a:pt x="692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9386;p98">
              <a:extLst>
                <a:ext uri="{FF2B5EF4-FFF2-40B4-BE49-F238E27FC236}">
                  <a16:creationId xmlns:a16="http://schemas.microsoft.com/office/drawing/2014/main" id="{4B00C046-0DF4-47D8-9849-5D20144A6089}"/>
                </a:ext>
              </a:extLst>
            </p:cNvPr>
            <p:cNvSpPr/>
            <p:nvPr/>
          </p:nvSpPr>
          <p:spPr>
            <a:xfrm>
              <a:off x="3973953" y="1688699"/>
              <a:ext cx="55287" cy="14811"/>
            </a:xfrm>
            <a:custGeom>
              <a:avLst/>
              <a:gdLst/>
              <a:ahLst/>
              <a:cxnLst/>
              <a:rect l="l" t="t" r="r" b="b"/>
              <a:pathLst>
                <a:path w="2109" h="565" extrusionOk="0">
                  <a:moveTo>
                    <a:pt x="1747" y="1"/>
                  </a:moveTo>
                  <a:cubicBezTo>
                    <a:pt x="1743" y="1"/>
                    <a:pt x="1738" y="1"/>
                    <a:pt x="1733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1733" y="564"/>
                  </a:lnTo>
                  <a:cubicBezTo>
                    <a:pt x="2104" y="550"/>
                    <a:pt x="2108" y="1"/>
                    <a:pt x="1747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4195;p95">
            <a:extLst>
              <a:ext uri="{FF2B5EF4-FFF2-40B4-BE49-F238E27FC236}">
                <a16:creationId xmlns:a16="http://schemas.microsoft.com/office/drawing/2014/main" id="{6D554330-1002-4583-BEDE-7219285BBE6F}"/>
              </a:ext>
            </a:extLst>
          </p:cNvPr>
          <p:cNvGrpSpPr/>
          <p:nvPr/>
        </p:nvGrpSpPr>
        <p:grpSpPr>
          <a:xfrm>
            <a:off x="488934" y="4356773"/>
            <a:ext cx="467918" cy="685275"/>
            <a:chOff x="2689440" y="2882162"/>
            <a:chExt cx="222337" cy="366721"/>
          </a:xfrm>
        </p:grpSpPr>
        <p:sp>
          <p:nvSpPr>
            <p:cNvPr id="103" name="Google Shape;14196;p95">
              <a:extLst>
                <a:ext uri="{FF2B5EF4-FFF2-40B4-BE49-F238E27FC236}">
                  <a16:creationId xmlns:a16="http://schemas.microsoft.com/office/drawing/2014/main" id="{1E751A88-28AC-4222-A0A4-15C0B639566D}"/>
                </a:ext>
              </a:extLst>
            </p:cNvPr>
            <p:cNvSpPr/>
            <p:nvPr/>
          </p:nvSpPr>
          <p:spPr>
            <a:xfrm>
              <a:off x="2689440" y="3022566"/>
              <a:ext cx="30741" cy="46976"/>
            </a:xfrm>
            <a:custGeom>
              <a:avLst/>
              <a:gdLst/>
              <a:ahLst/>
              <a:cxnLst/>
              <a:rect l="l" t="t" r="r" b="b"/>
              <a:pathLst>
                <a:path w="1174" h="1794" extrusionOk="0">
                  <a:moveTo>
                    <a:pt x="735" y="0"/>
                  </a:moveTo>
                  <a:lnTo>
                    <a:pt x="77" y="1469"/>
                  </a:lnTo>
                  <a:cubicBezTo>
                    <a:pt x="0" y="1622"/>
                    <a:pt x="115" y="1794"/>
                    <a:pt x="277" y="1794"/>
                  </a:cubicBezTo>
                  <a:lnTo>
                    <a:pt x="1174" y="179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197;p95">
              <a:extLst>
                <a:ext uri="{FF2B5EF4-FFF2-40B4-BE49-F238E27FC236}">
                  <a16:creationId xmlns:a16="http://schemas.microsoft.com/office/drawing/2014/main" id="{6DAA1863-49CA-4F53-BD04-486EF2DEAAAB}"/>
                </a:ext>
              </a:extLst>
            </p:cNvPr>
            <p:cNvSpPr/>
            <p:nvPr/>
          </p:nvSpPr>
          <p:spPr>
            <a:xfrm>
              <a:off x="2719422" y="3061268"/>
              <a:ext cx="162635" cy="187616"/>
            </a:xfrm>
            <a:custGeom>
              <a:avLst/>
              <a:gdLst/>
              <a:ahLst/>
              <a:cxnLst/>
              <a:rect l="l" t="t" r="r" b="b"/>
              <a:pathLst>
                <a:path w="6211" h="7165" extrusionOk="0">
                  <a:moveTo>
                    <a:pt x="1622" y="1"/>
                  </a:moveTo>
                  <a:lnTo>
                    <a:pt x="1622" y="4466"/>
                  </a:lnTo>
                  <a:cubicBezTo>
                    <a:pt x="1622" y="4513"/>
                    <a:pt x="1603" y="4561"/>
                    <a:pt x="1584" y="4599"/>
                  </a:cubicBezTo>
                  <a:lnTo>
                    <a:pt x="76" y="6812"/>
                  </a:lnTo>
                  <a:cubicBezTo>
                    <a:pt x="0" y="6908"/>
                    <a:pt x="19" y="7041"/>
                    <a:pt x="115" y="7108"/>
                  </a:cubicBezTo>
                  <a:cubicBezTo>
                    <a:pt x="154" y="7148"/>
                    <a:pt x="204" y="7165"/>
                    <a:pt x="256" y="7165"/>
                  </a:cubicBezTo>
                  <a:cubicBezTo>
                    <a:pt x="278" y="7165"/>
                    <a:pt x="301" y="7162"/>
                    <a:pt x="324" y="7156"/>
                  </a:cubicBezTo>
                  <a:lnTo>
                    <a:pt x="5991" y="5477"/>
                  </a:lnTo>
                  <a:cubicBezTo>
                    <a:pt x="6153" y="5429"/>
                    <a:pt x="6211" y="5238"/>
                    <a:pt x="6096" y="5114"/>
                  </a:cubicBezTo>
                  <a:lnTo>
                    <a:pt x="5314" y="4217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198;p95">
              <a:extLst>
                <a:ext uri="{FF2B5EF4-FFF2-40B4-BE49-F238E27FC236}">
                  <a16:creationId xmlns:a16="http://schemas.microsoft.com/office/drawing/2014/main" id="{3F69ACAD-1986-4E6B-8C74-77E4A325E4BE}"/>
                </a:ext>
              </a:extLst>
            </p:cNvPr>
            <p:cNvSpPr/>
            <p:nvPr/>
          </p:nvSpPr>
          <p:spPr>
            <a:xfrm>
              <a:off x="2761867" y="3061268"/>
              <a:ext cx="96701" cy="86227"/>
            </a:xfrm>
            <a:custGeom>
              <a:avLst/>
              <a:gdLst/>
              <a:ahLst/>
              <a:cxnLst/>
              <a:rect l="l" t="t" r="r" b="b"/>
              <a:pathLst>
                <a:path w="3693" h="3293" extrusionOk="0">
                  <a:moveTo>
                    <a:pt x="1" y="1"/>
                  </a:moveTo>
                  <a:lnTo>
                    <a:pt x="1" y="3292"/>
                  </a:lnTo>
                  <a:lnTo>
                    <a:pt x="106" y="3292"/>
                  </a:lnTo>
                  <a:lnTo>
                    <a:pt x="3483" y="1432"/>
                  </a:lnTo>
                  <a:cubicBezTo>
                    <a:pt x="3550" y="1394"/>
                    <a:pt x="3626" y="1356"/>
                    <a:pt x="3693" y="1317"/>
                  </a:cubicBezTo>
                  <a:lnTo>
                    <a:pt x="3693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199;p95">
              <a:extLst>
                <a:ext uri="{FF2B5EF4-FFF2-40B4-BE49-F238E27FC236}">
                  <a16:creationId xmlns:a16="http://schemas.microsoft.com/office/drawing/2014/main" id="{86F8257A-3196-4FF6-92D3-7CC154851967}"/>
                </a:ext>
              </a:extLst>
            </p:cNvPr>
            <p:cNvSpPr/>
            <p:nvPr/>
          </p:nvSpPr>
          <p:spPr>
            <a:xfrm>
              <a:off x="2722407" y="3171690"/>
              <a:ext cx="159650" cy="77193"/>
            </a:xfrm>
            <a:custGeom>
              <a:avLst/>
              <a:gdLst/>
              <a:ahLst/>
              <a:cxnLst/>
              <a:rect l="l" t="t" r="r" b="b"/>
              <a:pathLst>
                <a:path w="6097" h="2948" extrusionOk="0">
                  <a:moveTo>
                    <a:pt x="5200" y="0"/>
                  </a:moveTo>
                  <a:cubicBezTo>
                    <a:pt x="5181" y="0"/>
                    <a:pt x="1279" y="2176"/>
                    <a:pt x="1" y="2891"/>
                  </a:cubicBezTo>
                  <a:cubicBezTo>
                    <a:pt x="40" y="2931"/>
                    <a:pt x="90" y="2948"/>
                    <a:pt x="142" y="2948"/>
                  </a:cubicBezTo>
                  <a:cubicBezTo>
                    <a:pt x="164" y="2948"/>
                    <a:pt x="187" y="2945"/>
                    <a:pt x="210" y="2939"/>
                  </a:cubicBezTo>
                  <a:lnTo>
                    <a:pt x="5877" y="1260"/>
                  </a:lnTo>
                  <a:cubicBezTo>
                    <a:pt x="6039" y="1212"/>
                    <a:pt x="6097" y="1012"/>
                    <a:pt x="5982" y="888"/>
                  </a:cubicBezTo>
                  <a:lnTo>
                    <a:pt x="5200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200;p95">
              <a:extLst>
                <a:ext uri="{FF2B5EF4-FFF2-40B4-BE49-F238E27FC236}">
                  <a16:creationId xmlns:a16="http://schemas.microsoft.com/office/drawing/2014/main" id="{DE8DC04E-66D9-43E0-8AA3-23864B4B0390}"/>
                </a:ext>
              </a:extLst>
            </p:cNvPr>
            <p:cNvSpPr/>
            <p:nvPr/>
          </p:nvSpPr>
          <p:spPr>
            <a:xfrm>
              <a:off x="2708659" y="2882162"/>
              <a:ext cx="203117" cy="254335"/>
            </a:xfrm>
            <a:custGeom>
              <a:avLst/>
              <a:gdLst/>
              <a:ahLst/>
              <a:cxnLst/>
              <a:rect l="l" t="t" r="r" b="b"/>
              <a:pathLst>
                <a:path w="7757" h="9713" extrusionOk="0">
                  <a:moveTo>
                    <a:pt x="3874" y="1"/>
                  </a:moveTo>
                  <a:cubicBezTo>
                    <a:pt x="1737" y="1"/>
                    <a:pt x="1" y="1680"/>
                    <a:pt x="1" y="3750"/>
                  </a:cubicBezTo>
                  <a:cubicBezTo>
                    <a:pt x="1" y="3807"/>
                    <a:pt x="1" y="6259"/>
                    <a:pt x="1" y="7995"/>
                  </a:cubicBezTo>
                  <a:lnTo>
                    <a:pt x="1" y="8424"/>
                  </a:lnTo>
                  <a:lnTo>
                    <a:pt x="1" y="9025"/>
                  </a:lnTo>
                  <a:cubicBezTo>
                    <a:pt x="1" y="9398"/>
                    <a:pt x="316" y="9712"/>
                    <a:pt x="688" y="9712"/>
                  </a:cubicBezTo>
                  <a:lnTo>
                    <a:pt x="2033" y="9712"/>
                  </a:lnTo>
                  <a:lnTo>
                    <a:pt x="5305" y="7900"/>
                  </a:lnTo>
                  <a:cubicBezTo>
                    <a:pt x="6822" y="7070"/>
                    <a:pt x="7757" y="5477"/>
                    <a:pt x="7757" y="3750"/>
                  </a:cubicBezTo>
                  <a:cubicBezTo>
                    <a:pt x="7757" y="1680"/>
                    <a:pt x="6021" y="1"/>
                    <a:pt x="387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201;p95">
              <a:extLst>
                <a:ext uri="{FF2B5EF4-FFF2-40B4-BE49-F238E27FC236}">
                  <a16:creationId xmlns:a16="http://schemas.microsoft.com/office/drawing/2014/main" id="{7FB97414-31AC-4E69-80C3-B0FC84D4D614}"/>
                </a:ext>
              </a:extLst>
            </p:cNvPr>
            <p:cNvSpPr/>
            <p:nvPr/>
          </p:nvSpPr>
          <p:spPr>
            <a:xfrm>
              <a:off x="2708659" y="3091512"/>
              <a:ext cx="40246" cy="11260"/>
            </a:xfrm>
            <a:custGeom>
              <a:avLst/>
              <a:gdLst/>
              <a:ahLst/>
              <a:cxnLst/>
              <a:rect l="l" t="t" r="r" b="b"/>
              <a:pathLst>
                <a:path w="1537" h="430" extrusionOk="0">
                  <a:moveTo>
                    <a:pt x="1" y="0"/>
                  </a:moveTo>
                  <a:lnTo>
                    <a:pt x="1" y="429"/>
                  </a:lnTo>
                  <a:lnTo>
                    <a:pt x="1317" y="429"/>
                  </a:lnTo>
                  <a:cubicBezTo>
                    <a:pt x="1441" y="429"/>
                    <a:pt x="1537" y="334"/>
                    <a:pt x="1537" y="220"/>
                  </a:cubicBezTo>
                  <a:cubicBezTo>
                    <a:pt x="1537" y="96"/>
                    <a:pt x="1441" y="0"/>
                    <a:pt x="132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202;p95">
              <a:extLst>
                <a:ext uri="{FF2B5EF4-FFF2-40B4-BE49-F238E27FC236}">
                  <a16:creationId xmlns:a16="http://schemas.microsoft.com/office/drawing/2014/main" id="{6DF3FED6-6E39-4DF7-A64A-41E70CD268F0}"/>
                </a:ext>
              </a:extLst>
            </p:cNvPr>
            <p:cNvSpPr/>
            <p:nvPr/>
          </p:nvSpPr>
          <p:spPr>
            <a:xfrm>
              <a:off x="2755871" y="2907641"/>
              <a:ext cx="127181" cy="127181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2434" y="1"/>
                  </a:moveTo>
                  <a:cubicBezTo>
                    <a:pt x="1088" y="1"/>
                    <a:pt x="1" y="1088"/>
                    <a:pt x="1" y="2424"/>
                  </a:cubicBezTo>
                  <a:cubicBezTo>
                    <a:pt x="1" y="3769"/>
                    <a:pt x="1088" y="4857"/>
                    <a:pt x="2434" y="4857"/>
                  </a:cubicBezTo>
                  <a:cubicBezTo>
                    <a:pt x="3769" y="4857"/>
                    <a:pt x="4857" y="3769"/>
                    <a:pt x="4857" y="2424"/>
                  </a:cubicBezTo>
                  <a:cubicBezTo>
                    <a:pt x="4857" y="1088"/>
                    <a:pt x="3769" y="1"/>
                    <a:pt x="243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203;p95">
              <a:extLst>
                <a:ext uri="{FF2B5EF4-FFF2-40B4-BE49-F238E27FC236}">
                  <a16:creationId xmlns:a16="http://schemas.microsoft.com/office/drawing/2014/main" id="{5857C60B-3D37-49DF-ABD4-1A17178A1F5F}"/>
                </a:ext>
              </a:extLst>
            </p:cNvPr>
            <p:cNvSpPr/>
            <p:nvPr/>
          </p:nvSpPr>
          <p:spPr>
            <a:xfrm>
              <a:off x="2788602" y="2927122"/>
              <a:ext cx="84028" cy="60985"/>
            </a:xfrm>
            <a:custGeom>
              <a:avLst/>
              <a:gdLst/>
              <a:ahLst/>
              <a:cxnLst/>
              <a:rect l="l" t="t" r="r" b="b"/>
              <a:pathLst>
                <a:path w="3209" h="2329" extrusionOk="0">
                  <a:moveTo>
                    <a:pt x="1613" y="430"/>
                  </a:moveTo>
                  <a:cubicBezTo>
                    <a:pt x="2262" y="430"/>
                    <a:pt x="2586" y="1222"/>
                    <a:pt x="2128" y="1680"/>
                  </a:cubicBezTo>
                  <a:cubicBezTo>
                    <a:pt x="1981" y="1827"/>
                    <a:pt x="1794" y="1897"/>
                    <a:pt x="1611" y="1897"/>
                  </a:cubicBezTo>
                  <a:cubicBezTo>
                    <a:pt x="1331" y="1897"/>
                    <a:pt x="1057" y="1735"/>
                    <a:pt x="936" y="1441"/>
                  </a:cubicBezTo>
                  <a:cubicBezTo>
                    <a:pt x="735" y="964"/>
                    <a:pt x="1088" y="430"/>
                    <a:pt x="1613" y="430"/>
                  </a:cubicBezTo>
                  <a:close/>
                  <a:moveTo>
                    <a:pt x="1628" y="0"/>
                  </a:moveTo>
                  <a:cubicBezTo>
                    <a:pt x="1480" y="0"/>
                    <a:pt x="1324" y="30"/>
                    <a:pt x="1165" y="96"/>
                  </a:cubicBezTo>
                  <a:cubicBezTo>
                    <a:pt x="1" y="583"/>
                    <a:pt x="344" y="2329"/>
                    <a:pt x="1613" y="2329"/>
                  </a:cubicBezTo>
                  <a:cubicBezTo>
                    <a:pt x="1918" y="2329"/>
                    <a:pt x="2214" y="2205"/>
                    <a:pt x="2433" y="1985"/>
                  </a:cubicBezTo>
                  <a:cubicBezTo>
                    <a:pt x="3208" y="1210"/>
                    <a:pt x="2572" y="0"/>
                    <a:pt x="162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204;p95">
              <a:extLst>
                <a:ext uri="{FF2B5EF4-FFF2-40B4-BE49-F238E27FC236}">
                  <a16:creationId xmlns:a16="http://schemas.microsoft.com/office/drawing/2014/main" id="{20D8DF7E-9FBB-4A21-B1C6-A72A0B1A77F7}"/>
                </a:ext>
              </a:extLst>
            </p:cNvPr>
            <p:cNvSpPr/>
            <p:nvPr/>
          </p:nvSpPr>
          <p:spPr>
            <a:xfrm>
              <a:off x="2777369" y="2969385"/>
              <a:ext cx="44017" cy="39696"/>
            </a:xfrm>
            <a:custGeom>
              <a:avLst/>
              <a:gdLst/>
              <a:ahLst/>
              <a:cxnLst/>
              <a:rect l="l" t="t" r="r" b="b"/>
              <a:pathLst>
                <a:path w="1681" h="1516" extrusionOk="0">
                  <a:moveTo>
                    <a:pt x="1369" y="1"/>
                  </a:moveTo>
                  <a:cubicBezTo>
                    <a:pt x="1319" y="1"/>
                    <a:pt x="1268" y="20"/>
                    <a:pt x="1221" y="66"/>
                  </a:cubicBezTo>
                  <a:lnTo>
                    <a:pt x="143" y="1153"/>
                  </a:lnTo>
                  <a:cubicBezTo>
                    <a:pt x="0" y="1287"/>
                    <a:pt x="96" y="1516"/>
                    <a:pt x="296" y="1516"/>
                  </a:cubicBezTo>
                  <a:cubicBezTo>
                    <a:pt x="344" y="1516"/>
                    <a:pt x="401" y="1497"/>
                    <a:pt x="439" y="1449"/>
                  </a:cubicBezTo>
                  <a:lnTo>
                    <a:pt x="1527" y="371"/>
                  </a:lnTo>
                  <a:cubicBezTo>
                    <a:pt x="1681" y="217"/>
                    <a:pt x="1536" y="1"/>
                    <a:pt x="1369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2785;p94">
            <a:extLst>
              <a:ext uri="{FF2B5EF4-FFF2-40B4-BE49-F238E27FC236}">
                <a16:creationId xmlns:a16="http://schemas.microsoft.com/office/drawing/2014/main" id="{450002E2-07D7-44E6-9A55-7C44A83B34C6}"/>
              </a:ext>
            </a:extLst>
          </p:cNvPr>
          <p:cNvGrpSpPr/>
          <p:nvPr/>
        </p:nvGrpSpPr>
        <p:grpSpPr>
          <a:xfrm>
            <a:off x="11187588" y="2716665"/>
            <a:ext cx="459095" cy="464207"/>
            <a:chOff x="7551264" y="1971904"/>
            <a:chExt cx="344321" cy="348155"/>
          </a:xfrm>
        </p:grpSpPr>
        <p:sp>
          <p:nvSpPr>
            <p:cNvPr id="113" name="Google Shape;12786;p94">
              <a:extLst>
                <a:ext uri="{FF2B5EF4-FFF2-40B4-BE49-F238E27FC236}">
                  <a16:creationId xmlns:a16="http://schemas.microsoft.com/office/drawing/2014/main" id="{C98F6225-6D5B-4724-90FE-D0F9FCA7FBB7}"/>
                </a:ext>
              </a:extLst>
            </p:cNvPr>
            <p:cNvSpPr/>
            <p:nvPr/>
          </p:nvSpPr>
          <p:spPr>
            <a:xfrm>
              <a:off x="7820665" y="1973164"/>
              <a:ext cx="9086" cy="73659"/>
            </a:xfrm>
            <a:custGeom>
              <a:avLst/>
              <a:gdLst/>
              <a:ahLst/>
              <a:cxnLst/>
              <a:rect l="l" t="t" r="r" b="b"/>
              <a:pathLst>
                <a:path w="346" h="2805" extrusionOk="0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2787;p94">
              <a:extLst>
                <a:ext uri="{FF2B5EF4-FFF2-40B4-BE49-F238E27FC236}">
                  <a16:creationId xmlns:a16="http://schemas.microsoft.com/office/drawing/2014/main" id="{9835EF93-C6DE-48A2-8C35-9790BECC6033}"/>
                </a:ext>
              </a:extLst>
            </p:cNvPr>
            <p:cNvSpPr/>
            <p:nvPr/>
          </p:nvSpPr>
          <p:spPr>
            <a:xfrm>
              <a:off x="7625396" y="1971904"/>
              <a:ext cx="270189" cy="348103"/>
            </a:xfrm>
            <a:custGeom>
              <a:avLst/>
              <a:gdLst/>
              <a:ahLst/>
              <a:cxnLst/>
              <a:rect l="l" t="t" r="r" b="b"/>
              <a:pathLst>
                <a:path w="10289" h="13256" extrusionOk="0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2788;p94">
              <a:extLst>
                <a:ext uri="{FF2B5EF4-FFF2-40B4-BE49-F238E27FC236}">
                  <a16:creationId xmlns:a16="http://schemas.microsoft.com/office/drawing/2014/main" id="{D9C9A597-85C1-479B-96AB-AA9AD489C0CC}"/>
                </a:ext>
              </a:extLst>
            </p:cNvPr>
            <p:cNvSpPr/>
            <p:nvPr/>
          </p:nvSpPr>
          <p:spPr>
            <a:xfrm>
              <a:off x="7625396" y="1971904"/>
              <a:ext cx="86238" cy="348103"/>
            </a:xfrm>
            <a:custGeom>
              <a:avLst/>
              <a:gdLst/>
              <a:ahLst/>
              <a:cxnLst/>
              <a:rect l="l" t="t" r="r" b="b"/>
              <a:pathLst>
                <a:path w="3284" h="13256" extrusionOk="0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2789;p94">
              <a:extLst>
                <a:ext uri="{FF2B5EF4-FFF2-40B4-BE49-F238E27FC236}">
                  <a16:creationId xmlns:a16="http://schemas.microsoft.com/office/drawing/2014/main" id="{097F1A7A-AB84-46EF-88C8-2E71F5BAC50A}"/>
                </a:ext>
              </a:extLst>
            </p:cNvPr>
            <p:cNvSpPr/>
            <p:nvPr/>
          </p:nvSpPr>
          <p:spPr>
            <a:xfrm>
              <a:off x="7685715" y="2063893"/>
              <a:ext cx="103333" cy="11344"/>
            </a:xfrm>
            <a:custGeom>
              <a:avLst/>
              <a:gdLst/>
              <a:ahLst/>
              <a:cxnLst/>
              <a:rect l="l" t="t" r="r" b="b"/>
              <a:pathLst>
                <a:path w="3935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2790;p94">
              <a:extLst>
                <a:ext uri="{FF2B5EF4-FFF2-40B4-BE49-F238E27FC236}">
                  <a16:creationId xmlns:a16="http://schemas.microsoft.com/office/drawing/2014/main" id="{D77407C6-824D-4E2C-ABFE-CE22EF5CE661}"/>
                </a:ext>
              </a:extLst>
            </p:cNvPr>
            <p:cNvSpPr/>
            <p:nvPr/>
          </p:nvSpPr>
          <p:spPr>
            <a:xfrm>
              <a:off x="7685715" y="2102337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2791;p94">
              <a:extLst>
                <a:ext uri="{FF2B5EF4-FFF2-40B4-BE49-F238E27FC236}">
                  <a16:creationId xmlns:a16="http://schemas.microsoft.com/office/drawing/2014/main" id="{5A9B3EE8-5D7B-4F01-8F4E-9297198126E4}"/>
                </a:ext>
              </a:extLst>
            </p:cNvPr>
            <p:cNvSpPr/>
            <p:nvPr/>
          </p:nvSpPr>
          <p:spPr>
            <a:xfrm>
              <a:off x="7685715" y="2140808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2792;p94">
              <a:extLst>
                <a:ext uri="{FF2B5EF4-FFF2-40B4-BE49-F238E27FC236}">
                  <a16:creationId xmlns:a16="http://schemas.microsoft.com/office/drawing/2014/main" id="{3BF06937-2BB0-4972-9940-BDCF5E5E7F26}"/>
                </a:ext>
              </a:extLst>
            </p:cNvPr>
            <p:cNvSpPr/>
            <p:nvPr/>
          </p:nvSpPr>
          <p:spPr>
            <a:xfrm>
              <a:off x="7685715" y="2179253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793;p94">
              <a:extLst>
                <a:ext uri="{FF2B5EF4-FFF2-40B4-BE49-F238E27FC236}">
                  <a16:creationId xmlns:a16="http://schemas.microsoft.com/office/drawing/2014/main" id="{BD10B97D-0AD3-4B36-92B6-77B1630D7F87}"/>
                </a:ext>
              </a:extLst>
            </p:cNvPr>
            <p:cNvSpPr/>
            <p:nvPr/>
          </p:nvSpPr>
          <p:spPr>
            <a:xfrm>
              <a:off x="7685715" y="2217461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794;p94">
              <a:extLst>
                <a:ext uri="{FF2B5EF4-FFF2-40B4-BE49-F238E27FC236}">
                  <a16:creationId xmlns:a16="http://schemas.microsoft.com/office/drawing/2014/main" id="{3F55277B-B56C-4D01-8ED8-0476CC7AD1DA}"/>
                </a:ext>
              </a:extLst>
            </p:cNvPr>
            <p:cNvSpPr/>
            <p:nvPr/>
          </p:nvSpPr>
          <p:spPr>
            <a:xfrm>
              <a:off x="7552367" y="2239309"/>
              <a:ext cx="152492" cy="80487"/>
            </a:xfrm>
            <a:custGeom>
              <a:avLst/>
              <a:gdLst/>
              <a:ahLst/>
              <a:cxnLst/>
              <a:rect l="l" t="t" r="r" b="b"/>
              <a:pathLst>
                <a:path w="5807" h="3065" extrusionOk="0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795;p94">
              <a:extLst>
                <a:ext uri="{FF2B5EF4-FFF2-40B4-BE49-F238E27FC236}">
                  <a16:creationId xmlns:a16="http://schemas.microsoft.com/office/drawing/2014/main" id="{0684FE99-CA1C-46A0-9A9D-DA68C7DB65F4}"/>
                </a:ext>
              </a:extLst>
            </p:cNvPr>
            <p:cNvSpPr/>
            <p:nvPr/>
          </p:nvSpPr>
          <p:spPr>
            <a:xfrm>
              <a:off x="7551264" y="2239808"/>
              <a:ext cx="61842" cy="80251"/>
            </a:xfrm>
            <a:custGeom>
              <a:avLst/>
              <a:gdLst/>
              <a:ahLst/>
              <a:cxnLst/>
              <a:rect l="l" t="t" r="r" b="b"/>
              <a:pathLst>
                <a:path w="2355" h="3056" extrusionOk="0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796;p94">
              <a:extLst>
                <a:ext uri="{FF2B5EF4-FFF2-40B4-BE49-F238E27FC236}">
                  <a16:creationId xmlns:a16="http://schemas.microsoft.com/office/drawing/2014/main" id="{A7CED643-6E4C-46BF-AB6C-314E8EDB2519}"/>
                </a:ext>
              </a:extLst>
            </p:cNvPr>
            <p:cNvSpPr/>
            <p:nvPr/>
          </p:nvSpPr>
          <p:spPr>
            <a:xfrm>
              <a:off x="7579677" y="2113156"/>
              <a:ext cx="96532" cy="68381"/>
            </a:xfrm>
            <a:custGeom>
              <a:avLst/>
              <a:gdLst/>
              <a:ahLst/>
              <a:cxnLst/>
              <a:rect l="l" t="t" r="r" b="b"/>
              <a:pathLst>
                <a:path w="3676" h="2604" extrusionOk="0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797;p94">
              <a:extLst>
                <a:ext uri="{FF2B5EF4-FFF2-40B4-BE49-F238E27FC236}">
                  <a16:creationId xmlns:a16="http://schemas.microsoft.com/office/drawing/2014/main" id="{10AD8B0C-6A25-4D57-8331-7B5C2B31B84A}"/>
                </a:ext>
              </a:extLst>
            </p:cNvPr>
            <p:cNvSpPr/>
            <p:nvPr/>
          </p:nvSpPr>
          <p:spPr>
            <a:xfrm>
              <a:off x="7579677" y="2113393"/>
              <a:ext cx="52284" cy="68145"/>
            </a:xfrm>
            <a:custGeom>
              <a:avLst/>
              <a:gdLst/>
              <a:ahLst/>
              <a:cxnLst/>
              <a:rect l="l" t="t" r="r" b="b"/>
              <a:pathLst>
                <a:path w="1991" h="2595" extrusionOk="0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798;p94">
              <a:extLst>
                <a:ext uri="{FF2B5EF4-FFF2-40B4-BE49-F238E27FC236}">
                  <a16:creationId xmlns:a16="http://schemas.microsoft.com/office/drawing/2014/main" id="{A83C1B3C-8760-41A2-9141-7DA1C2316BA1}"/>
                </a:ext>
              </a:extLst>
            </p:cNvPr>
            <p:cNvSpPr/>
            <p:nvPr/>
          </p:nvSpPr>
          <p:spPr>
            <a:xfrm>
              <a:off x="7662843" y="2174263"/>
              <a:ext cx="20903" cy="28387"/>
            </a:xfrm>
            <a:custGeom>
              <a:avLst/>
              <a:gdLst/>
              <a:ahLst/>
              <a:cxnLst/>
              <a:rect l="l" t="t" r="r" b="b"/>
              <a:pathLst>
                <a:path w="796" h="1081" extrusionOk="0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799;p94">
              <a:extLst>
                <a:ext uri="{FF2B5EF4-FFF2-40B4-BE49-F238E27FC236}">
                  <a16:creationId xmlns:a16="http://schemas.microsoft.com/office/drawing/2014/main" id="{85F3761B-F1F7-4B21-A507-A6BA02F15DFD}"/>
                </a:ext>
              </a:extLst>
            </p:cNvPr>
            <p:cNvSpPr/>
            <p:nvPr/>
          </p:nvSpPr>
          <p:spPr>
            <a:xfrm>
              <a:off x="7571878" y="2174237"/>
              <a:ext cx="21139" cy="28361"/>
            </a:xfrm>
            <a:custGeom>
              <a:avLst/>
              <a:gdLst/>
              <a:ahLst/>
              <a:cxnLst/>
              <a:rect l="l" t="t" r="r" b="b"/>
              <a:pathLst>
                <a:path w="805" h="1080" extrusionOk="0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800;p94">
              <a:extLst>
                <a:ext uri="{FF2B5EF4-FFF2-40B4-BE49-F238E27FC236}">
                  <a16:creationId xmlns:a16="http://schemas.microsoft.com/office/drawing/2014/main" id="{33957FC0-D83A-4469-BB0C-258A8BBAEB0A}"/>
                </a:ext>
              </a:extLst>
            </p:cNvPr>
            <p:cNvSpPr/>
            <p:nvPr/>
          </p:nvSpPr>
          <p:spPr>
            <a:xfrm>
              <a:off x="7610087" y="2223869"/>
              <a:ext cx="35714" cy="40362"/>
            </a:xfrm>
            <a:custGeom>
              <a:avLst/>
              <a:gdLst/>
              <a:ahLst/>
              <a:cxnLst/>
              <a:rect l="l" t="t" r="r" b="b"/>
              <a:pathLst>
                <a:path w="1360" h="1537" extrusionOk="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01;p94">
              <a:extLst>
                <a:ext uri="{FF2B5EF4-FFF2-40B4-BE49-F238E27FC236}">
                  <a16:creationId xmlns:a16="http://schemas.microsoft.com/office/drawing/2014/main" id="{27D21810-C0CB-4C65-AB4B-9660F8B01B29}"/>
                </a:ext>
              </a:extLst>
            </p:cNvPr>
            <p:cNvSpPr/>
            <p:nvPr/>
          </p:nvSpPr>
          <p:spPr>
            <a:xfrm>
              <a:off x="7610087" y="2224105"/>
              <a:ext cx="21875" cy="40362"/>
            </a:xfrm>
            <a:custGeom>
              <a:avLst/>
              <a:gdLst/>
              <a:ahLst/>
              <a:cxnLst/>
              <a:rect l="l" t="t" r="r" b="b"/>
              <a:pathLst>
                <a:path w="833" h="1537" extrusionOk="0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802;p94">
              <a:extLst>
                <a:ext uri="{FF2B5EF4-FFF2-40B4-BE49-F238E27FC236}">
                  <a16:creationId xmlns:a16="http://schemas.microsoft.com/office/drawing/2014/main" id="{7461164E-E9A5-4510-AC46-1EBDCC8AED7A}"/>
                </a:ext>
              </a:extLst>
            </p:cNvPr>
            <p:cNvSpPr/>
            <p:nvPr/>
          </p:nvSpPr>
          <p:spPr>
            <a:xfrm>
              <a:off x="7589971" y="2153072"/>
              <a:ext cx="75918" cy="81248"/>
            </a:xfrm>
            <a:custGeom>
              <a:avLst/>
              <a:gdLst/>
              <a:ahLst/>
              <a:cxnLst/>
              <a:rect l="l" t="t" r="r" b="b"/>
              <a:pathLst>
                <a:path w="2891" h="3094" extrusionOk="0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2803;p94">
              <a:extLst>
                <a:ext uri="{FF2B5EF4-FFF2-40B4-BE49-F238E27FC236}">
                  <a16:creationId xmlns:a16="http://schemas.microsoft.com/office/drawing/2014/main" id="{73C801EA-A2A4-4DEA-AC57-3B4DBD0FF5F4}"/>
                </a:ext>
              </a:extLst>
            </p:cNvPr>
            <p:cNvSpPr/>
            <p:nvPr/>
          </p:nvSpPr>
          <p:spPr>
            <a:xfrm>
              <a:off x="7589971" y="2153072"/>
              <a:ext cx="55067" cy="81248"/>
            </a:xfrm>
            <a:custGeom>
              <a:avLst/>
              <a:gdLst/>
              <a:ahLst/>
              <a:cxnLst/>
              <a:rect l="l" t="t" r="r" b="b"/>
              <a:pathLst>
                <a:path w="2097" h="3094" extrusionOk="0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2804;p94">
              <a:extLst>
                <a:ext uri="{FF2B5EF4-FFF2-40B4-BE49-F238E27FC236}">
                  <a16:creationId xmlns:a16="http://schemas.microsoft.com/office/drawing/2014/main" id="{7A1FD73D-AA07-420F-9F92-98B413F154E7}"/>
                </a:ext>
              </a:extLst>
            </p:cNvPr>
            <p:cNvSpPr/>
            <p:nvPr/>
          </p:nvSpPr>
          <p:spPr>
            <a:xfrm>
              <a:off x="7820665" y="1973164"/>
              <a:ext cx="73922" cy="73659"/>
            </a:xfrm>
            <a:custGeom>
              <a:avLst/>
              <a:gdLst/>
              <a:ahLst/>
              <a:cxnLst/>
              <a:rect l="l" t="t" r="r" b="b"/>
              <a:pathLst>
                <a:path w="2815" h="2805" extrusionOk="0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580;p94">
            <a:extLst>
              <a:ext uri="{FF2B5EF4-FFF2-40B4-BE49-F238E27FC236}">
                <a16:creationId xmlns:a16="http://schemas.microsoft.com/office/drawing/2014/main" id="{AF0C010E-0A57-444B-A13C-C5AB758BA295}"/>
              </a:ext>
            </a:extLst>
          </p:cNvPr>
          <p:cNvGrpSpPr/>
          <p:nvPr/>
        </p:nvGrpSpPr>
        <p:grpSpPr>
          <a:xfrm>
            <a:off x="11120810" y="4462928"/>
            <a:ext cx="604937" cy="545931"/>
            <a:chOff x="7936787" y="4295074"/>
            <a:chExt cx="378249" cy="335524"/>
          </a:xfrm>
        </p:grpSpPr>
        <p:sp>
          <p:nvSpPr>
            <p:cNvPr id="133" name="Google Shape;13581;p94">
              <a:extLst>
                <a:ext uri="{FF2B5EF4-FFF2-40B4-BE49-F238E27FC236}">
                  <a16:creationId xmlns:a16="http://schemas.microsoft.com/office/drawing/2014/main" id="{F8F6E100-409F-407C-8B68-73DFF76498DF}"/>
                </a:ext>
              </a:extLst>
            </p:cNvPr>
            <p:cNvSpPr/>
            <p:nvPr/>
          </p:nvSpPr>
          <p:spPr>
            <a:xfrm>
              <a:off x="8095371" y="4295074"/>
              <a:ext cx="219665" cy="182980"/>
            </a:xfrm>
            <a:custGeom>
              <a:avLst/>
              <a:gdLst/>
              <a:ahLst/>
              <a:cxnLst/>
              <a:rect l="l" t="t" r="r" b="b"/>
              <a:pathLst>
                <a:path w="8365" h="6968" extrusionOk="0">
                  <a:moveTo>
                    <a:pt x="469" y="0"/>
                  </a:moveTo>
                  <a:cubicBezTo>
                    <a:pt x="211" y="0"/>
                    <a:pt x="0" y="201"/>
                    <a:pt x="0" y="460"/>
                  </a:cubicBezTo>
                  <a:lnTo>
                    <a:pt x="0" y="6508"/>
                  </a:lnTo>
                  <a:cubicBezTo>
                    <a:pt x="0" y="6757"/>
                    <a:pt x="211" y="6968"/>
                    <a:pt x="469" y="6968"/>
                  </a:cubicBezTo>
                  <a:lnTo>
                    <a:pt x="7905" y="6968"/>
                  </a:lnTo>
                  <a:cubicBezTo>
                    <a:pt x="8154" y="6968"/>
                    <a:pt x="8365" y="6757"/>
                    <a:pt x="8365" y="6508"/>
                  </a:cubicBezTo>
                  <a:lnTo>
                    <a:pt x="8365" y="460"/>
                  </a:lnTo>
                  <a:cubicBezTo>
                    <a:pt x="8365" y="201"/>
                    <a:pt x="8154" y="0"/>
                    <a:pt x="79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582;p94">
              <a:extLst>
                <a:ext uri="{FF2B5EF4-FFF2-40B4-BE49-F238E27FC236}">
                  <a16:creationId xmlns:a16="http://schemas.microsoft.com/office/drawing/2014/main" id="{9429F469-BBA1-4E5B-BD65-A6BAF92E8E8A}"/>
                </a:ext>
              </a:extLst>
            </p:cNvPr>
            <p:cNvSpPr/>
            <p:nvPr/>
          </p:nvSpPr>
          <p:spPr>
            <a:xfrm>
              <a:off x="7937286" y="4441342"/>
              <a:ext cx="109609" cy="109846"/>
            </a:xfrm>
            <a:custGeom>
              <a:avLst/>
              <a:gdLst/>
              <a:ahLst/>
              <a:cxnLst/>
              <a:rect l="l" t="t" r="r" b="b"/>
              <a:pathLst>
                <a:path w="4174" h="4183" extrusionOk="0">
                  <a:moveTo>
                    <a:pt x="2087" y="0"/>
                  </a:moveTo>
                  <a:cubicBezTo>
                    <a:pt x="1178" y="0"/>
                    <a:pt x="498" y="737"/>
                    <a:pt x="431" y="1627"/>
                  </a:cubicBezTo>
                  <a:cubicBezTo>
                    <a:pt x="383" y="2278"/>
                    <a:pt x="249" y="2919"/>
                    <a:pt x="48" y="3532"/>
                  </a:cubicBezTo>
                  <a:cubicBezTo>
                    <a:pt x="1" y="3647"/>
                    <a:pt x="48" y="3781"/>
                    <a:pt x="163" y="3828"/>
                  </a:cubicBezTo>
                  <a:cubicBezTo>
                    <a:pt x="546" y="4001"/>
                    <a:pt x="958" y="4125"/>
                    <a:pt x="1379" y="4182"/>
                  </a:cubicBezTo>
                  <a:lnTo>
                    <a:pt x="2795" y="4182"/>
                  </a:lnTo>
                  <a:cubicBezTo>
                    <a:pt x="3216" y="4125"/>
                    <a:pt x="3618" y="4001"/>
                    <a:pt x="4011" y="3828"/>
                  </a:cubicBezTo>
                  <a:cubicBezTo>
                    <a:pt x="4116" y="3781"/>
                    <a:pt x="4173" y="3647"/>
                    <a:pt x="4125" y="3532"/>
                  </a:cubicBezTo>
                  <a:cubicBezTo>
                    <a:pt x="3924" y="2919"/>
                    <a:pt x="3790" y="2278"/>
                    <a:pt x="3743" y="1627"/>
                  </a:cubicBezTo>
                  <a:cubicBezTo>
                    <a:pt x="3676" y="737"/>
                    <a:pt x="2996" y="0"/>
                    <a:pt x="2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83;p94">
              <a:extLst>
                <a:ext uri="{FF2B5EF4-FFF2-40B4-BE49-F238E27FC236}">
                  <a16:creationId xmlns:a16="http://schemas.microsoft.com/office/drawing/2014/main" id="{28A2DD45-98DC-4B26-A7F2-CAAD3187EAE3}"/>
                </a:ext>
              </a:extLst>
            </p:cNvPr>
            <p:cNvSpPr/>
            <p:nvPr/>
          </p:nvSpPr>
          <p:spPr>
            <a:xfrm>
              <a:off x="7966934" y="4441342"/>
              <a:ext cx="79962" cy="110108"/>
            </a:xfrm>
            <a:custGeom>
              <a:avLst/>
              <a:gdLst/>
              <a:ahLst/>
              <a:cxnLst/>
              <a:rect l="l" t="t" r="r" b="b"/>
              <a:pathLst>
                <a:path w="3045" h="4193" extrusionOk="0">
                  <a:moveTo>
                    <a:pt x="948" y="0"/>
                  </a:moveTo>
                  <a:cubicBezTo>
                    <a:pt x="250" y="0"/>
                    <a:pt x="1" y="957"/>
                    <a:pt x="604" y="1321"/>
                  </a:cubicBezTo>
                  <a:cubicBezTo>
                    <a:pt x="623" y="1331"/>
                    <a:pt x="642" y="1340"/>
                    <a:pt x="661" y="1350"/>
                  </a:cubicBezTo>
                  <a:lnTo>
                    <a:pt x="1188" y="4192"/>
                  </a:lnTo>
                  <a:lnTo>
                    <a:pt x="1666" y="4192"/>
                  </a:lnTo>
                  <a:cubicBezTo>
                    <a:pt x="2087" y="4125"/>
                    <a:pt x="2499" y="4001"/>
                    <a:pt x="2882" y="3828"/>
                  </a:cubicBezTo>
                  <a:cubicBezTo>
                    <a:pt x="2987" y="3781"/>
                    <a:pt x="3044" y="3647"/>
                    <a:pt x="2996" y="3532"/>
                  </a:cubicBezTo>
                  <a:cubicBezTo>
                    <a:pt x="2795" y="2919"/>
                    <a:pt x="2661" y="2278"/>
                    <a:pt x="2604" y="1627"/>
                  </a:cubicBezTo>
                  <a:cubicBezTo>
                    <a:pt x="2547" y="737"/>
                    <a:pt x="1867" y="0"/>
                    <a:pt x="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584;p94">
              <a:extLst>
                <a:ext uri="{FF2B5EF4-FFF2-40B4-BE49-F238E27FC236}">
                  <a16:creationId xmlns:a16="http://schemas.microsoft.com/office/drawing/2014/main" id="{4676E3D2-FB9C-469A-A431-6A84D45E92B3}"/>
                </a:ext>
              </a:extLst>
            </p:cNvPr>
            <p:cNvSpPr/>
            <p:nvPr/>
          </p:nvSpPr>
          <p:spPr>
            <a:xfrm>
              <a:off x="7936787" y="4446541"/>
              <a:ext cx="207612" cy="184056"/>
            </a:xfrm>
            <a:custGeom>
              <a:avLst/>
              <a:gdLst/>
              <a:ahLst/>
              <a:cxnLst/>
              <a:rect l="l" t="t" r="r" b="b"/>
              <a:pathLst>
                <a:path w="7906" h="7009" extrusionOk="0">
                  <a:moveTo>
                    <a:pt x="7725" y="1"/>
                  </a:moveTo>
                  <a:cubicBezTo>
                    <a:pt x="7681" y="1"/>
                    <a:pt x="7638" y="18"/>
                    <a:pt x="7609" y="51"/>
                  </a:cubicBezTo>
                  <a:lnTo>
                    <a:pt x="3618" y="3860"/>
                  </a:lnTo>
                  <a:cubicBezTo>
                    <a:pt x="3532" y="3946"/>
                    <a:pt x="3417" y="3984"/>
                    <a:pt x="3293" y="3984"/>
                  </a:cubicBezTo>
                  <a:lnTo>
                    <a:pt x="3254" y="3984"/>
                  </a:lnTo>
                  <a:cubicBezTo>
                    <a:pt x="2996" y="3984"/>
                    <a:pt x="2785" y="3783"/>
                    <a:pt x="2785" y="3525"/>
                  </a:cubicBezTo>
                  <a:lnTo>
                    <a:pt x="2785" y="3056"/>
                  </a:lnTo>
                  <a:lnTo>
                    <a:pt x="1388" y="3056"/>
                  </a:lnTo>
                  <a:lnTo>
                    <a:pt x="1388" y="3525"/>
                  </a:lnTo>
                  <a:cubicBezTo>
                    <a:pt x="1388" y="3697"/>
                    <a:pt x="1292" y="3860"/>
                    <a:pt x="1139" y="3937"/>
                  </a:cubicBezTo>
                  <a:lnTo>
                    <a:pt x="383" y="4319"/>
                  </a:lnTo>
                  <a:cubicBezTo>
                    <a:pt x="144" y="4434"/>
                    <a:pt x="0" y="4674"/>
                    <a:pt x="0" y="4941"/>
                  </a:cubicBezTo>
                  <a:lnTo>
                    <a:pt x="0" y="6779"/>
                  </a:lnTo>
                  <a:cubicBezTo>
                    <a:pt x="0" y="6903"/>
                    <a:pt x="106" y="7009"/>
                    <a:pt x="230" y="7009"/>
                  </a:cubicBezTo>
                  <a:lnTo>
                    <a:pt x="3015" y="7009"/>
                  </a:lnTo>
                  <a:cubicBezTo>
                    <a:pt x="3149" y="7009"/>
                    <a:pt x="3254" y="6903"/>
                    <a:pt x="3254" y="6779"/>
                  </a:cubicBezTo>
                  <a:lnTo>
                    <a:pt x="3254" y="6004"/>
                  </a:lnTo>
                  <a:cubicBezTo>
                    <a:pt x="3254" y="5755"/>
                    <a:pt x="3350" y="5516"/>
                    <a:pt x="3522" y="5343"/>
                  </a:cubicBezTo>
                  <a:lnTo>
                    <a:pt x="7484" y="1391"/>
                  </a:lnTo>
                  <a:cubicBezTo>
                    <a:pt x="7590" y="1267"/>
                    <a:pt x="7638" y="1104"/>
                    <a:pt x="7599" y="941"/>
                  </a:cubicBezTo>
                  <a:lnTo>
                    <a:pt x="7513" y="616"/>
                  </a:lnTo>
                  <a:lnTo>
                    <a:pt x="7839" y="290"/>
                  </a:lnTo>
                  <a:cubicBezTo>
                    <a:pt x="7906" y="223"/>
                    <a:pt x="7906" y="118"/>
                    <a:pt x="7848" y="51"/>
                  </a:cubicBezTo>
                  <a:cubicBezTo>
                    <a:pt x="7815" y="18"/>
                    <a:pt x="7769" y="1"/>
                    <a:pt x="772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585;p94">
              <a:extLst>
                <a:ext uri="{FF2B5EF4-FFF2-40B4-BE49-F238E27FC236}">
                  <a16:creationId xmlns:a16="http://schemas.microsoft.com/office/drawing/2014/main" id="{3F109D4A-30DB-4045-B02D-D547482E6EE9}"/>
                </a:ext>
              </a:extLst>
            </p:cNvPr>
            <p:cNvSpPr/>
            <p:nvPr/>
          </p:nvSpPr>
          <p:spPr>
            <a:xfrm>
              <a:off x="7936787" y="4473747"/>
              <a:ext cx="189019" cy="156851"/>
            </a:xfrm>
            <a:custGeom>
              <a:avLst/>
              <a:gdLst/>
              <a:ahLst/>
              <a:cxnLst/>
              <a:rect l="l" t="t" r="r" b="b"/>
              <a:pathLst>
                <a:path w="7198" h="5973" extrusionOk="0">
                  <a:moveTo>
                    <a:pt x="6575" y="1"/>
                  </a:moveTo>
                  <a:lnTo>
                    <a:pt x="3618" y="2824"/>
                  </a:lnTo>
                  <a:cubicBezTo>
                    <a:pt x="3532" y="2910"/>
                    <a:pt x="3417" y="2948"/>
                    <a:pt x="3302" y="2948"/>
                  </a:cubicBezTo>
                  <a:lnTo>
                    <a:pt x="3254" y="2948"/>
                  </a:lnTo>
                  <a:cubicBezTo>
                    <a:pt x="3216" y="2948"/>
                    <a:pt x="3187" y="2948"/>
                    <a:pt x="3159" y="2939"/>
                  </a:cubicBezTo>
                  <a:cubicBezTo>
                    <a:pt x="2956" y="3411"/>
                    <a:pt x="2520" y="3648"/>
                    <a:pt x="2085" y="3648"/>
                  </a:cubicBezTo>
                  <a:cubicBezTo>
                    <a:pt x="1657" y="3648"/>
                    <a:pt x="1229" y="3419"/>
                    <a:pt x="1024" y="2958"/>
                  </a:cubicBezTo>
                  <a:lnTo>
                    <a:pt x="383" y="3283"/>
                  </a:lnTo>
                  <a:cubicBezTo>
                    <a:pt x="144" y="3398"/>
                    <a:pt x="0" y="3638"/>
                    <a:pt x="0" y="3905"/>
                  </a:cubicBezTo>
                  <a:lnTo>
                    <a:pt x="0" y="5743"/>
                  </a:lnTo>
                  <a:cubicBezTo>
                    <a:pt x="0" y="5867"/>
                    <a:pt x="106" y="5973"/>
                    <a:pt x="230" y="5973"/>
                  </a:cubicBezTo>
                  <a:lnTo>
                    <a:pt x="3015" y="5973"/>
                  </a:lnTo>
                  <a:cubicBezTo>
                    <a:pt x="3149" y="5973"/>
                    <a:pt x="3254" y="5867"/>
                    <a:pt x="3254" y="5743"/>
                  </a:cubicBezTo>
                  <a:lnTo>
                    <a:pt x="3254" y="4968"/>
                  </a:lnTo>
                  <a:cubicBezTo>
                    <a:pt x="3254" y="4719"/>
                    <a:pt x="3350" y="4480"/>
                    <a:pt x="3522" y="4307"/>
                  </a:cubicBezTo>
                  <a:lnTo>
                    <a:pt x="7197" y="632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586;p94">
              <a:extLst>
                <a:ext uri="{FF2B5EF4-FFF2-40B4-BE49-F238E27FC236}">
                  <a16:creationId xmlns:a16="http://schemas.microsoft.com/office/drawing/2014/main" id="{99EAEF49-911E-4609-9CCD-0D663B600D56}"/>
                </a:ext>
              </a:extLst>
            </p:cNvPr>
            <p:cNvSpPr/>
            <p:nvPr/>
          </p:nvSpPr>
          <p:spPr>
            <a:xfrm>
              <a:off x="7971976" y="4526792"/>
              <a:ext cx="39232" cy="21875"/>
            </a:xfrm>
            <a:custGeom>
              <a:avLst/>
              <a:gdLst/>
              <a:ahLst/>
              <a:cxnLst/>
              <a:rect l="l" t="t" r="r" b="b"/>
              <a:pathLst>
                <a:path w="1494" h="833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36"/>
                    <a:pt x="39" y="613"/>
                    <a:pt x="0" y="670"/>
                  </a:cubicBezTo>
                  <a:cubicBezTo>
                    <a:pt x="240" y="775"/>
                    <a:pt x="488" y="833"/>
                    <a:pt x="747" y="833"/>
                  </a:cubicBezTo>
                  <a:cubicBezTo>
                    <a:pt x="1005" y="833"/>
                    <a:pt x="1264" y="775"/>
                    <a:pt x="1493" y="670"/>
                  </a:cubicBezTo>
                  <a:cubicBezTo>
                    <a:pt x="1465" y="613"/>
                    <a:pt x="1445" y="536"/>
                    <a:pt x="1445" y="469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587;p94">
              <a:extLst>
                <a:ext uri="{FF2B5EF4-FFF2-40B4-BE49-F238E27FC236}">
                  <a16:creationId xmlns:a16="http://schemas.microsoft.com/office/drawing/2014/main" id="{A7FD9531-5BD7-4C72-94C7-19A7C7B170B2}"/>
                </a:ext>
              </a:extLst>
            </p:cNvPr>
            <p:cNvSpPr/>
            <p:nvPr/>
          </p:nvSpPr>
          <p:spPr>
            <a:xfrm>
              <a:off x="7954880" y="4476661"/>
              <a:ext cx="73160" cy="59952"/>
            </a:xfrm>
            <a:custGeom>
              <a:avLst/>
              <a:gdLst/>
              <a:ahLst/>
              <a:cxnLst/>
              <a:rect l="l" t="t" r="r" b="b"/>
              <a:pathLst>
                <a:path w="2786" h="2283" extrusionOk="0">
                  <a:moveTo>
                    <a:pt x="1074" y="1"/>
                  </a:moveTo>
                  <a:cubicBezTo>
                    <a:pt x="983" y="1"/>
                    <a:pt x="895" y="49"/>
                    <a:pt x="862" y="139"/>
                  </a:cubicBezTo>
                  <a:cubicBezTo>
                    <a:pt x="785" y="292"/>
                    <a:pt x="670" y="435"/>
                    <a:pt x="536" y="550"/>
                  </a:cubicBezTo>
                  <a:cubicBezTo>
                    <a:pt x="412" y="665"/>
                    <a:pt x="278" y="761"/>
                    <a:pt x="125" y="828"/>
                  </a:cubicBezTo>
                  <a:cubicBezTo>
                    <a:pt x="48" y="876"/>
                    <a:pt x="1" y="971"/>
                    <a:pt x="10" y="1067"/>
                  </a:cubicBezTo>
                  <a:cubicBezTo>
                    <a:pt x="96" y="1766"/>
                    <a:pt x="690" y="2282"/>
                    <a:pt x="1388" y="2282"/>
                  </a:cubicBezTo>
                  <a:cubicBezTo>
                    <a:pt x="2116" y="2282"/>
                    <a:pt x="2718" y="1727"/>
                    <a:pt x="2776" y="1000"/>
                  </a:cubicBezTo>
                  <a:cubicBezTo>
                    <a:pt x="2785" y="933"/>
                    <a:pt x="2747" y="866"/>
                    <a:pt x="2699" y="818"/>
                  </a:cubicBezTo>
                  <a:cubicBezTo>
                    <a:pt x="2240" y="435"/>
                    <a:pt x="1704" y="158"/>
                    <a:pt x="1120" y="5"/>
                  </a:cubicBezTo>
                  <a:cubicBezTo>
                    <a:pt x="1105" y="2"/>
                    <a:pt x="1090" y="1"/>
                    <a:pt x="107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3588;p94">
              <a:extLst>
                <a:ext uri="{FF2B5EF4-FFF2-40B4-BE49-F238E27FC236}">
                  <a16:creationId xmlns:a16="http://schemas.microsoft.com/office/drawing/2014/main" id="{494D495F-CC5E-4286-96EA-22234024B0FE}"/>
                </a:ext>
              </a:extLst>
            </p:cNvPr>
            <p:cNvSpPr/>
            <p:nvPr/>
          </p:nvSpPr>
          <p:spPr>
            <a:xfrm>
              <a:off x="7954880" y="4476583"/>
              <a:ext cx="73423" cy="59531"/>
            </a:xfrm>
            <a:custGeom>
              <a:avLst/>
              <a:gdLst/>
              <a:ahLst/>
              <a:cxnLst/>
              <a:rect l="l" t="t" r="r" b="b"/>
              <a:pathLst>
                <a:path w="2796" h="2267" extrusionOk="0">
                  <a:moveTo>
                    <a:pt x="1065" y="0"/>
                  </a:moveTo>
                  <a:cubicBezTo>
                    <a:pt x="980" y="0"/>
                    <a:pt x="901" y="53"/>
                    <a:pt x="862" y="132"/>
                  </a:cubicBezTo>
                  <a:cubicBezTo>
                    <a:pt x="804" y="247"/>
                    <a:pt x="737" y="352"/>
                    <a:pt x="651" y="448"/>
                  </a:cubicBezTo>
                  <a:cubicBezTo>
                    <a:pt x="613" y="486"/>
                    <a:pt x="584" y="515"/>
                    <a:pt x="546" y="553"/>
                  </a:cubicBezTo>
                  <a:cubicBezTo>
                    <a:pt x="422" y="658"/>
                    <a:pt x="278" y="754"/>
                    <a:pt x="135" y="831"/>
                  </a:cubicBezTo>
                  <a:cubicBezTo>
                    <a:pt x="48" y="879"/>
                    <a:pt x="1" y="974"/>
                    <a:pt x="10" y="1070"/>
                  </a:cubicBezTo>
                  <a:cubicBezTo>
                    <a:pt x="96" y="1682"/>
                    <a:pt x="575" y="2171"/>
                    <a:pt x="1187" y="2266"/>
                  </a:cubicBezTo>
                  <a:cubicBezTo>
                    <a:pt x="871" y="2075"/>
                    <a:pt x="680" y="1730"/>
                    <a:pt x="699" y="1357"/>
                  </a:cubicBezTo>
                  <a:lnTo>
                    <a:pt x="699" y="1022"/>
                  </a:lnTo>
                  <a:cubicBezTo>
                    <a:pt x="757" y="984"/>
                    <a:pt x="804" y="946"/>
                    <a:pt x="862" y="907"/>
                  </a:cubicBezTo>
                  <a:cubicBezTo>
                    <a:pt x="986" y="792"/>
                    <a:pt x="1101" y="658"/>
                    <a:pt x="1187" y="515"/>
                  </a:cubicBezTo>
                  <a:cubicBezTo>
                    <a:pt x="1637" y="649"/>
                    <a:pt x="2049" y="879"/>
                    <a:pt x="2403" y="1175"/>
                  </a:cubicBezTo>
                  <a:cubicBezTo>
                    <a:pt x="2441" y="1214"/>
                    <a:pt x="2556" y="1309"/>
                    <a:pt x="2680" y="1434"/>
                  </a:cubicBezTo>
                  <a:cubicBezTo>
                    <a:pt x="2738" y="1300"/>
                    <a:pt x="2776" y="1156"/>
                    <a:pt x="2785" y="1013"/>
                  </a:cubicBezTo>
                  <a:cubicBezTo>
                    <a:pt x="2795" y="936"/>
                    <a:pt x="2757" y="859"/>
                    <a:pt x="2699" y="821"/>
                  </a:cubicBezTo>
                  <a:cubicBezTo>
                    <a:pt x="2240" y="429"/>
                    <a:pt x="1704" y="161"/>
                    <a:pt x="1120" y="8"/>
                  </a:cubicBezTo>
                  <a:cubicBezTo>
                    <a:pt x="1102" y="3"/>
                    <a:pt x="1083" y="0"/>
                    <a:pt x="10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3589;p94">
              <a:extLst>
                <a:ext uri="{FF2B5EF4-FFF2-40B4-BE49-F238E27FC236}">
                  <a16:creationId xmlns:a16="http://schemas.microsoft.com/office/drawing/2014/main" id="{EDC05C99-5AA5-4E42-A9A2-2EFB3835D660}"/>
                </a:ext>
              </a:extLst>
            </p:cNvPr>
            <p:cNvSpPr/>
            <p:nvPr/>
          </p:nvSpPr>
          <p:spPr>
            <a:xfrm>
              <a:off x="7936787" y="4566234"/>
              <a:ext cx="24396" cy="64363"/>
            </a:xfrm>
            <a:custGeom>
              <a:avLst/>
              <a:gdLst/>
              <a:ahLst/>
              <a:cxnLst/>
              <a:rect l="l" t="t" r="r" b="b"/>
              <a:pathLst>
                <a:path w="929" h="2451" extrusionOk="0">
                  <a:moveTo>
                    <a:pt x="106" y="1"/>
                  </a:moveTo>
                  <a:cubicBezTo>
                    <a:pt x="39" y="116"/>
                    <a:pt x="0" y="249"/>
                    <a:pt x="0" y="383"/>
                  </a:cubicBezTo>
                  <a:lnTo>
                    <a:pt x="0" y="2221"/>
                  </a:lnTo>
                  <a:cubicBezTo>
                    <a:pt x="0" y="2345"/>
                    <a:pt x="106" y="2451"/>
                    <a:pt x="230" y="2451"/>
                  </a:cubicBezTo>
                  <a:lnTo>
                    <a:pt x="929" y="2451"/>
                  </a:lnTo>
                  <a:lnTo>
                    <a:pt x="929" y="1207"/>
                  </a:lnTo>
                  <a:cubicBezTo>
                    <a:pt x="929" y="967"/>
                    <a:pt x="833" y="728"/>
                    <a:pt x="661" y="556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3590;p94">
              <a:extLst>
                <a:ext uri="{FF2B5EF4-FFF2-40B4-BE49-F238E27FC236}">
                  <a16:creationId xmlns:a16="http://schemas.microsoft.com/office/drawing/2014/main" id="{BEAECD26-4A84-440F-A044-D8B90B003C7B}"/>
                </a:ext>
              </a:extLst>
            </p:cNvPr>
            <p:cNvSpPr/>
            <p:nvPr/>
          </p:nvSpPr>
          <p:spPr>
            <a:xfrm>
              <a:off x="8150150" y="4337799"/>
              <a:ext cx="109846" cy="109846"/>
            </a:xfrm>
            <a:custGeom>
              <a:avLst/>
              <a:gdLst/>
              <a:ahLst/>
              <a:cxnLst/>
              <a:rect l="l" t="t" r="r" b="b"/>
              <a:pathLst>
                <a:path w="4183" h="4183" extrusionOk="0">
                  <a:moveTo>
                    <a:pt x="2097" y="0"/>
                  </a:moveTo>
                  <a:cubicBezTo>
                    <a:pt x="939" y="0"/>
                    <a:pt x="1" y="929"/>
                    <a:pt x="1" y="2087"/>
                  </a:cubicBezTo>
                  <a:cubicBezTo>
                    <a:pt x="1" y="3245"/>
                    <a:pt x="939" y="4183"/>
                    <a:pt x="2097" y="4183"/>
                  </a:cubicBezTo>
                  <a:cubicBezTo>
                    <a:pt x="3255" y="4183"/>
                    <a:pt x="4183" y="3245"/>
                    <a:pt x="4183" y="2087"/>
                  </a:cubicBezTo>
                  <a:cubicBezTo>
                    <a:pt x="4183" y="929"/>
                    <a:pt x="3255" y="0"/>
                    <a:pt x="2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3591;p94">
              <a:extLst>
                <a:ext uri="{FF2B5EF4-FFF2-40B4-BE49-F238E27FC236}">
                  <a16:creationId xmlns:a16="http://schemas.microsoft.com/office/drawing/2014/main" id="{DB291391-46A1-44BA-B952-D9DED69F3943}"/>
                </a:ext>
              </a:extLst>
            </p:cNvPr>
            <p:cNvSpPr/>
            <p:nvPr/>
          </p:nvSpPr>
          <p:spPr>
            <a:xfrm>
              <a:off x="8168505" y="4355892"/>
              <a:ext cx="73397" cy="73397"/>
            </a:xfrm>
            <a:custGeom>
              <a:avLst/>
              <a:gdLst/>
              <a:ahLst/>
              <a:cxnLst/>
              <a:rect l="l" t="t" r="r" b="b"/>
              <a:pathLst>
                <a:path w="2795" h="2795" extrusionOk="0">
                  <a:moveTo>
                    <a:pt x="1398" y="0"/>
                  </a:moveTo>
                  <a:cubicBezTo>
                    <a:pt x="632" y="0"/>
                    <a:pt x="0" y="632"/>
                    <a:pt x="0" y="1398"/>
                  </a:cubicBezTo>
                  <a:cubicBezTo>
                    <a:pt x="0" y="2173"/>
                    <a:pt x="632" y="2795"/>
                    <a:pt x="1398" y="2795"/>
                  </a:cubicBezTo>
                  <a:cubicBezTo>
                    <a:pt x="2163" y="2795"/>
                    <a:pt x="2795" y="2173"/>
                    <a:pt x="2795" y="1398"/>
                  </a:cubicBezTo>
                  <a:cubicBezTo>
                    <a:pt x="2795" y="632"/>
                    <a:pt x="2163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3592;p94">
              <a:extLst>
                <a:ext uri="{FF2B5EF4-FFF2-40B4-BE49-F238E27FC236}">
                  <a16:creationId xmlns:a16="http://schemas.microsoft.com/office/drawing/2014/main" id="{FA03AD18-A9D4-44C7-B5C0-4925D329F8C0}"/>
                </a:ext>
              </a:extLst>
            </p:cNvPr>
            <p:cNvSpPr/>
            <p:nvPr/>
          </p:nvSpPr>
          <p:spPr>
            <a:xfrm>
              <a:off x="8022237" y="4473747"/>
              <a:ext cx="103569" cy="130460"/>
            </a:xfrm>
            <a:custGeom>
              <a:avLst/>
              <a:gdLst/>
              <a:ahLst/>
              <a:cxnLst/>
              <a:rect l="l" t="t" r="r" b="b"/>
              <a:pathLst>
                <a:path w="3944" h="4968" extrusionOk="0">
                  <a:moveTo>
                    <a:pt x="3321" y="1"/>
                  </a:moveTo>
                  <a:lnTo>
                    <a:pt x="680" y="2527"/>
                  </a:lnTo>
                  <a:cubicBezTo>
                    <a:pt x="469" y="2719"/>
                    <a:pt x="307" y="2958"/>
                    <a:pt x="192" y="3226"/>
                  </a:cubicBezTo>
                  <a:cubicBezTo>
                    <a:pt x="67" y="3504"/>
                    <a:pt x="0" y="3810"/>
                    <a:pt x="0" y="4116"/>
                  </a:cubicBezTo>
                  <a:lnTo>
                    <a:pt x="0" y="4968"/>
                  </a:lnTo>
                  <a:cubicBezTo>
                    <a:pt x="0" y="4719"/>
                    <a:pt x="96" y="4480"/>
                    <a:pt x="268" y="4307"/>
                  </a:cubicBezTo>
                  <a:lnTo>
                    <a:pt x="3943" y="632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3593;p94">
              <a:extLst>
                <a:ext uri="{FF2B5EF4-FFF2-40B4-BE49-F238E27FC236}">
                  <a16:creationId xmlns:a16="http://schemas.microsoft.com/office/drawing/2014/main" id="{DC252E20-5688-4879-B1EA-834430FD6223}"/>
                </a:ext>
              </a:extLst>
            </p:cNvPr>
            <p:cNvSpPr/>
            <p:nvPr/>
          </p:nvSpPr>
          <p:spPr>
            <a:xfrm>
              <a:off x="8186835" y="4374221"/>
              <a:ext cx="36738" cy="36738"/>
            </a:xfrm>
            <a:custGeom>
              <a:avLst/>
              <a:gdLst/>
              <a:ahLst/>
              <a:cxnLst/>
              <a:rect l="l" t="t" r="r" b="b"/>
              <a:pathLst>
                <a:path w="1399" h="1399" extrusionOk="0">
                  <a:moveTo>
                    <a:pt x="700" y="1"/>
                  </a:moveTo>
                  <a:cubicBezTo>
                    <a:pt x="317" y="1"/>
                    <a:pt x="1" y="317"/>
                    <a:pt x="1" y="700"/>
                  </a:cubicBezTo>
                  <a:cubicBezTo>
                    <a:pt x="1" y="1082"/>
                    <a:pt x="317" y="1398"/>
                    <a:pt x="700" y="1398"/>
                  </a:cubicBezTo>
                  <a:cubicBezTo>
                    <a:pt x="1082" y="1398"/>
                    <a:pt x="1398" y="1082"/>
                    <a:pt x="1398" y="700"/>
                  </a:cubicBezTo>
                  <a:cubicBezTo>
                    <a:pt x="1398" y="317"/>
                    <a:pt x="1082" y="1"/>
                    <a:pt x="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3594;p94">
              <a:extLst>
                <a:ext uri="{FF2B5EF4-FFF2-40B4-BE49-F238E27FC236}">
                  <a16:creationId xmlns:a16="http://schemas.microsoft.com/office/drawing/2014/main" id="{E82F08A3-D3A6-4B2B-959E-AFCBDC62488E}"/>
                </a:ext>
              </a:extLst>
            </p:cNvPr>
            <p:cNvSpPr/>
            <p:nvPr/>
          </p:nvSpPr>
          <p:spPr>
            <a:xfrm>
              <a:off x="8196893" y="4319285"/>
              <a:ext cx="84111" cy="79594"/>
            </a:xfrm>
            <a:custGeom>
              <a:avLst/>
              <a:gdLst/>
              <a:ahLst/>
              <a:cxnLst/>
              <a:rect l="l" t="t" r="r" b="b"/>
              <a:pathLst>
                <a:path w="3203" h="3031" extrusionOk="0">
                  <a:moveTo>
                    <a:pt x="2873" y="0"/>
                  </a:moveTo>
                  <a:cubicBezTo>
                    <a:pt x="2818" y="0"/>
                    <a:pt x="2761" y="22"/>
                    <a:pt x="2709" y="74"/>
                  </a:cubicBezTo>
                  <a:lnTo>
                    <a:pt x="154" y="2629"/>
                  </a:lnTo>
                  <a:cubicBezTo>
                    <a:pt x="1" y="2772"/>
                    <a:pt x="106" y="3031"/>
                    <a:pt x="317" y="3031"/>
                  </a:cubicBezTo>
                  <a:cubicBezTo>
                    <a:pt x="374" y="3031"/>
                    <a:pt x="441" y="3002"/>
                    <a:pt x="479" y="2954"/>
                  </a:cubicBezTo>
                  <a:lnTo>
                    <a:pt x="3035" y="399"/>
                  </a:lnTo>
                  <a:cubicBezTo>
                    <a:pt x="3203" y="231"/>
                    <a:pt x="3052" y="0"/>
                    <a:pt x="2873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3595;p94">
              <a:extLst>
                <a:ext uri="{FF2B5EF4-FFF2-40B4-BE49-F238E27FC236}">
                  <a16:creationId xmlns:a16="http://schemas.microsoft.com/office/drawing/2014/main" id="{E240CDBB-F9E1-445E-815D-AF1D2528D75E}"/>
                </a:ext>
              </a:extLst>
            </p:cNvPr>
            <p:cNvSpPr/>
            <p:nvPr/>
          </p:nvSpPr>
          <p:spPr>
            <a:xfrm>
              <a:off x="8243635" y="4322095"/>
              <a:ext cx="38734" cy="32063"/>
            </a:xfrm>
            <a:custGeom>
              <a:avLst/>
              <a:gdLst/>
              <a:ahLst/>
              <a:cxnLst/>
              <a:rect l="l" t="t" r="r" b="b"/>
              <a:pathLst>
                <a:path w="1475" h="1221" extrusionOk="0">
                  <a:moveTo>
                    <a:pt x="477" y="1"/>
                  </a:moveTo>
                  <a:cubicBezTo>
                    <a:pt x="286" y="1"/>
                    <a:pt x="97" y="107"/>
                    <a:pt x="1" y="292"/>
                  </a:cubicBezTo>
                  <a:lnTo>
                    <a:pt x="1" y="991"/>
                  </a:lnTo>
                  <a:cubicBezTo>
                    <a:pt x="1" y="1115"/>
                    <a:pt x="106" y="1220"/>
                    <a:pt x="240" y="1220"/>
                  </a:cubicBezTo>
                  <a:lnTo>
                    <a:pt x="939" y="1220"/>
                  </a:lnTo>
                  <a:cubicBezTo>
                    <a:pt x="1063" y="1220"/>
                    <a:pt x="1168" y="1115"/>
                    <a:pt x="1168" y="991"/>
                  </a:cubicBezTo>
                  <a:cubicBezTo>
                    <a:pt x="1475" y="991"/>
                    <a:pt x="1475" y="522"/>
                    <a:pt x="1168" y="522"/>
                  </a:cubicBezTo>
                  <a:lnTo>
                    <a:pt x="699" y="522"/>
                  </a:lnTo>
                  <a:lnTo>
                    <a:pt x="699" y="53"/>
                  </a:lnTo>
                  <a:cubicBezTo>
                    <a:pt x="629" y="17"/>
                    <a:pt x="553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3596;p94">
              <a:extLst>
                <a:ext uri="{FF2B5EF4-FFF2-40B4-BE49-F238E27FC236}">
                  <a16:creationId xmlns:a16="http://schemas.microsoft.com/office/drawing/2014/main" id="{99CEB674-63E4-4649-9420-47E3D5F075BE}"/>
                </a:ext>
              </a:extLst>
            </p:cNvPr>
            <p:cNvSpPr/>
            <p:nvPr/>
          </p:nvSpPr>
          <p:spPr>
            <a:xfrm>
              <a:off x="8217822" y="4319312"/>
              <a:ext cx="61291" cy="58245"/>
            </a:xfrm>
            <a:custGeom>
              <a:avLst/>
              <a:gdLst/>
              <a:ahLst/>
              <a:cxnLst/>
              <a:rect l="l" t="t" r="r" b="b"/>
              <a:pathLst>
                <a:path w="2334" h="2218" extrusionOk="0">
                  <a:moveTo>
                    <a:pt x="2075" y="1"/>
                  </a:moveTo>
                  <a:cubicBezTo>
                    <a:pt x="2015" y="1"/>
                    <a:pt x="1955" y="25"/>
                    <a:pt x="1912" y="73"/>
                  </a:cubicBezTo>
                  <a:lnTo>
                    <a:pt x="170" y="1814"/>
                  </a:lnTo>
                  <a:cubicBezTo>
                    <a:pt x="0" y="1985"/>
                    <a:pt x="156" y="2217"/>
                    <a:pt x="337" y="2217"/>
                  </a:cubicBezTo>
                  <a:cubicBezTo>
                    <a:pt x="390" y="2217"/>
                    <a:pt x="446" y="2197"/>
                    <a:pt x="496" y="2149"/>
                  </a:cubicBezTo>
                  <a:lnTo>
                    <a:pt x="2238" y="398"/>
                  </a:lnTo>
                  <a:cubicBezTo>
                    <a:pt x="2333" y="312"/>
                    <a:pt x="2333" y="159"/>
                    <a:pt x="2238" y="73"/>
                  </a:cubicBezTo>
                  <a:cubicBezTo>
                    <a:pt x="2194" y="25"/>
                    <a:pt x="2135" y="1"/>
                    <a:pt x="207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50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>
            <a:extLst>
              <a:ext uri="{FF2B5EF4-FFF2-40B4-BE49-F238E27FC236}">
                <a16:creationId xmlns:a16="http://schemas.microsoft.com/office/drawing/2014/main" id="{8D95D620-DC2C-412E-81B7-F3BF84B0837A}"/>
              </a:ext>
            </a:extLst>
          </p:cNvPr>
          <p:cNvGrpSpPr/>
          <p:nvPr/>
        </p:nvGrpSpPr>
        <p:grpSpPr>
          <a:xfrm>
            <a:off x="1385108" y="1234900"/>
            <a:ext cx="4391879" cy="4388201"/>
            <a:chOff x="1434488" y="1414357"/>
            <a:chExt cx="4391879" cy="438820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7104476-1B3E-499D-9E0D-E89150787A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34488" y="1414357"/>
              <a:ext cx="4391879" cy="4388201"/>
              <a:chOff x="1007" y="1055"/>
              <a:chExt cx="2388" cy="2386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99F8C544-374C-4873-9D5D-B538A9B53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1057"/>
                <a:ext cx="1131" cy="1367"/>
              </a:xfrm>
              <a:custGeom>
                <a:avLst/>
                <a:gdLst>
                  <a:gd name="T0" fmla="*/ 0 w 539"/>
                  <a:gd name="T1" fmla="*/ 322 h 652"/>
                  <a:gd name="T2" fmla="*/ 218 w 539"/>
                  <a:gd name="T3" fmla="*/ 564 h 652"/>
                  <a:gd name="T4" fmla="*/ 379 w 539"/>
                  <a:gd name="T5" fmla="*/ 652 h 652"/>
                  <a:gd name="T6" fmla="*/ 539 w 539"/>
                  <a:gd name="T7" fmla="*/ 564 h 652"/>
                  <a:gd name="T8" fmla="*/ 2 w 539"/>
                  <a:gd name="T9" fmla="*/ 0 h 652"/>
                  <a:gd name="T10" fmla="*/ 89 w 539"/>
                  <a:gd name="T11" fmla="*/ 158 h 652"/>
                  <a:gd name="T12" fmla="*/ 0 w 539"/>
                  <a:gd name="T13" fmla="*/ 32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9" h="652">
                    <a:moveTo>
                      <a:pt x="0" y="322"/>
                    </a:moveTo>
                    <a:cubicBezTo>
                      <a:pt x="122" y="337"/>
                      <a:pt x="216" y="439"/>
                      <a:pt x="218" y="564"/>
                    </a:cubicBezTo>
                    <a:cubicBezTo>
                      <a:pt x="379" y="652"/>
                      <a:pt x="379" y="652"/>
                      <a:pt x="379" y="652"/>
                    </a:cubicBezTo>
                    <a:cubicBezTo>
                      <a:pt x="539" y="564"/>
                      <a:pt x="539" y="564"/>
                      <a:pt x="539" y="564"/>
                    </a:cubicBezTo>
                    <a:cubicBezTo>
                      <a:pt x="536" y="263"/>
                      <a:pt x="300" y="17"/>
                      <a:pt x="2" y="0"/>
                    </a:cubicBezTo>
                    <a:cubicBezTo>
                      <a:pt x="89" y="158"/>
                      <a:pt x="89" y="158"/>
                      <a:pt x="89" y="158"/>
                    </a:cubicBezTo>
                    <a:lnTo>
                      <a:pt x="0" y="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BD6">
                      <a:shade val="30000"/>
                      <a:satMod val="115000"/>
                    </a:srgbClr>
                  </a:gs>
                  <a:gs pos="50000">
                    <a:srgbClr val="00BBD6">
                      <a:shade val="67500"/>
                      <a:satMod val="115000"/>
                    </a:srgbClr>
                  </a:gs>
                  <a:gs pos="100000">
                    <a:srgbClr val="00BBD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EB58169-7617-4108-B4F4-5CA4C8FDF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055"/>
                <a:ext cx="1368" cy="1130"/>
              </a:xfrm>
              <a:custGeom>
                <a:avLst/>
                <a:gdLst>
                  <a:gd name="T0" fmla="*/ 322 w 652"/>
                  <a:gd name="T1" fmla="*/ 539 h 539"/>
                  <a:gd name="T2" fmla="*/ 564 w 652"/>
                  <a:gd name="T3" fmla="*/ 321 h 539"/>
                  <a:gd name="T4" fmla="*/ 652 w 652"/>
                  <a:gd name="T5" fmla="*/ 160 h 539"/>
                  <a:gd name="T6" fmla="*/ 564 w 652"/>
                  <a:gd name="T7" fmla="*/ 0 h 539"/>
                  <a:gd name="T8" fmla="*/ 0 w 652"/>
                  <a:gd name="T9" fmla="*/ 537 h 539"/>
                  <a:gd name="T10" fmla="*/ 159 w 652"/>
                  <a:gd name="T11" fmla="*/ 450 h 539"/>
                  <a:gd name="T12" fmla="*/ 322 w 652"/>
                  <a:gd name="T13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39">
                    <a:moveTo>
                      <a:pt x="322" y="539"/>
                    </a:moveTo>
                    <a:cubicBezTo>
                      <a:pt x="337" y="417"/>
                      <a:pt x="439" y="323"/>
                      <a:pt x="564" y="321"/>
                    </a:cubicBezTo>
                    <a:cubicBezTo>
                      <a:pt x="652" y="160"/>
                      <a:pt x="652" y="160"/>
                      <a:pt x="652" y="160"/>
                    </a:cubicBezTo>
                    <a:cubicBezTo>
                      <a:pt x="564" y="0"/>
                      <a:pt x="564" y="0"/>
                      <a:pt x="564" y="0"/>
                    </a:cubicBezTo>
                    <a:cubicBezTo>
                      <a:pt x="263" y="3"/>
                      <a:pt x="17" y="239"/>
                      <a:pt x="0" y="537"/>
                    </a:cubicBezTo>
                    <a:cubicBezTo>
                      <a:pt x="159" y="450"/>
                      <a:pt x="159" y="450"/>
                      <a:pt x="159" y="450"/>
                    </a:cubicBezTo>
                    <a:lnTo>
                      <a:pt x="322" y="5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D236">
                      <a:shade val="30000"/>
                      <a:satMod val="115000"/>
                    </a:srgbClr>
                  </a:gs>
                  <a:gs pos="50000">
                    <a:srgbClr val="B3D236">
                      <a:shade val="67500"/>
                      <a:satMod val="115000"/>
                    </a:srgbClr>
                  </a:gs>
                  <a:gs pos="100000">
                    <a:srgbClr val="B3D236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E8153333-C249-4AD7-A724-1B73CF3D6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313"/>
                <a:ext cx="1368" cy="1128"/>
              </a:xfrm>
              <a:custGeom>
                <a:avLst/>
                <a:gdLst>
                  <a:gd name="T0" fmla="*/ 652 w 652"/>
                  <a:gd name="T1" fmla="*/ 2 h 538"/>
                  <a:gd name="T2" fmla="*/ 494 w 652"/>
                  <a:gd name="T3" fmla="*/ 89 h 538"/>
                  <a:gd name="T4" fmla="*/ 330 w 652"/>
                  <a:gd name="T5" fmla="*/ 0 h 538"/>
                  <a:gd name="T6" fmla="*/ 88 w 652"/>
                  <a:gd name="T7" fmla="*/ 218 h 538"/>
                  <a:gd name="T8" fmla="*/ 0 w 652"/>
                  <a:gd name="T9" fmla="*/ 379 h 538"/>
                  <a:gd name="T10" fmla="*/ 88 w 652"/>
                  <a:gd name="T11" fmla="*/ 538 h 538"/>
                  <a:gd name="T12" fmla="*/ 652 w 652"/>
                  <a:gd name="T13" fmla="*/ 2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2" h="538">
                    <a:moveTo>
                      <a:pt x="652" y="2"/>
                    </a:moveTo>
                    <a:cubicBezTo>
                      <a:pt x="494" y="89"/>
                      <a:pt x="494" y="89"/>
                      <a:pt x="494" y="89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315" y="122"/>
                      <a:pt x="213" y="216"/>
                      <a:pt x="88" y="218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88" y="538"/>
                      <a:pt x="88" y="538"/>
                      <a:pt x="88" y="538"/>
                    </a:cubicBezTo>
                    <a:cubicBezTo>
                      <a:pt x="389" y="536"/>
                      <a:pt x="635" y="300"/>
                      <a:pt x="65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33947">
                      <a:shade val="30000"/>
                      <a:satMod val="115000"/>
                    </a:srgbClr>
                  </a:gs>
                  <a:gs pos="50000">
                    <a:srgbClr val="F33947">
                      <a:shade val="67500"/>
                      <a:satMod val="115000"/>
                    </a:srgbClr>
                  </a:gs>
                  <a:gs pos="100000">
                    <a:srgbClr val="F3394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A4E2CD41-D0D7-4B64-9414-25387A030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074"/>
                <a:ext cx="1129" cy="1367"/>
              </a:xfrm>
              <a:custGeom>
                <a:avLst/>
                <a:gdLst>
                  <a:gd name="T0" fmla="*/ 538 w 538"/>
                  <a:gd name="T1" fmla="*/ 330 h 652"/>
                  <a:gd name="T2" fmla="*/ 320 w 538"/>
                  <a:gd name="T3" fmla="*/ 88 h 652"/>
                  <a:gd name="T4" fmla="*/ 159 w 538"/>
                  <a:gd name="T5" fmla="*/ 0 h 652"/>
                  <a:gd name="T6" fmla="*/ 0 w 538"/>
                  <a:gd name="T7" fmla="*/ 88 h 652"/>
                  <a:gd name="T8" fmla="*/ 536 w 538"/>
                  <a:gd name="T9" fmla="*/ 652 h 652"/>
                  <a:gd name="T10" fmla="*/ 449 w 538"/>
                  <a:gd name="T11" fmla="*/ 493 h 652"/>
                  <a:gd name="T12" fmla="*/ 538 w 538"/>
                  <a:gd name="T13" fmla="*/ 33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8" h="652">
                    <a:moveTo>
                      <a:pt x="538" y="330"/>
                    </a:moveTo>
                    <a:cubicBezTo>
                      <a:pt x="416" y="315"/>
                      <a:pt x="322" y="213"/>
                      <a:pt x="320" y="88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389"/>
                      <a:pt x="238" y="635"/>
                      <a:pt x="536" y="652"/>
                    </a:cubicBezTo>
                    <a:cubicBezTo>
                      <a:pt x="449" y="493"/>
                      <a:pt x="449" y="493"/>
                      <a:pt x="449" y="493"/>
                    </a:cubicBezTo>
                    <a:lnTo>
                      <a:pt x="538" y="3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B79F0CAE-6A2C-4404-9A57-A309E03CFE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63975" y="1802247"/>
              <a:ext cx="594276" cy="460307"/>
              <a:chOff x="3741" y="2104"/>
              <a:chExt cx="1557" cy="1206"/>
            </a:xfrm>
            <a:solidFill>
              <a:sysClr val="window" lastClr="FFFFFF"/>
            </a:solidFill>
          </p:grpSpPr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50E52CC8-2515-436C-8283-B8750A1FA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4" y="3068"/>
                <a:ext cx="237" cy="242"/>
              </a:xfrm>
              <a:custGeom>
                <a:avLst/>
                <a:gdLst>
                  <a:gd name="T0" fmla="*/ 314 w 712"/>
                  <a:gd name="T1" fmla="*/ 153 h 728"/>
                  <a:gd name="T2" fmla="*/ 239 w 712"/>
                  <a:gd name="T3" fmla="*/ 186 h 728"/>
                  <a:gd name="T4" fmla="*/ 183 w 712"/>
                  <a:gd name="T5" fmla="*/ 245 h 728"/>
                  <a:gd name="T6" fmla="*/ 151 w 712"/>
                  <a:gd name="T7" fmla="*/ 321 h 728"/>
                  <a:gd name="T8" fmla="*/ 151 w 712"/>
                  <a:gd name="T9" fmla="*/ 407 h 728"/>
                  <a:gd name="T10" fmla="*/ 183 w 712"/>
                  <a:gd name="T11" fmla="*/ 483 h 728"/>
                  <a:gd name="T12" fmla="*/ 239 w 712"/>
                  <a:gd name="T13" fmla="*/ 541 h 728"/>
                  <a:gd name="T14" fmla="*/ 314 w 712"/>
                  <a:gd name="T15" fmla="*/ 574 h 728"/>
                  <a:gd name="T16" fmla="*/ 399 w 712"/>
                  <a:gd name="T17" fmla="*/ 574 h 728"/>
                  <a:gd name="T18" fmla="*/ 473 w 712"/>
                  <a:gd name="T19" fmla="*/ 541 h 728"/>
                  <a:gd name="T20" fmla="*/ 530 w 712"/>
                  <a:gd name="T21" fmla="*/ 483 h 728"/>
                  <a:gd name="T22" fmla="*/ 561 w 712"/>
                  <a:gd name="T23" fmla="*/ 407 h 728"/>
                  <a:gd name="T24" fmla="*/ 561 w 712"/>
                  <a:gd name="T25" fmla="*/ 321 h 728"/>
                  <a:gd name="T26" fmla="*/ 530 w 712"/>
                  <a:gd name="T27" fmla="*/ 245 h 728"/>
                  <a:gd name="T28" fmla="*/ 473 w 712"/>
                  <a:gd name="T29" fmla="*/ 186 h 728"/>
                  <a:gd name="T30" fmla="*/ 399 w 712"/>
                  <a:gd name="T31" fmla="*/ 153 h 728"/>
                  <a:gd name="T32" fmla="*/ 355 w 712"/>
                  <a:gd name="T33" fmla="*/ 0 h 728"/>
                  <a:gd name="T34" fmla="*/ 450 w 712"/>
                  <a:gd name="T35" fmla="*/ 13 h 728"/>
                  <a:gd name="T36" fmla="*/ 535 w 712"/>
                  <a:gd name="T37" fmla="*/ 50 h 728"/>
                  <a:gd name="T38" fmla="*/ 607 w 712"/>
                  <a:gd name="T39" fmla="*/ 106 h 728"/>
                  <a:gd name="T40" fmla="*/ 664 w 712"/>
                  <a:gd name="T41" fmla="*/ 180 h 728"/>
                  <a:gd name="T42" fmla="*/ 700 w 712"/>
                  <a:gd name="T43" fmla="*/ 267 h 728"/>
                  <a:gd name="T44" fmla="*/ 712 w 712"/>
                  <a:gd name="T45" fmla="*/ 364 h 728"/>
                  <a:gd name="T46" fmla="*/ 700 w 712"/>
                  <a:gd name="T47" fmla="*/ 461 h 728"/>
                  <a:gd name="T48" fmla="*/ 664 w 712"/>
                  <a:gd name="T49" fmla="*/ 548 h 728"/>
                  <a:gd name="T50" fmla="*/ 607 w 712"/>
                  <a:gd name="T51" fmla="*/ 620 h 728"/>
                  <a:gd name="T52" fmla="*/ 535 w 712"/>
                  <a:gd name="T53" fmla="*/ 678 h 728"/>
                  <a:gd name="T54" fmla="*/ 450 w 712"/>
                  <a:gd name="T55" fmla="*/ 714 h 728"/>
                  <a:gd name="T56" fmla="*/ 355 w 712"/>
                  <a:gd name="T57" fmla="*/ 728 h 728"/>
                  <a:gd name="T58" fmla="*/ 262 w 712"/>
                  <a:gd name="T59" fmla="*/ 714 h 728"/>
                  <a:gd name="T60" fmla="*/ 177 w 712"/>
                  <a:gd name="T61" fmla="*/ 678 h 728"/>
                  <a:gd name="T62" fmla="*/ 105 w 712"/>
                  <a:gd name="T63" fmla="*/ 620 h 728"/>
                  <a:gd name="T64" fmla="*/ 49 w 712"/>
                  <a:gd name="T65" fmla="*/ 548 h 728"/>
                  <a:gd name="T66" fmla="*/ 13 w 712"/>
                  <a:gd name="T67" fmla="*/ 461 h 728"/>
                  <a:gd name="T68" fmla="*/ 0 w 712"/>
                  <a:gd name="T69" fmla="*/ 364 h 728"/>
                  <a:gd name="T70" fmla="*/ 13 w 712"/>
                  <a:gd name="T71" fmla="*/ 267 h 728"/>
                  <a:gd name="T72" fmla="*/ 49 w 712"/>
                  <a:gd name="T73" fmla="*/ 180 h 728"/>
                  <a:gd name="T74" fmla="*/ 105 w 712"/>
                  <a:gd name="T75" fmla="*/ 106 h 728"/>
                  <a:gd name="T76" fmla="*/ 177 w 712"/>
                  <a:gd name="T77" fmla="*/ 50 h 728"/>
                  <a:gd name="T78" fmla="*/ 262 w 712"/>
                  <a:gd name="T79" fmla="*/ 13 h 728"/>
                  <a:gd name="T80" fmla="*/ 355 w 712"/>
                  <a:gd name="T81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2" h="728">
                    <a:moveTo>
                      <a:pt x="355" y="149"/>
                    </a:moveTo>
                    <a:lnTo>
                      <a:pt x="314" y="153"/>
                    </a:lnTo>
                    <a:lnTo>
                      <a:pt x="275" y="166"/>
                    </a:lnTo>
                    <a:lnTo>
                      <a:pt x="239" y="186"/>
                    </a:lnTo>
                    <a:lnTo>
                      <a:pt x="207" y="212"/>
                    </a:lnTo>
                    <a:lnTo>
                      <a:pt x="183" y="245"/>
                    </a:lnTo>
                    <a:lnTo>
                      <a:pt x="162" y="280"/>
                    </a:lnTo>
                    <a:lnTo>
                      <a:pt x="151" y="321"/>
                    </a:lnTo>
                    <a:lnTo>
                      <a:pt x="147" y="364"/>
                    </a:lnTo>
                    <a:lnTo>
                      <a:pt x="151" y="407"/>
                    </a:lnTo>
                    <a:lnTo>
                      <a:pt x="162" y="448"/>
                    </a:lnTo>
                    <a:lnTo>
                      <a:pt x="183" y="483"/>
                    </a:lnTo>
                    <a:lnTo>
                      <a:pt x="207" y="516"/>
                    </a:lnTo>
                    <a:lnTo>
                      <a:pt x="239" y="541"/>
                    </a:lnTo>
                    <a:lnTo>
                      <a:pt x="275" y="561"/>
                    </a:lnTo>
                    <a:lnTo>
                      <a:pt x="314" y="574"/>
                    </a:lnTo>
                    <a:lnTo>
                      <a:pt x="355" y="577"/>
                    </a:lnTo>
                    <a:lnTo>
                      <a:pt x="399" y="574"/>
                    </a:lnTo>
                    <a:lnTo>
                      <a:pt x="437" y="561"/>
                    </a:lnTo>
                    <a:lnTo>
                      <a:pt x="473" y="541"/>
                    </a:lnTo>
                    <a:lnTo>
                      <a:pt x="505" y="516"/>
                    </a:lnTo>
                    <a:lnTo>
                      <a:pt x="530" y="483"/>
                    </a:lnTo>
                    <a:lnTo>
                      <a:pt x="550" y="448"/>
                    </a:lnTo>
                    <a:lnTo>
                      <a:pt x="561" y="407"/>
                    </a:lnTo>
                    <a:lnTo>
                      <a:pt x="566" y="364"/>
                    </a:lnTo>
                    <a:lnTo>
                      <a:pt x="561" y="321"/>
                    </a:lnTo>
                    <a:lnTo>
                      <a:pt x="550" y="280"/>
                    </a:lnTo>
                    <a:lnTo>
                      <a:pt x="530" y="245"/>
                    </a:lnTo>
                    <a:lnTo>
                      <a:pt x="505" y="212"/>
                    </a:lnTo>
                    <a:lnTo>
                      <a:pt x="473" y="186"/>
                    </a:lnTo>
                    <a:lnTo>
                      <a:pt x="437" y="166"/>
                    </a:lnTo>
                    <a:lnTo>
                      <a:pt x="399" y="153"/>
                    </a:lnTo>
                    <a:lnTo>
                      <a:pt x="355" y="149"/>
                    </a:lnTo>
                    <a:close/>
                    <a:moveTo>
                      <a:pt x="355" y="0"/>
                    </a:moveTo>
                    <a:lnTo>
                      <a:pt x="404" y="3"/>
                    </a:lnTo>
                    <a:lnTo>
                      <a:pt x="450" y="13"/>
                    </a:lnTo>
                    <a:lnTo>
                      <a:pt x="495" y="28"/>
                    </a:lnTo>
                    <a:lnTo>
                      <a:pt x="535" y="50"/>
                    </a:lnTo>
                    <a:lnTo>
                      <a:pt x="574" y="75"/>
                    </a:lnTo>
                    <a:lnTo>
                      <a:pt x="607" y="106"/>
                    </a:lnTo>
                    <a:lnTo>
                      <a:pt x="638" y="141"/>
                    </a:lnTo>
                    <a:lnTo>
                      <a:pt x="664" y="180"/>
                    </a:lnTo>
                    <a:lnTo>
                      <a:pt x="684" y="222"/>
                    </a:lnTo>
                    <a:lnTo>
                      <a:pt x="700" y="267"/>
                    </a:lnTo>
                    <a:lnTo>
                      <a:pt x="710" y="314"/>
                    </a:lnTo>
                    <a:lnTo>
                      <a:pt x="712" y="364"/>
                    </a:lnTo>
                    <a:lnTo>
                      <a:pt x="710" y="414"/>
                    </a:lnTo>
                    <a:lnTo>
                      <a:pt x="700" y="461"/>
                    </a:lnTo>
                    <a:lnTo>
                      <a:pt x="684" y="505"/>
                    </a:lnTo>
                    <a:lnTo>
                      <a:pt x="664" y="548"/>
                    </a:lnTo>
                    <a:lnTo>
                      <a:pt x="638" y="586"/>
                    </a:lnTo>
                    <a:lnTo>
                      <a:pt x="607" y="620"/>
                    </a:lnTo>
                    <a:lnTo>
                      <a:pt x="574" y="651"/>
                    </a:lnTo>
                    <a:lnTo>
                      <a:pt x="535" y="678"/>
                    </a:lnTo>
                    <a:lnTo>
                      <a:pt x="495" y="700"/>
                    </a:lnTo>
                    <a:lnTo>
                      <a:pt x="450" y="714"/>
                    </a:lnTo>
                    <a:lnTo>
                      <a:pt x="404" y="725"/>
                    </a:lnTo>
                    <a:lnTo>
                      <a:pt x="355" y="728"/>
                    </a:lnTo>
                    <a:lnTo>
                      <a:pt x="308" y="725"/>
                    </a:lnTo>
                    <a:lnTo>
                      <a:pt x="262" y="714"/>
                    </a:lnTo>
                    <a:lnTo>
                      <a:pt x="217" y="700"/>
                    </a:lnTo>
                    <a:lnTo>
                      <a:pt x="177" y="678"/>
                    </a:lnTo>
                    <a:lnTo>
                      <a:pt x="138" y="651"/>
                    </a:lnTo>
                    <a:lnTo>
                      <a:pt x="105" y="620"/>
                    </a:lnTo>
                    <a:lnTo>
                      <a:pt x="75" y="586"/>
                    </a:lnTo>
                    <a:lnTo>
                      <a:pt x="49" y="548"/>
                    </a:lnTo>
                    <a:lnTo>
                      <a:pt x="28" y="505"/>
                    </a:lnTo>
                    <a:lnTo>
                      <a:pt x="13" y="461"/>
                    </a:lnTo>
                    <a:lnTo>
                      <a:pt x="4" y="414"/>
                    </a:lnTo>
                    <a:lnTo>
                      <a:pt x="0" y="364"/>
                    </a:lnTo>
                    <a:lnTo>
                      <a:pt x="4" y="314"/>
                    </a:lnTo>
                    <a:lnTo>
                      <a:pt x="13" y="267"/>
                    </a:lnTo>
                    <a:lnTo>
                      <a:pt x="28" y="222"/>
                    </a:lnTo>
                    <a:lnTo>
                      <a:pt x="49" y="180"/>
                    </a:lnTo>
                    <a:lnTo>
                      <a:pt x="75" y="141"/>
                    </a:lnTo>
                    <a:lnTo>
                      <a:pt x="105" y="106"/>
                    </a:lnTo>
                    <a:lnTo>
                      <a:pt x="138" y="75"/>
                    </a:lnTo>
                    <a:lnTo>
                      <a:pt x="177" y="50"/>
                    </a:lnTo>
                    <a:lnTo>
                      <a:pt x="217" y="28"/>
                    </a:lnTo>
                    <a:lnTo>
                      <a:pt x="262" y="13"/>
                    </a:lnTo>
                    <a:lnTo>
                      <a:pt x="308" y="3"/>
                    </a:lnTo>
                    <a:lnTo>
                      <a:pt x="3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460183CA-A2E2-4517-82AF-FC8A2F4B8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" y="2939"/>
                <a:ext cx="823" cy="110"/>
              </a:xfrm>
              <a:custGeom>
                <a:avLst/>
                <a:gdLst>
                  <a:gd name="T0" fmla="*/ 180 w 2468"/>
                  <a:gd name="T1" fmla="*/ 0 h 329"/>
                  <a:gd name="T2" fmla="*/ 2395 w 2468"/>
                  <a:gd name="T3" fmla="*/ 0 h 329"/>
                  <a:gd name="T4" fmla="*/ 2418 w 2468"/>
                  <a:gd name="T5" fmla="*/ 3 h 329"/>
                  <a:gd name="T6" fmla="*/ 2438 w 2468"/>
                  <a:gd name="T7" fmla="*/ 15 h 329"/>
                  <a:gd name="T8" fmla="*/ 2454 w 2468"/>
                  <a:gd name="T9" fmla="*/ 31 h 329"/>
                  <a:gd name="T10" fmla="*/ 2464 w 2468"/>
                  <a:gd name="T11" fmla="*/ 52 h 329"/>
                  <a:gd name="T12" fmla="*/ 2468 w 2468"/>
                  <a:gd name="T13" fmla="*/ 75 h 329"/>
                  <a:gd name="T14" fmla="*/ 2464 w 2468"/>
                  <a:gd name="T15" fmla="*/ 99 h 329"/>
                  <a:gd name="T16" fmla="*/ 2454 w 2468"/>
                  <a:gd name="T17" fmla="*/ 120 h 329"/>
                  <a:gd name="T18" fmla="*/ 2438 w 2468"/>
                  <a:gd name="T19" fmla="*/ 136 h 329"/>
                  <a:gd name="T20" fmla="*/ 2418 w 2468"/>
                  <a:gd name="T21" fmla="*/ 146 h 329"/>
                  <a:gd name="T22" fmla="*/ 2395 w 2468"/>
                  <a:gd name="T23" fmla="*/ 149 h 329"/>
                  <a:gd name="T24" fmla="*/ 221 w 2468"/>
                  <a:gd name="T25" fmla="*/ 149 h 329"/>
                  <a:gd name="T26" fmla="*/ 134 w 2468"/>
                  <a:gd name="T27" fmla="*/ 293 h 329"/>
                  <a:gd name="T28" fmla="*/ 120 w 2468"/>
                  <a:gd name="T29" fmla="*/ 312 h 329"/>
                  <a:gd name="T30" fmla="*/ 101 w 2468"/>
                  <a:gd name="T31" fmla="*/ 324 h 329"/>
                  <a:gd name="T32" fmla="*/ 79 w 2468"/>
                  <a:gd name="T33" fmla="*/ 329 h 329"/>
                  <a:gd name="T34" fmla="*/ 56 w 2468"/>
                  <a:gd name="T35" fmla="*/ 327 h 329"/>
                  <a:gd name="T36" fmla="*/ 35 w 2468"/>
                  <a:gd name="T37" fmla="*/ 318 h 329"/>
                  <a:gd name="T38" fmla="*/ 18 w 2468"/>
                  <a:gd name="T39" fmla="*/ 304 h 329"/>
                  <a:gd name="T40" fmla="*/ 6 w 2468"/>
                  <a:gd name="T41" fmla="*/ 284 h 329"/>
                  <a:gd name="T42" fmla="*/ 0 w 2468"/>
                  <a:gd name="T43" fmla="*/ 262 h 329"/>
                  <a:gd name="T44" fmla="*/ 2 w 2468"/>
                  <a:gd name="T45" fmla="*/ 239 h 329"/>
                  <a:gd name="T46" fmla="*/ 10 w 2468"/>
                  <a:gd name="T47" fmla="*/ 217 h 329"/>
                  <a:gd name="T48" fmla="*/ 117 w 2468"/>
                  <a:gd name="T49" fmla="*/ 36 h 329"/>
                  <a:gd name="T50" fmla="*/ 130 w 2468"/>
                  <a:gd name="T51" fmla="*/ 21 h 329"/>
                  <a:gd name="T52" fmla="*/ 144 w 2468"/>
                  <a:gd name="T53" fmla="*/ 11 h 329"/>
                  <a:gd name="T54" fmla="*/ 162 w 2468"/>
                  <a:gd name="T55" fmla="*/ 3 h 329"/>
                  <a:gd name="T56" fmla="*/ 180 w 2468"/>
                  <a:gd name="T57" fmla="*/ 0 h 329"/>
                  <a:gd name="T58" fmla="*/ 180 w 2468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8" h="329">
                    <a:moveTo>
                      <a:pt x="180" y="0"/>
                    </a:moveTo>
                    <a:lnTo>
                      <a:pt x="2395" y="0"/>
                    </a:lnTo>
                    <a:lnTo>
                      <a:pt x="2418" y="3"/>
                    </a:lnTo>
                    <a:lnTo>
                      <a:pt x="2438" y="15"/>
                    </a:lnTo>
                    <a:lnTo>
                      <a:pt x="2454" y="31"/>
                    </a:lnTo>
                    <a:lnTo>
                      <a:pt x="2464" y="52"/>
                    </a:lnTo>
                    <a:lnTo>
                      <a:pt x="2468" y="75"/>
                    </a:lnTo>
                    <a:lnTo>
                      <a:pt x="2464" y="99"/>
                    </a:lnTo>
                    <a:lnTo>
                      <a:pt x="2454" y="120"/>
                    </a:lnTo>
                    <a:lnTo>
                      <a:pt x="2438" y="136"/>
                    </a:lnTo>
                    <a:lnTo>
                      <a:pt x="2418" y="146"/>
                    </a:lnTo>
                    <a:lnTo>
                      <a:pt x="2395" y="149"/>
                    </a:lnTo>
                    <a:lnTo>
                      <a:pt x="221" y="149"/>
                    </a:lnTo>
                    <a:lnTo>
                      <a:pt x="134" y="293"/>
                    </a:lnTo>
                    <a:lnTo>
                      <a:pt x="120" y="312"/>
                    </a:lnTo>
                    <a:lnTo>
                      <a:pt x="101" y="324"/>
                    </a:lnTo>
                    <a:lnTo>
                      <a:pt x="79" y="329"/>
                    </a:lnTo>
                    <a:lnTo>
                      <a:pt x="56" y="327"/>
                    </a:lnTo>
                    <a:lnTo>
                      <a:pt x="35" y="318"/>
                    </a:lnTo>
                    <a:lnTo>
                      <a:pt x="18" y="304"/>
                    </a:lnTo>
                    <a:lnTo>
                      <a:pt x="6" y="284"/>
                    </a:lnTo>
                    <a:lnTo>
                      <a:pt x="0" y="262"/>
                    </a:lnTo>
                    <a:lnTo>
                      <a:pt x="2" y="239"/>
                    </a:lnTo>
                    <a:lnTo>
                      <a:pt x="10" y="217"/>
                    </a:lnTo>
                    <a:lnTo>
                      <a:pt x="117" y="36"/>
                    </a:lnTo>
                    <a:lnTo>
                      <a:pt x="130" y="21"/>
                    </a:lnTo>
                    <a:lnTo>
                      <a:pt x="144" y="11"/>
                    </a:lnTo>
                    <a:lnTo>
                      <a:pt x="162" y="3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B443A140-B074-466F-BA2B-4E91EEF30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425"/>
                <a:ext cx="1018" cy="178"/>
              </a:xfrm>
              <a:custGeom>
                <a:avLst/>
                <a:gdLst>
                  <a:gd name="T0" fmla="*/ 2973 w 3055"/>
                  <a:gd name="T1" fmla="*/ 0 h 533"/>
                  <a:gd name="T2" fmla="*/ 2998 w 3055"/>
                  <a:gd name="T3" fmla="*/ 2 h 533"/>
                  <a:gd name="T4" fmla="*/ 3019 w 3055"/>
                  <a:gd name="T5" fmla="*/ 9 h 533"/>
                  <a:gd name="T6" fmla="*/ 3037 w 3055"/>
                  <a:gd name="T7" fmla="*/ 24 h 533"/>
                  <a:gd name="T8" fmla="*/ 3050 w 3055"/>
                  <a:gd name="T9" fmla="*/ 42 h 533"/>
                  <a:gd name="T10" fmla="*/ 3055 w 3055"/>
                  <a:gd name="T11" fmla="*/ 64 h 533"/>
                  <a:gd name="T12" fmla="*/ 3055 w 3055"/>
                  <a:gd name="T13" fmla="*/ 87 h 533"/>
                  <a:gd name="T14" fmla="*/ 2986 w 3055"/>
                  <a:gd name="T15" fmla="*/ 467 h 533"/>
                  <a:gd name="T16" fmla="*/ 2980 w 3055"/>
                  <a:gd name="T17" fmla="*/ 489 h 533"/>
                  <a:gd name="T18" fmla="*/ 2969 w 3055"/>
                  <a:gd name="T19" fmla="*/ 507 h 533"/>
                  <a:gd name="T20" fmla="*/ 2953 w 3055"/>
                  <a:gd name="T21" fmla="*/ 522 h 533"/>
                  <a:gd name="T22" fmla="*/ 2934 w 3055"/>
                  <a:gd name="T23" fmla="*/ 530 h 533"/>
                  <a:gd name="T24" fmla="*/ 2913 w 3055"/>
                  <a:gd name="T25" fmla="*/ 533 h 533"/>
                  <a:gd name="T26" fmla="*/ 73 w 3055"/>
                  <a:gd name="T27" fmla="*/ 533 h 533"/>
                  <a:gd name="T28" fmla="*/ 50 w 3055"/>
                  <a:gd name="T29" fmla="*/ 530 h 533"/>
                  <a:gd name="T30" fmla="*/ 30 w 3055"/>
                  <a:gd name="T31" fmla="*/ 520 h 533"/>
                  <a:gd name="T32" fmla="*/ 14 w 3055"/>
                  <a:gd name="T33" fmla="*/ 504 h 533"/>
                  <a:gd name="T34" fmla="*/ 4 w 3055"/>
                  <a:gd name="T35" fmla="*/ 483 h 533"/>
                  <a:gd name="T36" fmla="*/ 0 w 3055"/>
                  <a:gd name="T37" fmla="*/ 460 h 533"/>
                  <a:gd name="T38" fmla="*/ 4 w 3055"/>
                  <a:gd name="T39" fmla="*/ 436 h 533"/>
                  <a:gd name="T40" fmla="*/ 14 w 3055"/>
                  <a:gd name="T41" fmla="*/ 416 h 533"/>
                  <a:gd name="T42" fmla="*/ 30 w 3055"/>
                  <a:gd name="T43" fmla="*/ 399 h 533"/>
                  <a:gd name="T44" fmla="*/ 50 w 3055"/>
                  <a:gd name="T45" fmla="*/ 389 h 533"/>
                  <a:gd name="T46" fmla="*/ 73 w 3055"/>
                  <a:gd name="T47" fmla="*/ 385 h 533"/>
                  <a:gd name="T48" fmla="*/ 2852 w 3055"/>
                  <a:gd name="T49" fmla="*/ 385 h 533"/>
                  <a:gd name="T50" fmla="*/ 2911 w 3055"/>
                  <a:gd name="T51" fmla="*/ 61 h 533"/>
                  <a:gd name="T52" fmla="*/ 2920 w 3055"/>
                  <a:gd name="T53" fmla="*/ 39 h 533"/>
                  <a:gd name="T54" fmla="*/ 2933 w 3055"/>
                  <a:gd name="T55" fmla="*/ 19 h 533"/>
                  <a:gd name="T56" fmla="*/ 2952 w 3055"/>
                  <a:gd name="T57" fmla="*/ 8 h 533"/>
                  <a:gd name="T58" fmla="*/ 2973 w 3055"/>
                  <a:gd name="T59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55" h="533">
                    <a:moveTo>
                      <a:pt x="2973" y="0"/>
                    </a:moveTo>
                    <a:lnTo>
                      <a:pt x="2998" y="2"/>
                    </a:lnTo>
                    <a:lnTo>
                      <a:pt x="3019" y="9"/>
                    </a:lnTo>
                    <a:lnTo>
                      <a:pt x="3037" y="24"/>
                    </a:lnTo>
                    <a:lnTo>
                      <a:pt x="3050" y="42"/>
                    </a:lnTo>
                    <a:lnTo>
                      <a:pt x="3055" y="64"/>
                    </a:lnTo>
                    <a:lnTo>
                      <a:pt x="3055" y="87"/>
                    </a:lnTo>
                    <a:lnTo>
                      <a:pt x="2986" y="467"/>
                    </a:lnTo>
                    <a:lnTo>
                      <a:pt x="2980" y="489"/>
                    </a:lnTo>
                    <a:lnTo>
                      <a:pt x="2969" y="507"/>
                    </a:lnTo>
                    <a:lnTo>
                      <a:pt x="2953" y="522"/>
                    </a:lnTo>
                    <a:lnTo>
                      <a:pt x="2934" y="530"/>
                    </a:lnTo>
                    <a:lnTo>
                      <a:pt x="2913" y="533"/>
                    </a:lnTo>
                    <a:lnTo>
                      <a:pt x="73" y="533"/>
                    </a:lnTo>
                    <a:lnTo>
                      <a:pt x="50" y="530"/>
                    </a:lnTo>
                    <a:lnTo>
                      <a:pt x="30" y="520"/>
                    </a:lnTo>
                    <a:lnTo>
                      <a:pt x="14" y="504"/>
                    </a:lnTo>
                    <a:lnTo>
                      <a:pt x="4" y="483"/>
                    </a:lnTo>
                    <a:lnTo>
                      <a:pt x="0" y="460"/>
                    </a:lnTo>
                    <a:lnTo>
                      <a:pt x="4" y="436"/>
                    </a:lnTo>
                    <a:lnTo>
                      <a:pt x="14" y="416"/>
                    </a:lnTo>
                    <a:lnTo>
                      <a:pt x="30" y="399"/>
                    </a:lnTo>
                    <a:lnTo>
                      <a:pt x="50" y="389"/>
                    </a:lnTo>
                    <a:lnTo>
                      <a:pt x="73" y="385"/>
                    </a:lnTo>
                    <a:lnTo>
                      <a:pt x="2852" y="385"/>
                    </a:lnTo>
                    <a:lnTo>
                      <a:pt x="2911" y="61"/>
                    </a:lnTo>
                    <a:lnTo>
                      <a:pt x="2920" y="39"/>
                    </a:lnTo>
                    <a:lnTo>
                      <a:pt x="2933" y="19"/>
                    </a:lnTo>
                    <a:lnTo>
                      <a:pt x="2952" y="8"/>
                    </a:lnTo>
                    <a:lnTo>
                      <a:pt x="29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4A2338B9-75C2-4A2F-AAD3-7CB2AC919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1" y="2425"/>
                <a:ext cx="1074" cy="50"/>
              </a:xfrm>
              <a:custGeom>
                <a:avLst/>
                <a:gdLst>
                  <a:gd name="T0" fmla="*/ 72 w 3221"/>
                  <a:gd name="T1" fmla="*/ 0 h 150"/>
                  <a:gd name="T2" fmla="*/ 3147 w 3221"/>
                  <a:gd name="T3" fmla="*/ 0 h 150"/>
                  <a:gd name="T4" fmla="*/ 3170 w 3221"/>
                  <a:gd name="T5" fmla="*/ 4 h 150"/>
                  <a:gd name="T6" fmla="*/ 3191 w 3221"/>
                  <a:gd name="T7" fmla="*/ 15 h 150"/>
                  <a:gd name="T8" fmla="*/ 3206 w 3221"/>
                  <a:gd name="T9" fmla="*/ 31 h 150"/>
                  <a:gd name="T10" fmla="*/ 3216 w 3221"/>
                  <a:gd name="T11" fmla="*/ 51 h 150"/>
                  <a:gd name="T12" fmla="*/ 3221 w 3221"/>
                  <a:gd name="T13" fmla="*/ 75 h 150"/>
                  <a:gd name="T14" fmla="*/ 3216 w 3221"/>
                  <a:gd name="T15" fmla="*/ 98 h 150"/>
                  <a:gd name="T16" fmla="*/ 3206 w 3221"/>
                  <a:gd name="T17" fmla="*/ 119 h 150"/>
                  <a:gd name="T18" fmla="*/ 3191 w 3221"/>
                  <a:gd name="T19" fmla="*/ 135 h 150"/>
                  <a:gd name="T20" fmla="*/ 3170 w 3221"/>
                  <a:gd name="T21" fmla="*/ 146 h 150"/>
                  <a:gd name="T22" fmla="*/ 3147 w 3221"/>
                  <a:gd name="T23" fmla="*/ 150 h 150"/>
                  <a:gd name="T24" fmla="*/ 72 w 3221"/>
                  <a:gd name="T25" fmla="*/ 150 h 150"/>
                  <a:gd name="T26" fmla="*/ 48 w 3221"/>
                  <a:gd name="T27" fmla="*/ 146 h 150"/>
                  <a:gd name="T28" fmla="*/ 28 w 3221"/>
                  <a:gd name="T29" fmla="*/ 135 h 150"/>
                  <a:gd name="T30" fmla="*/ 12 w 3221"/>
                  <a:gd name="T31" fmla="*/ 119 h 150"/>
                  <a:gd name="T32" fmla="*/ 2 w 3221"/>
                  <a:gd name="T33" fmla="*/ 98 h 150"/>
                  <a:gd name="T34" fmla="*/ 0 w 3221"/>
                  <a:gd name="T35" fmla="*/ 75 h 150"/>
                  <a:gd name="T36" fmla="*/ 2 w 3221"/>
                  <a:gd name="T37" fmla="*/ 51 h 150"/>
                  <a:gd name="T38" fmla="*/ 12 w 3221"/>
                  <a:gd name="T39" fmla="*/ 31 h 150"/>
                  <a:gd name="T40" fmla="*/ 28 w 3221"/>
                  <a:gd name="T41" fmla="*/ 15 h 150"/>
                  <a:gd name="T42" fmla="*/ 48 w 3221"/>
                  <a:gd name="T43" fmla="*/ 4 h 150"/>
                  <a:gd name="T44" fmla="*/ 72 w 3221"/>
                  <a:gd name="T4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21" h="150">
                    <a:moveTo>
                      <a:pt x="72" y="0"/>
                    </a:moveTo>
                    <a:lnTo>
                      <a:pt x="3147" y="0"/>
                    </a:lnTo>
                    <a:lnTo>
                      <a:pt x="3170" y="4"/>
                    </a:lnTo>
                    <a:lnTo>
                      <a:pt x="3191" y="15"/>
                    </a:lnTo>
                    <a:lnTo>
                      <a:pt x="3206" y="31"/>
                    </a:lnTo>
                    <a:lnTo>
                      <a:pt x="3216" y="51"/>
                    </a:lnTo>
                    <a:lnTo>
                      <a:pt x="3221" y="75"/>
                    </a:lnTo>
                    <a:lnTo>
                      <a:pt x="3216" y="98"/>
                    </a:lnTo>
                    <a:lnTo>
                      <a:pt x="3206" y="119"/>
                    </a:lnTo>
                    <a:lnTo>
                      <a:pt x="3191" y="135"/>
                    </a:lnTo>
                    <a:lnTo>
                      <a:pt x="3170" y="146"/>
                    </a:lnTo>
                    <a:lnTo>
                      <a:pt x="3147" y="150"/>
                    </a:lnTo>
                    <a:lnTo>
                      <a:pt x="72" y="150"/>
                    </a:lnTo>
                    <a:lnTo>
                      <a:pt x="48" y="146"/>
                    </a:lnTo>
                    <a:lnTo>
                      <a:pt x="28" y="135"/>
                    </a:lnTo>
                    <a:lnTo>
                      <a:pt x="12" y="119"/>
                    </a:lnTo>
                    <a:lnTo>
                      <a:pt x="2" y="98"/>
                    </a:lnTo>
                    <a:lnTo>
                      <a:pt x="0" y="75"/>
                    </a:lnTo>
                    <a:lnTo>
                      <a:pt x="2" y="51"/>
                    </a:lnTo>
                    <a:lnTo>
                      <a:pt x="12" y="31"/>
                    </a:lnTo>
                    <a:lnTo>
                      <a:pt x="28" y="15"/>
                    </a:lnTo>
                    <a:lnTo>
                      <a:pt x="48" y="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EECA8CFC-1482-4AF9-B999-52994B994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2682"/>
                <a:ext cx="1007" cy="178"/>
              </a:xfrm>
              <a:custGeom>
                <a:avLst/>
                <a:gdLst>
                  <a:gd name="T0" fmla="*/ 2939 w 3021"/>
                  <a:gd name="T1" fmla="*/ 0 h 533"/>
                  <a:gd name="T2" fmla="*/ 2964 w 3021"/>
                  <a:gd name="T3" fmla="*/ 0 h 533"/>
                  <a:gd name="T4" fmla="*/ 2985 w 3021"/>
                  <a:gd name="T5" fmla="*/ 9 h 533"/>
                  <a:gd name="T6" fmla="*/ 3003 w 3021"/>
                  <a:gd name="T7" fmla="*/ 22 h 533"/>
                  <a:gd name="T8" fmla="*/ 3015 w 3021"/>
                  <a:gd name="T9" fmla="*/ 41 h 533"/>
                  <a:gd name="T10" fmla="*/ 3021 w 3021"/>
                  <a:gd name="T11" fmla="*/ 63 h 533"/>
                  <a:gd name="T12" fmla="*/ 3021 w 3021"/>
                  <a:gd name="T13" fmla="*/ 87 h 533"/>
                  <a:gd name="T14" fmla="*/ 2952 w 3021"/>
                  <a:gd name="T15" fmla="*/ 467 h 533"/>
                  <a:gd name="T16" fmla="*/ 2946 w 3021"/>
                  <a:gd name="T17" fmla="*/ 487 h 533"/>
                  <a:gd name="T18" fmla="*/ 2935 w 3021"/>
                  <a:gd name="T19" fmla="*/ 507 h 533"/>
                  <a:gd name="T20" fmla="*/ 2919 w 3021"/>
                  <a:gd name="T21" fmla="*/ 521 h 533"/>
                  <a:gd name="T22" fmla="*/ 2900 w 3021"/>
                  <a:gd name="T23" fmla="*/ 530 h 533"/>
                  <a:gd name="T24" fmla="*/ 2879 w 3021"/>
                  <a:gd name="T25" fmla="*/ 533 h 533"/>
                  <a:gd name="T26" fmla="*/ 74 w 3021"/>
                  <a:gd name="T27" fmla="*/ 533 h 533"/>
                  <a:gd name="T28" fmla="*/ 51 w 3021"/>
                  <a:gd name="T29" fmla="*/ 530 h 533"/>
                  <a:gd name="T30" fmla="*/ 30 w 3021"/>
                  <a:gd name="T31" fmla="*/ 520 h 533"/>
                  <a:gd name="T32" fmla="*/ 15 w 3021"/>
                  <a:gd name="T33" fmla="*/ 504 h 533"/>
                  <a:gd name="T34" fmla="*/ 4 w 3021"/>
                  <a:gd name="T35" fmla="*/ 483 h 533"/>
                  <a:gd name="T36" fmla="*/ 0 w 3021"/>
                  <a:gd name="T37" fmla="*/ 459 h 533"/>
                  <a:gd name="T38" fmla="*/ 4 w 3021"/>
                  <a:gd name="T39" fmla="*/ 436 h 533"/>
                  <a:gd name="T40" fmla="*/ 15 w 3021"/>
                  <a:gd name="T41" fmla="*/ 415 h 533"/>
                  <a:gd name="T42" fmla="*/ 30 w 3021"/>
                  <a:gd name="T43" fmla="*/ 399 h 533"/>
                  <a:gd name="T44" fmla="*/ 51 w 3021"/>
                  <a:gd name="T45" fmla="*/ 387 h 533"/>
                  <a:gd name="T46" fmla="*/ 74 w 3021"/>
                  <a:gd name="T47" fmla="*/ 384 h 533"/>
                  <a:gd name="T48" fmla="*/ 2818 w 3021"/>
                  <a:gd name="T49" fmla="*/ 384 h 533"/>
                  <a:gd name="T50" fmla="*/ 2877 w 3021"/>
                  <a:gd name="T51" fmla="*/ 60 h 533"/>
                  <a:gd name="T52" fmla="*/ 2886 w 3021"/>
                  <a:gd name="T53" fmla="*/ 37 h 533"/>
                  <a:gd name="T54" fmla="*/ 2899 w 3021"/>
                  <a:gd name="T55" fmla="*/ 19 h 533"/>
                  <a:gd name="T56" fmla="*/ 2918 w 3021"/>
                  <a:gd name="T57" fmla="*/ 6 h 533"/>
                  <a:gd name="T58" fmla="*/ 2939 w 3021"/>
                  <a:gd name="T59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21" h="533">
                    <a:moveTo>
                      <a:pt x="2939" y="0"/>
                    </a:moveTo>
                    <a:lnTo>
                      <a:pt x="2964" y="0"/>
                    </a:lnTo>
                    <a:lnTo>
                      <a:pt x="2985" y="9"/>
                    </a:lnTo>
                    <a:lnTo>
                      <a:pt x="3003" y="22"/>
                    </a:lnTo>
                    <a:lnTo>
                      <a:pt x="3015" y="41"/>
                    </a:lnTo>
                    <a:lnTo>
                      <a:pt x="3021" y="63"/>
                    </a:lnTo>
                    <a:lnTo>
                      <a:pt x="3021" y="87"/>
                    </a:lnTo>
                    <a:lnTo>
                      <a:pt x="2952" y="467"/>
                    </a:lnTo>
                    <a:lnTo>
                      <a:pt x="2946" y="487"/>
                    </a:lnTo>
                    <a:lnTo>
                      <a:pt x="2935" y="507"/>
                    </a:lnTo>
                    <a:lnTo>
                      <a:pt x="2919" y="521"/>
                    </a:lnTo>
                    <a:lnTo>
                      <a:pt x="2900" y="530"/>
                    </a:lnTo>
                    <a:lnTo>
                      <a:pt x="2879" y="533"/>
                    </a:lnTo>
                    <a:lnTo>
                      <a:pt x="74" y="533"/>
                    </a:lnTo>
                    <a:lnTo>
                      <a:pt x="51" y="530"/>
                    </a:lnTo>
                    <a:lnTo>
                      <a:pt x="30" y="520"/>
                    </a:lnTo>
                    <a:lnTo>
                      <a:pt x="15" y="504"/>
                    </a:lnTo>
                    <a:lnTo>
                      <a:pt x="4" y="483"/>
                    </a:lnTo>
                    <a:lnTo>
                      <a:pt x="0" y="459"/>
                    </a:lnTo>
                    <a:lnTo>
                      <a:pt x="4" y="436"/>
                    </a:lnTo>
                    <a:lnTo>
                      <a:pt x="15" y="415"/>
                    </a:lnTo>
                    <a:lnTo>
                      <a:pt x="30" y="399"/>
                    </a:lnTo>
                    <a:lnTo>
                      <a:pt x="51" y="387"/>
                    </a:lnTo>
                    <a:lnTo>
                      <a:pt x="74" y="384"/>
                    </a:lnTo>
                    <a:lnTo>
                      <a:pt x="2818" y="384"/>
                    </a:lnTo>
                    <a:lnTo>
                      <a:pt x="2877" y="60"/>
                    </a:lnTo>
                    <a:lnTo>
                      <a:pt x="2886" y="37"/>
                    </a:lnTo>
                    <a:lnTo>
                      <a:pt x="2899" y="19"/>
                    </a:lnTo>
                    <a:lnTo>
                      <a:pt x="2918" y="6"/>
                    </a:lnTo>
                    <a:lnTo>
                      <a:pt x="29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967584F2-B41C-4DAA-9A58-F2681EA56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104"/>
                <a:ext cx="230" cy="49"/>
              </a:xfrm>
              <a:custGeom>
                <a:avLst/>
                <a:gdLst>
                  <a:gd name="T0" fmla="*/ 73 w 691"/>
                  <a:gd name="T1" fmla="*/ 0 h 148"/>
                  <a:gd name="T2" fmla="*/ 618 w 691"/>
                  <a:gd name="T3" fmla="*/ 0 h 148"/>
                  <a:gd name="T4" fmla="*/ 641 w 691"/>
                  <a:gd name="T5" fmla="*/ 3 h 148"/>
                  <a:gd name="T6" fmla="*/ 661 w 691"/>
                  <a:gd name="T7" fmla="*/ 13 h 148"/>
                  <a:gd name="T8" fmla="*/ 677 w 691"/>
                  <a:gd name="T9" fmla="*/ 29 h 148"/>
                  <a:gd name="T10" fmla="*/ 687 w 691"/>
                  <a:gd name="T11" fmla="*/ 50 h 148"/>
                  <a:gd name="T12" fmla="*/ 691 w 691"/>
                  <a:gd name="T13" fmla="*/ 73 h 148"/>
                  <a:gd name="T14" fmla="*/ 687 w 691"/>
                  <a:gd name="T15" fmla="*/ 97 h 148"/>
                  <a:gd name="T16" fmla="*/ 677 w 691"/>
                  <a:gd name="T17" fmla="*/ 117 h 148"/>
                  <a:gd name="T18" fmla="*/ 661 w 691"/>
                  <a:gd name="T19" fmla="*/ 134 h 148"/>
                  <a:gd name="T20" fmla="*/ 641 w 691"/>
                  <a:gd name="T21" fmla="*/ 145 h 148"/>
                  <a:gd name="T22" fmla="*/ 618 w 691"/>
                  <a:gd name="T23" fmla="*/ 148 h 148"/>
                  <a:gd name="T24" fmla="*/ 73 w 691"/>
                  <a:gd name="T25" fmla="*/ 148 h 148"/>
                  <a:gd name="T26" fmla="*/ 50 w 691"/>
                  <a:gd name="T27" fmla="*/ 145 h 148"/>
                  <a:gd name="T28" fmla="*/ 30 w 691"/>
                  <a:gd name="T29" fmla="*/ 134 h 148"/>
                  <a:gd name="T30" fmla="*/ 14 w 691"/>
                  <a:gd name="T31" fmla="*/ 117 h 148"/>
                  <a:gd name="T32" fmla="*/ 4 w 691"/>
                  <a:gd name="T33" fmla="*/ 97 h 148"/>
                  <a:gd name="T34" fmla="*/ 0 w 691"/>
                  <a:gd name="T35" fmla="*/ 73 h 148"/>
                  <a:gd name="T36" fmla="*/ 4 w 691"/>
                  <a:gd name="T37" fmla="*/ 50 h 148"/>
                  <a:gd name="T38" fmla="*/ 14 w 691"/>
                  <a:gd name="T39" fmla="*/ 29 h 148"/>
                  <a:gd name="T40" fmla="*/ 30 w 691"/>
                  <a:gd name="T41" fmla="*/ 13 h 148"/>
                  <a:gd name="T42" fmla="*/ 50 w 691"/>
                  <a:gd name="T43" fmla="*/ 3 h 148"/>
                  <a:gd name="T44" fmla="*/ 73 w 691"/>
                  <a:gd name="T4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1" h="148">
                    <a:moveTo>
                      <a:pt x="73" y="0"/>
                    </a:moveTo>
                    <a:lnTo>
                      <a:pt x="618" y="0"/>
                    </a:lnTo>
                    <a:lnTo>
                      <a:pt x="641" y="3"/>
                    </a:lnTo>
                    <a:lnTo>
                      <a:pt x="661" y="13"/>
                    </a:lnTo>
                    <a:lnTo>
                      <a:pt x="677" y="29"/>
                    </a:lnTo>
                    <a:lnTo>
                      <a:pt x="687" y="50"/>
                    </a:lnTo>
                    <a:lnTo>
                      <a:pt x="691" y="73"/>
                    </a:lnTo>
                    <a:lnTo>
                      <a:pt x="687" y="97"/>
                    </a:lnTo>
                    <a:lnTo>
                      <a:pt x="677" y="117"/>
                    </a:lnTo>
                    <a:lnTo>
                      <a:pt x="661" y="134"/>
                    </a:lnTo>
                    <a:lnTo>
                      <a:pt x="641" y="145"/>
                    </a:lnTo>
                    <a:lnTo>
                      <a:pt x="618" y="148"/>
                    </a:lnTo>
                    <a:lnTo>
                      <a:pt x="73" y="148"/>
                    </a:lnTo>
                    <a:lnTo>
                      <a:pt x="50" y="145"/>
                    </a:lnTo>
                    <a:lnTo>
                      <a:pt x="30" y="134"/>
                    </a:lnTo>
                    <a:lnTo>
                      <a:pt x="14" y="117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4" y="50"/>
                    </a:lnTo>
                    <a:lnTo>
                      <a:pt x="14" y="29"/>
                    </a:lnTo>
                    <a:lnTo>
                      <a:pt x="30" y="13"/>
                    </a:lnTo>
                    <a:lnTo>
                      <a:pt x="50" y="3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39EC491C-41C1-499F-9609-A663B420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104"/>
                <a:ext cx="347" cy="756"/>
              </a:xfrm>
              <a:custGeom>
                <a:avLst/>
                <a:gdLst>
                  <a:gd name="T0" fmla="*/ 68 w 1040"/>
                  <a:gd name="T1" fmla="*/ 0 h 2269"/>
                  <a:gd name="T2" fmla="*/ 90 w 1040"/>
                  <a:gd name="T3" fmla="*/ 1 h 2269"/>
                  <a:gd name="T4" fmla="*/ 111 w 1040"/>
                  <a:gd name="T5" fmla="*/ 10 h 2269"/>
                  <a:gd name="T6" fmla="*/ 128 w 1040"/>
                  <a:gd name="T7" fmla="*/ 25 h 2269"/>
                  <a:gd name="T8" fmla="*/ 140 w 1040"/>
                  <a:gd name="T9" fmla="*/ 45 h 2269"/>
                  <a:gd name="T10" fmla="*/ 1034 w 1040"/>
                  <a:gd name="T11" fmla="*/ 2166 h 2269"/>
                  <a:gd name="T12" fmla="*/ 1040 w 1040"/>
                  <a:gd name="T13" fmla="*/ 2190 h 2269"/>
                  <a:gd name="T14" fmla="*/ 1037 w 1040"/>
                  <a:gd name="T15" fmla="*/ 2212 h 2269"/>
                  <a:gd name="T16" fmla="*/ 1030 w 1040"/>
                  <a:gd name="T17" fmla="*/ 2234 h 2269"/>
                  <a:gd name="T18" fmla="*/ 1016 w 1040"/>
                  <a:gd name="T19" fmla="*/ 2251 h 2269"/>
                  <a:gd name="T20" fmla="*/ 995 w 1040"/>
                  <a:gd name="T21" fmla="*/ 2263 h 2269"/>
                  <a:gd name="T22" fmla="*/ 974 w 1040"/>
                  <a:gd name="T23" fmla="*/ 2269 h 2269"/>
                  <a:gd name="T24" fmla="*/ 951 w 1040"/>
                  <a:gd name="T25" fmla="*/ 2268 h 2269"/>
                  <a:gd name="T26" fmla="*/ 931 w 1040"/>
                  <a:gd name="T27" fmla="*/ 2259 h 2269"/>
                  <a:gd name="T28" fmla="*/ 913 w 1040"/>
                  <a:gd name="T29" fmla="*/ 2244 h 2269"/>
                  <a:gd name="T30" fmla="*/ 900 w 1040"/>
                  <a:gd name="T31" fmla="*/ 2225 h 2269"/>
                  <a:gd name="T32" fmla="*/ 8 w 1040"/>
                  <a:gd name="T33" fmla="*/ 103 h 2269"/>
                  <a:gd name="T34" fmla="*/ 0 w 1040"/>
                  <a:gd name="T35" fmla="*/ 79 h 2269"/>
                  <a:gd name="T36" fmla="*/ 2 w 1040"/>
                  <a:gd name="T37" fmla="*/ 57 h 2269"/>
                  <a:gd name="T38" fmla="*/ 10 w 1040"/>
                  <a:gd name="T39" fmla="*/ 35 h 2269"/>
                  <a:gd name="T40" fmla="*/ 25 w 1040"/>
                  <a:gd name="T41" fmla="*/ 17 h 2269"/>
                  <a:gd name="T42" fmla="*/ 45 w 1040"/>
                  <a:gd name="T43" fmla="*/ 6 h 2269"/>
                  <a:gd name="T44" fmla="*/ 68 w 1040"/>
                  <a:gd name="T45" fmla="*/ 0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0" h="2269">
                    <a:moveTo>
                      <a:pt x="68" y="0"/>
                    </a:moveTo>
                    <a:lnTo>
                      <a:pt x="90" y="1"/>
                    </a:lnTo>
                    <a:lnTo>
                      <a:pt x="111" y="10"/>
                    </a:lnTo>
                    <a:lnTo>
                      <a:pt x="128" y="25"/>
                    </a:lnTo>
                    <a:lnTo>
                      <a:pt x="140" y="45"/>
                    </a:lnTo>
                    <a:lnTo>
                      <a:pt x="1034" y="2166"/>
                    </a:lnTo>
                    <a:lnTo>
                      <a:pt x="1040" y="2190"/>
                    </a:lnTo>
                    <a:lnTo>
                      <a:pt x="1037" y="2212"/>
                    </a:lnTo>
                    <a:lnTo>
                      <a:pt x="1030" y="2234"/>
                    </a:lnTo>
                    <a:lnTo>
                      <a:pt x="1016" y="2251"/>
                    </a:lnTo>
                    <a:lnTo>
                      <a:pt x="995" y="2263"/>
                    </a:lnTo>
                    <a:lnTo>
                      <a:pt x="974" y="2269"/>
                    </a:lnTo>
                    <a:lnTo>
                      <a:pt x="951" y="2268"/>
                    </a:lnTo>
                    <a:lnTo>
                      <a:pt x="931" y="2259"/>
                    </a:lnTo>
                    <a:lnTo>
                      <a:pt x="913" y="2244"/>
                    </a:lnTo>
                    <a:lnTo>
                      <a:pt x="900" y="2225"/>
                    </a:lnTo>
                    <a:lnTo>
                      <a:pt x="8" y="103"/>
                    </a:lnTo>
                    <a:lnTo>
                      <a:pt x="0" y="79"/>
                    </a:lnTo>
                    <a:lnTo>
                      <a:pt x="2" y="57"/>
                    </a:lnTo>
                    <a:lnTo>
                      <a:pt x="10" y="35"/>
                    </a:lnTo>
                    <a:lnTo>
                      <a:pt x="25" y="17"/>
                    </a:lnTo>
                    <a:lnTo>
                      <a:pt x="45" y="6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976F6643-9037-4AA6-99E6-43F74A89F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553"/>
                <a:ext cx="972" cy="178"/>
              </a:xfrm>
              <a:custGeom>
                <a:avLst/>
                <a:gdLst>
                  <a:gd name="T0" fmla="*/ 66 w 2916"/>
                  <a:gd name="T1" fmla="*/ 0 h 534"/>
                  <a:gd name="T2" fmla="*/ 89 w 2916"/>
                  <a:gd name="T3" fmla="*/ 1 h 534"/>
                  <a:gd name="T4" fmla="*/ 109 w 2916"/>
                  <a:gd name="T5" fmla="*/ 10 h 534"/>
                  <a:gd name="T6" fmla="*/ 128 w 2916"/>
                  <a:gd name="T7" fmla="*/ 25 h 534"/>
                  <a:gd name="T8" fmla="*/ 139 w 2916"/>
                  <a:gd name="T9" fmla="*/ 45 h 534"/>
                  <a:gd name="T10" fmla="*/ 286 w 2916"/>
                  <a:gd name="T11" fmla="*/ 386 h 534"/>
                  <a:gd name="T12" fmla="*/ 2842 w 2916"/>
                  <a:gd name="T13" fmla="*/ 386 h 534"/>
                  <a:gd name="T14" fmla="*/ 2865 w 2916"/>
                  <a:gd name="T15" fmla="*/ 390 h 534"/>
                  <a:gd name="T16" fmla="*/ 2885 w 2916"/>
                  <a:gd name="T17" fmla="*/ 400 h 534"/>
                  <a:gd name="T18" fmla="*/ 2901 w 2916"/>
                  <a:gd name="T19" fmla="*/ 416 h 534"/>
                  <a:gd name="T20" fmla="*/ 2911 w 2916"/>
                  <a:gd name="T21" fmla="*/ 437 h 534"/>
                  <a:gd name="T22" fmla="*/ 2916 w 2916"/>
                  <a:gd name="T23" fmla="*/ 461 h 534"/>
                  <a:gd name="T24" fmla="*/ 2911 w 2916"/>
                  <a:gd name="T25" fmla="*/ 484 h 534"/>
                  <a:gd name="T26" fmla="*/ 2901 w 2916"/>
                  <a:gd name="T27" fmla="*/ 505 h 534"/>
                  <a:gd name="T28" fmla="*/ 2885 w 2916"/>
                  <a:gd name="T29" fmla="*/ 520 h 534"/>
                  <a:gd name="T30" fmla="*/ 2865 w 2916"/>
                  <a:gd name="T31" fmla="*/ 531 h 534"/>
                  <a:gd name="T32" fmla="*/ 2842 w 2916"/>
                  <a:gd name="T33" fmla="*/ 534 h 534"/>
                  <a:gd name="T34" fmla="*/ 239 w 2916"/>
                  <a:gd name="T35" fmla="*/ 534 h 534"/>
                  <a:gd name="T36" fmla="*/ 217 w 2916"/>
                  <a:gd name="T37" fmla="*/ 531 h 534"/>
                  <a:gd name="T38" fmla="*/ 197 w 2916"/>
                  <a:gd name="T39" fmla="*/ 522 h 534"/>
                  <a:gd name="T40" fmla="*/ 183 w 2916"/>
                  <a:gd name="T41" fmla="*/ 508 h 534"/>
                  <a:gd name="T42" fmla="*/ 171 w 2916"/>
                  <a:gd name="T43" fmla="*/ 490 h 534"/>
                  <a:gd name="T44" fmla="*/ 7 w 2916"/>
                  <a:gd name="T45" fmla="*/ 104 h 534"/>
                  <a:gd name="T46" fmla="*/ 0 w 2916"/>
                  <a:gd name="T47" fmla="*/ 81 h 534"/>
                  <a:gd name="T48" fmla="*/ 3 w 2916"/>
                  <a:gd name="T49" fmla="*/ 59 h 534"/>
                  <a:gd name="T50" fmla="*/ 10 w 2916"/>
                  <a:gd name="T51" fmla="*/ 36 h 534"/>
                  <a:gd name="T52" fmla="*/ 24 w 2916"/>
                  <a:gd name="T53" fmla="*/ 19 h 534"/>
                  <a:gd name="T54" fmla="*/ 44 w 2916"/>
                  <a:gd name="T55" fmla="*/ 7 h 534"/>
                  <a:gd name="T56" fmla="*/ 66 w 2916"/>
                  <a:gd name="T57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16" h="534">
                    <a:moveTo>
                      <a:pt x="66" y="0"/>
                    </a:moveTo>
                    <a:lnTo>
                      <a:pt x="89" y="1"/>
                    </a:lnTo>
                    <a:lnTo>
                      <a:pt x="109" y="10"/>
                    </a:lnTo>
                    <a:lnTo>
                      <a:pt x="128" y="25"/>
                    </a:lnTo>
                    <a:lnTo>
                      <a:pt x="139" y="45"/>
                    </a:lnTo>
                    <a:lnTo>
                      <a:pt x="286" y="386"/>
                    </a:lnTo>
                    <a:lnTo>
                      <a:pt x="2842" y="386"/>
                    </a:lnTo>
                    <a:lnTo>
                      <a:pt x="2865" y="390"/>
                    </a:lnTo>
                    <a:lnTo>
                      <a:pt x="2885" y="400"/>
                    </a:lnTo>
                    <a:lnTo>
                      <a:pt x="2901" y="416"/>
                    </a:lnTo>
                    <a:lnTo>
                      <a:pt x="2911" y="437"/>
                    </a:lnTo>
                    <a:lnTo>
                      <a:pt x="2916" y="461"/>
                    </a:lnTo>
                    <a:lnTo>
                      <a:pt x="2911" y="484"/>
                    </a:lnTo>
                    <a:lnTo>
                      <a:pt x="2901" y="505"/>
                    </a:lnTo>
                    <a:lnTo>
                      <a:pt x="2885" y="520"/>
                    </a:lnTo>
                    <a:lnTo>
                      <a:pt x="2865" y="531"/>
                    </a:lnTo>
                    <a:lnTo>
                      <a:pt x="2842" y="534"/>
                    </a:lnTo>
                    <a:lnTo>
                      <a:pt x="239" y="534"/>
                    </a:lnTo>
                    <a:lnTo>
                      <a:pt x="217" y="531"/>
                    </a:lnTo>
                    <a:lnTo>
                      <a:pt x="197" y="522"/>
                    </a:lnTo>
                    <a:lnTo>
                      <a:pt x="183" y="508"/>
                    </a:lnTo>
                    <a:lnTo>
                      <a:pt x="171" y="490"/>
                    </a:lnTo>
                    <a:lnTo>
                      <a:pt x="7" y="104"/>
                    </a:lnTo>
                    <a:lnTo>
                      <a:pt x="0" y="81"/>
                    </a:lnTo>
                    <a:lnTo>
                      <a:pt x="3" y="59"/>
                    </a:lnTo>
                    <a:lnTo>
                      <a:pt x="10" y="36"/>
                    </a:lnTo>
                    <a:lnTo>
                      <a:pt x="24" y="19"/>
                    </a:lnTo>
                    <a:lnTo>
                      <a:pt x="44" y="7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id="{3F049CD9-D3A6-4B4C-96E9-2F1383F51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104"/>
                <a:ext cx="104" cy="178"/>
              </a:xfrm>
              <a:custGeom>
                <a:avLst/>
                <a:gdLst>
                  <a:gd name="T0" fmla="*/ 66 w 311"/>
                  <a:gd name="T1" fmla="*/ 0 h 534"/>
                  <a:gd name="T2" fmla="*/ 89 w 311"/>
                  <a:gd name="T3" fmla="*/ 1 h 534"/>
                  <a:gd name="T4" fmla="*/ 109 w 311"/>
                  <a:gd name="T5" fmla="*/ 10 h 534"/>
                  <a:gd name="T6" fmla="*/ 127 w 311"/>
                  <a:gd name="T7" fmla="*/ 25 h 534"/>
                  <a:gd name="T8" fmla="*/ 140 w 311"/>
                  <a:gd name="T9" fmla="*/ 44 h 534"/>
                  <a:gd name="T10" fmla="*/ 304 w 311"/>
                  <a:gd name="T11" fmla="*/ 430 h 534"/>
                  <a:gd name="T12" fmla="*/ 311 w 311"/>
                  <a:gd name="T13" fmla="*/ 453 h 534"/>
                  <a:gd name="T14" fmla="*/ 310 w 311"/>
                  <a:gd name="T15" fmla="*/ 475 h 534"/>
                  <a:gd name="T16" fmla="*/ 301 w 311"/>
                  <a:gd name="T17" fmla="*/ 497 h 534"/>
                  <a:gd name="T18" fmla="*/ 287 w 311"/>
                  <a:gd name="T19" fmla="*/ 515 h 534"/>
                  <a:gd name="T20" fmla="*/ 268 w 311"/>
                  <a:gd name="T21" fmla="*/ 528 h 534"/>
                  <a:gd name="T22" fmla="*/ 245 w 311"/>
                  <a:gd name="T23" fmla="*/ 534 h 534"/>
                  <a:gd name="T24" fmla="*/ 222 w 311"/>
                  <a:gd name="T25" fmla="*/ 533 h 534"/>
                  <a:gd name="T26" fmla="*/ 202 w 311"/>
                  <a:gd name="T27" fmla="*/ 524 h 534"/>
                  <a:gd name="T28" fmla="*/ 184 w 311"/>
                  <a:gd name="T29" fmla="*/ 509 h 534"/>
                  <a:gd name="T30" fmla="*/ 171 w 311"/>
                  <a:gd name="T31" fmla="*/ 489 h 534"/>
                  <a:gd name="T32" fmla="*/ 6 w 311"/>
                  <a:gd name="T33" fmla="*/ 103 h 534"/>
                  <a:gd name="T34" fmla="*/ 0 w 311"/>
                  <a:gd name="T35" fmla="*/ 81 h 534"/>
                  <a:gd name="T36" fmla="*/ 1 w 311"/>
                  <a:gd name="T37" fmla="*/ 57 h 534"/>
                  <a:gd name="T38" fmla="*/ 10 w 311"/>
                  <a:gd name="T39" fmla="*/ 36 h 534"/>
                  <a:gd name="T40" fmla="*/ 24 w 311"/>
                  <a:gd name="T41" fmla="*/ 19 h 534"/>
                  <a:gd name="T42" fmla="*/ 43 w 311"/>
                  <a:gd name="T43" fmla="*/ 6 h 534"/>
                  <a:gd name="T44" fmla="*/ 66 w 311"/>
                  <a:gd name="T45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1" h="534">
                    <a:moveTo>
                      <a:pt x="66" y="0"/>
                    </a:moveTo>
                    <a:lnTo>
                      <a:pt x="89" y="1"/>
                    </a:lnTo>
                    <a:lnTo>
                      <a:pt x="109" y="10"/>
                    </a:lnTo>
                    <a:lnTo>
                      <a:pt x="127" y="25"/>
                    </a:lnTo>
                    <a:lnTo>
                      <a:pt x="140" y="44"/>
                    </a:lnTo>
                    <a:lnTo>
                      <a:pt x="304" y="430"/>
                    </a:lnTo>
                    <a:lnTo>
                      <a:pt x="311" y="453"/>
                    </a:lnTo>
                    <a:lnTo>
                      <a:pt x="310" y="475"/>
                    </a:lnTo>
                    <a:lnTo>
                      <a:pt x="301" y="497"/>
                    </a:lnTo>
                    <a:lnTo>
                      <a:pt x="287" y="515"/>
                    </a:lnTo>
                    <a:lnTo>
                      <a:pt x="268" y="528"/>
                    </a:lnTo>
                    <a:lnTo>
                      <a:pt x="245" y="534"/>
                    </a:lnTo>
                    <a:lnTo>
                      <a:pt x="222" y="533"/>
                    </a:lnTo>
                    <a:lnTo>
                      <a:pt x="202" y="524"/>
                    </a:lnTo>
                    <a:lnTo>
                      <a:pt x="184" y="509"/>
                    </a:lnTo>
                    <a:lnTo>
                      <a:pt x="171" y="489"/>
                    </a:lnTo>
                    <a:lnTo>
                      <a:pt x="6" y="103"/>
                    </a:lnTo>
                    <a:lnTo>
                      <a:pt x="0" y="81"/>
                    </a:lnTo>
                    <a:lnTo>
                      <a:pt x="1" y="57"/>
                    </a:lnTo>
                    <a:lnTo>
                      <a:pt x="10" y="36"/>
                    </a:lnTo>
                    <a:lnTo>
                      <a:pt x="24" y="19"/>
                    </a:lnTo>
                    <a:lnTo>
                      <a:pt x="43" y="6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DF7D7135-3922-47C3-8C2A-85AA4A1E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" y="2296"/>
                <a:ext cx="1152" cy="178"/>
              </a:xfrm>
              <a:custGeom>
                <a:avLst/>
                <a:gdLst>
                  <a:gd name="T0" fmla="*/ 73 w 3457"/>
                  <a:gd name="T1" fmla="*/ 0 h 534"/>
                  <a:gd name="T2" fmla="*/ 3384 w 3457"/>
                  <a:gd name="T3" fmla="*/ 0 h 534"/>
                  <a:gd name="T4" fmla="*/ 3407 w 3457"/>
                  <a:gd name="T5" fmla="*/ 3 h 534"/>
                  <a:gd name="T6" fmla="*/ 3427 w 3457"/>
                  <a:gd name="T7" fmla="*/ 14 h 534"/>
                  <a:gd name="T8" fmla="*/ 3443 w 3457"/>
                  <a:gd name="T9" fmla="*/ 30 h 534"/>
                  <a:gd name="T10" fmla="*/ 3453 w 3457"/>
                  <a:gd name="T11" fmla="*/ 50 h 534"/>
                  <a:gd name="T12" fmla="*/ 3457 w 3457"/>
                  <a:gd name="T13" fmla="*/ 74 h 534"/>
                  <a:gd name="T14" fmla="*/ 3453 w 3457"/>
                  <a:gd name="T15" fmla="*/ 98 h 534"/>
                  <a:gd name="T16" fmla="*/ 3443 w 3457"/>
                  <a:gd name="T17" fmla="*/ 118 h 534"/>
                  <a:gd name="T18" fmla="*/ 3427 w 3457"/>
                  <a:gd name="T19" fmla="*/ 134 h 534"/>
                  <a:gd name="T20" fmla="*/ 3407 w 3457"/>
                  <a:gd name="T21" fmla="*/ 145 h 534"/>
                  <a:gd name="T22" fmla="*/ 3384 w 3457"/>
                  <a:gd name="T23" fmla="*/ 149 h 534"/>
                  <a:gd name="T24" fmla="*/ 184 w 3457"/>
                  <a:gd name="T25" fmla="*/ 149 h 534"/>
                  <a:gd name="T26" fmla="*/ 304 w 3457"/>
                  <a:gd name="T27" fmla="*/ 430 h 534"/>
                  <a:gd name="T28" fmla="*/ 311 w 3457"/>
                  <a:gd name="T29" fmla="*/ 454 h 534"/>
                  <a:gd name="T30" fmla="*/ 310 w 3457"/>
                  <a:gd name="T31" fmla="*/ 476 h 534"/>
                  <a:gd name="T32" fmla="*/ 301 w 3457"/>
                  <a:gd name="T33" fmla="*/ 498 h 534"/>
                  <a:gd name="T34" fmla="*/ 286 w 3457"/>
                  <a:gd name="T35" fmla="*/ 516 h 534"/>
                  <a:gd name="T36" fmla="*/ 268 w 3457"/>
                  <a:gd name="T37" fmla="*/ 528 h 534"/>
                  <a:gd name="T38" fmla="*/ 245 w 3457"/>
                  <a:gd name="T39" fmla="*/ 534 h 534"/>
                  <a:gd name="T40" fmla="*/ 222 w 3457"/>
                  <a:gd name="T41" fmla="*/ 532 h 534"/>
                  <a:gd name="T42" fmla="*/ 202 w 3457"/>
                  <a:gd name="T43" fmla="*/ 525 h 534"/>
                  <a:gd name="T44" fmla="*/ 184 w 3457"/>
                  <a:gd name="T45" fmla="*/ 510 h 534"/>
                  <a:gd name="T46" fmla="*/ 171 w 3457"/>
                  <a:gd name="T47" fmla="*/ 489 h 534"/>
                  <a:gd name="T48" fmla="*/ 6 w 3457"/>
                  <a:gd name="T49" fmla="*/ 104 h 534"/>
                  <a:gd name="T50" fmla="*/ 0 w 3457"/>
                  <a:gd name="T51" fmla="*/ 81 h 534"/>
                  <a:gd name="T52" fmla="*/ 1 w 3457"/>
                  <a:gd name="T53" fmla="*/ 58 h 534"/>
                  <a:gd name="T54" fmla="*/ 10 w 3457"/>
                  <a:gd name="T55" fmla="*/ 37 h 534"/>
                  <a:gd name="T56" fmla="*/ 24 w 3457"/>
                  <a:gd name="T57" fmla="*/ 20 h 534"/>
                  <a:gd name="T58" fmla="*/ 43 w 3457"/>
                  <a:gd name="T59" fmla="*/ 6 h 534"/>
                  <a:gd name="T60" fmla="*/ 59 w 3457"/>
                  <a:gd name="T61" fmla="*/ 2 h 534"/>
                  <a:gd name="T62" fmla="*/ 73 w 3457"/>
                  <a:gd name="T63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7" h="534">
                    <a:moveTo>
                      <a:pt x="73" y="0"/>
                    </a:moveTo>
                    <a:lnTo>
                      <a:pt x="3384" y="0"/>
                    </a:lnTo>
                    <a:lnTo>
                      <a:pt x="3407" y="3"/>
                    </a:lnTo>
                    <a:lnTo>
                      <a:pt x="3427" y="14"/>
                    </a:lnTo>
                    <a:lnTo>
                      <a:pt x="3443" y="30"/>
                    </a:lnTo>
                    <a:lnTo>
                      <a:pt x="3453" y="50"/>
                    </a:lnTo>
                    <a:lnTo>
                      <a:pt x="3457" y="74"/>
                    </a:lnTo>
                    <a:lnTo>
                      <a:pt x="3453" y="98"/>
                    </a:lnTo>
                    <a:lnTo>
                      <a:pt x="3443" y="118"/>
                    </a:lnTo>
                    <a:lnTo>
                      <a:pt x="3427" y="134"/>
                    </a:lnTo>
                    <a:lnTo>
                      <a:pt x="3407" y="145"/>
                    </a:lnTo>
                    <a:lnTo>
                      <a:pt x="3384" y="149"/>
                    </a:lnTo>
                    <a:lnTo>
                      <a:pt x="184" y="149"/>
                    </a:lnTo>
                    <a:lnTo>
                      <a:pt x="304" y="430"/>
                    </a:lnTo>
                    <a:lnTo>
                      <a:pt x="311" y="454"/>
                    </a:lnTo>
                    <a:lnTo>
                      <a:pt x="310" y="476"/>
                    </a:lnTo>
                    <a:lnTo>
                      <a:pt x="301" y="498"/>
                    </a:lnTo>
                    <a:lnTo>
                      <a:pt x="286" y="516"/>
                    </a:lnTo>
                    <a:lnTo>
                      <a:pt x="268" y="528"/>
                    </a:lnTo>
                    <a:lnTo>
                      <a:pt x="245" y="534"/>
                    </a:lnTo>
                    <a:lnTo>
                      <a:pt x="222" y="532"/>
                    </a:lnTo>
                    <a:lnTo>
                      <a:pt x="202" y="525"/>
                    </a:lnTo>
                    <a:lnTo>
                      <a:pt x="184" y="510"/>
                    </a:lnTo>
                    <a:lnTo>
                      <a:pt x="171" y="489"/>
                    </a:lnTo>
                    <a:lnTo>
                      <a:pt x="6" y="104"/>
                    </a:lnTo>
                    <a:lnTo>
                      <a:pt x="0" y="81"/>
                    </a:lnTo>
                    <a:lnTo>
                      <a:pt x="1" y="58"/>
                    </a:lnTo>
                    <a:lnTo>
                      <a:pt x="10" y="37"/>
                    </a:lnTo>
                    <a:lnTo>
                      <a:pt x="24" y="20"/>
                    </a:lnTo>
                    <a:lnTo>
                      <a:pt x="43" y="6"/>
                    </a:lnTo>
                    <a:lnTo>
                      <a:pt x="59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03EEBC62-4401-4949-89FB-586BE3FA8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2232"/>
                <a:ext cx="108" cy="50"/>
              </a:xfrm>
              <a:custGeom>
                <a:avLst/>
                <a:gdLst>
                  <a:gd name="T0" fmla="*/ 75 w 326"/>
                  <a:gd name="T1" fmla="*/ 0 h 149"/>
                  <a:gd name="T2" fmla="*/ 252 w 326"/>
                  <a:gd name="T3" fmla="*/ 0 h 149"/>
                  <a:gd name="T4" fmla="*/ 275 w 326"/>
                  <a:gd name="T5" fmla="*/ 3 h 149"/>
                  <a:gd name="T6" fmla="*/ 295 w 326"/>
                  <a:gd name="T7" fmla="*/ 14 h 149"/>
                  <a:gd name="T8" fmla="*/ 311 w 326"/>
                  <a:gd name="T9" fmla="*/ 30 h 149"/>
                  <a:gd name="T10" fmla="*/ 321 w 326"/>
                  <a:gd name="T11" fmla="*/ 51 h 149"/>
                  <a:gd name="T12" fmla="*/ 326 w 326"/>
                  <a:gd name="T13" fmla="*/ 74 h 149"/>
                  <a:gd name="T14" fmla="*/ 321 w 326"/>
                  <a:gd name="T15" fmla="*/ 98 h 149"/>
                  <a:gd name="T16" fmla="*/ 311 w 326"/>
                  <a:gd name="T17" fmla="*/ 118 h 149"/>
                  <a:gd name="T18" fmla="*/ 295 w 326"/>
                  <a:gd name="T19" fmla="*/ 135 h 149"/>
                  <a:gd name="T20" fmla="*/ 275 w 326"/>
                  <a:gd name="T21" fmla="*/ 146 h 149"/>
                  <a:gd name="T22" fmla="*/ 252 w 326"/>
                  <a:gd name="T23" fmla="*/ 149 h 149"/>
                  <a:gd name="T24" fmla="*/ 75 w 326"/>
                  <a:gd name="T25" fmla="*/ 149 h 149"/>
                  <a:gd name="T26" fmla="*/ 51 w 326"/>
                  <a:gd name="T27" fmla="*/ 146 h 149"/>
                  <a:gd name="T28" fmla="*/ 30 w 326"/>
                  <a:gd name="T29" fmla="*/ 135 h 149"/>
                  <a:gd name="T30" fmla="*/ 15 w 326"/>
                  <a:gd name="T31" fmla="*/ 118 h 149"/>
                  <a:gd name="T32" fmla="*/ 4 w 326"/>
                  <a:gd name="T33" fmla="*/ 98 h 149"/>
                  <a:gd name="T34" fmla="*/ 0 w 326"/>
                  <a:gd name="T35" fmla="*/ 74 h 149"/>
                  <a:gd name="T36" fmla="*/ 4 w 326"/>
                  <a:gd name="T37" fmla="*/ 51 h 149"/>
                  <a:gd name="T38" fmla="*/ 15 w 326"/>
                  <a:gd name="T39" fmla="*/ 30 h 149"/>
                  <a:gd name="T40" fmla="*/ 30 w 326"/>
                  <a:gd name="T41" fmla="*/ 14 h 149"/>
                  <a:gd name="T42" fmla="*/ 51 w 326"/>
                  <a:gd name="T43" fmla="*/ 3 h 149"/>
                  <a:gd name="T44" fmla="*/ 75 w 326"/>
                  <a:gd name="T4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6" h="149">
                    <a:moveTo>
                      <a:pt x="75" y="0"/>
                    </a:moveTo>
                    <a:lnTo>
                      <a:pt x="252" y="0"/>
                    </a:lnTo>
                    <a:lnTo>
                      <a:pt x="275" y="3"/>
                    </a:lnTo>
                    <a:lnTo>
                      <a:pt x="295" y="14"/>
                    </a:lnTo>
                    <a:lnTo>
                      <a:pt x="311" y="30"/>
                    </a:lnTo>
                    <a:lnTo>
                      <a:pt x="321" y="51"/>
                    </a:lnTo>
                    <a:lnTo>
                      <a:pt x="326" y="74"/>
                    </a:lnTo>
                    <a:lnTo>
                      <a:pt x="321" y="98"/>
                    </a:lnTo>
                    <a:lnTo>
                      <a:pt x="311" y="118"/>
                    </a:lnTo>
                    <a:lnTo>
                      <a:pt x="295" y="135"/>
                    </a:lnTo>
                    <a:lnTo>
                      <a:pt x="275" y="146"/>
                    </a:lnTo>
                    <a:lnTo>
                      <a:pt x="252" y="149"/>
                    </a:lnTo>
                    <a:lnTo>
                      <a:pt x="75" y="149"/>
                    </a:lnTo>
                    <a:lnTo>
                      <a:pt x="51" y="146"/>
                    </a:lnTo>
                    <a:lnTo>
                      <a:pt x="30" y="135"/>
                    </a:lnTo>
                    <a:lnTo>
                      <a:pt x="15" y="118"/>
                    </a:lnTo>
                    <a:lnTo>
                      <a:pt x="4" y="98"/>
                    </a:lnTo>
                    <a:lnTo>
                      <a:pt x="0" y="74"/>
                    </a:lnTo>
                    <a:lnTo>
                      <a:pt x="4" y="51"/>
                    </a:lnTo>
                    <a:lnTo>
                      <a:pt x="15" y="30"/>
                    </a:lnTo>
                    <a:lnTo>
                      <a:pt x="30" y="14"/>
                    </a:lnTo>
                    <a:lnTo>
                      <a:pt x="51" y="3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B1FEB5DE-A566-48D5-9FE6-CB699CC207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7" y="3068"/>
                <a:ext cx="237" cy="242"/>
              </a:xfrm>
              <a:custGeom>
                <a:avLst/>
                <a:gdLst>
                  <a:gd name="T0" fmla="*/ 314 w 711"/>
                  <a:gd name="T1" fmla="*/ 153 h 728"/>
                  <a:gd name="T2" fmla="*/ 239 w 711"/>
                  <a:gd name="T3" fmla="*/ 186 h 728"/>
                  <a:gd name="T4" fmla="*/ 181 w 711"/>
                  <a:gd name="T5" fmla="*/ 245 h 728"/>
                  <a:gd name="T6" fmla="*/ 150 w 711"/>
                  <a:gd name="T7" fmla="*/ 321 h 728"/>
                  <a:gd name="T8" fmla="*/ 150 w 711"/>
                  <a:gd name="T9" fmla="*/ 407 h 728"/>
                  <a:gd name="T10" fmla="*/ 181 w 711"/>
                  <a:gd name="T11" fmla="*/ 483 h 728"/>
                  <a:gd name="T12" fmla="*/ 239 w 711"/>
                  <a:gd name="T13" fmla="*/ 541 h 728"/>
                  <a:gd name="T14" fmla="*/ 314 w 711"/>
                  <a:gd name="T15" fmla="*/ 574 h 728"/>
                  <a:gd name="T16" fmla="*/ 399 w 711"/>
                  <a:gd name="T17" fmla="*/ 574 h 728"/>
                  <a:gd name="T18" fmla="*/ 474 w 711"/>
                  <a:gd name="T19" fmla="*/ 541 h 728"/>
                  <a:gd name="T20" fmla="*/ 530 w 711"/>
                  <a:gd name="T21" fmla="*/ 483 h 728"/>
                  <a:gd name="T22" fmla="*/ 561 w 711"/>
                  <a:gd name="T23" fmla="*/ 407 h 728"/>
                  <a:gd name="T24" fmla="*/ 561 w 711"/>
                  <a:gd name="T25" fmla="*/ 321 h 728"/>
                  <a:gd name="T26" fmla="*/ 530 w 711"/>
                  <a:gd name="T27" fmla="*/ 245 h 728"/>
                  <a:gd name="T28" fmla="*/ 474 w 711"/>
                  <a:gd name="T29" fmla="*/ 186 h 728"/>
                  <a:gd name="T30" fmla="*/ 399 w 711"/>
                  <a:gd name="T31" fmla="*/ 153 h 728"/>
                  <a:gd name="T32" fmla="*/ 355 w 711"/>
                  <a:gd name="T33" fmla="*/ 0 h 728"/>
                  <a:gd name="T34" fmla="*/ 451 w 711"/>
                  <a:gd name="T35" fmla="*/ 13 h 728"/>
                  <a:gd name="T36" fmla="*/ 535 w 711"/>
                  <a:gd name="T37" fmla="*/ 50 h 728"/>
                  <a:gd name="T38" fmla="*/ 607 w 711"/>
                  <a:gd name="T39" fmla="*/ 106 h 728"/>
                  <a:gd name="T40" fmla="*/ 664 w 711"/>
                  <a:gd name="T41" fmla="*/ 180 h 728"/>
                  <a:gd name="T42" fmla="*/ 700 w 711"/>
                  <a:gd name="T43" fmla="*/ 267 h 728"/>
                  <a:gd name="T44" fmla="*/ 711 w 711"/>
                  <a:gd name="T45" fmla="*/ 364 h 728"/>
                  <a:gd name="T46" fmla="*/ 700 w 711"/>
                  <a:gd name="T47" fmla="*/ 461 h 728"/>
                  <a:gd name="T48" fmla="*/ 664 w 711"/>
                  <a:gd name="T49" fmla="*/ 548 h 728"/>
                  <a:gd name="T50" fmla="*/ 607 w 711"/>
                  <a:gd name="T51" fmla="*/ 620 h 728"/>
                  <a:gd name="T52" fmla="*/ 535 w 711"/>
                  <a:gd name="T53" fmla="*/ 678 h 728"/>
                  <a:gd name="T54" fmla="*/ 451 w 711"/>
                  <a:gd name="T55" fmla="*/ 714 h 728"/>
                  <a:gd name="T56" fmla="*/ 355 w 711"/>
                  <a:gd name="T57" fmla="*/ 728 h 728"/>
                  <a:gd name="T58" fmla="*/ 262 w 711"/>
                  <a:gd name="T59" fmla="*/ 714 h 728"/>
                  <a:gd name="T60" fmla="*/ 177 w 711"/>
                  <a:gd name="T61" fmla="*/ 678 h 728"/>
                  <a:gd name="T62" fmla="*/ 105 w 711"/>
                  <a:gd name="T63" fmla="*/ 620 h 728"/>
                  <a:gd name="T64" fmla="*/ 49 w 711"/>
                  <a:gd name="T65" fmla="*/ 548 h 728"/>
                  <a:gd name="T66" fmla="*/ 13 w 711"/>
                  <a:gd name="T67" fmla="*/ 461 h 728"/>
                  <a:gd name="T68" fmla="*/ 0 w 711"/>
                  <a:gd name="T69" fmla="*/ 364 h 728"/>
                  <a:gd name="T70" fmla="*/ 13 w 711"/>
                  <a:gd name="T71" fmla="*/ 267 h 728"/>
                  <a:gd name="T72" fmla="*/ 49 w 711"/>
                  <a:gd name="T73" fmla="*/ 180 h 728"/>
                  <a:gd name="T74" fmla="*/ 105 w 711"/>
                  <a:gd name="T75" fmla="*/ 106 h 728"/>
                  <a:gd name="T76" fmla="*/ 177 w 711"/>
                  <a:gd name="T77" fmla="*/ 50 h 728"/>
                  <a:gd name="T78" fmla="*/ 262 w 711"/>
                  <a:gd name="T79" fmla="*/ 13 h 728"/>
                  <a:gd name="T80" fmla="*/ 355 w 711"/>
                  <a:gd name="T81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1" h="728">
                    <a:moveTo>
                      <a:pt x="355" y="149"/>
                    </a:moveTo>
                    <a:lnTo>
                      <a:pt x="314" y="153"/>
                    </a:lnTo>
                    <a:lnTo>
                      <a:pt x="275" y="166"/>
                    </a:lnTo>
                    <a:lnTo>
                      <a:pt x="239" y="186"/>
                    </a:lnTo>
                    <a:lnTo>
                      <a:pt x="207" y="212"/>
                    </a:lnTo>
                    <a:lnTo>
                      <a:pt x="181" y="245"/>
                    </a:lnTo>
                    <a:lnTo>
                      <a:pt x="163" y="280"/>
                    </a:lnTo>
                    <a:lnTo>
                      <a:pt x="150" y="321"/>
                    </a:lnTo>
                    <a:lnTo>
                      <a:pt x="145" y="364"/>
                    </a:lnTo>
                    <a:lnTo>
                      <a:pt x="150" y="407"/>
                    </a:lnTo>
                    <a:lnTo>
                      <a:pt x="163" y="448"/>
                    </a:lnTo>
                    <a:lnTo>
                      <a:pt x="181" y="483"/>
                    </a:lnTo>
                    <a:lnTo>
                      <a:pt x="207" y="516"/>
                    </a:lnTo>
                    <a:lnTo>
                      <a:pt x="239" y="541"/>
                    </a:lnTo>
                    <a:lnTo>
                      <a:pt x="275" y="561"/>
                    </a:lnTo>
                    <a:lnTo>
                      <a:pt x="314" y="574"/>
                    </a:lnTo>
                    <a:lnTo>
                      <a:pt x="355" y="577"/>
                    </a:lnTo>
                    <a:lnTo>
                      <a:pt x="399" y="574"/>
                    </a:lnTo>
                    <a:lnTo>
                      <a:pt x="438" y="561"/>
                    </a:lnTo>
                    <a:lnTo>
                      <a:pt x="474" y="541"/>
                    </a:lnTo>
                    <a:lnTo>
                      <a:pt x="504" y="516"/>
                    </a:lnTo>
                    <a:lnTo>
                      <a:pt x="530" y="483"/>
                    </a:lnTo>
                    <a:lnTo>
                      <a:pt x="550" y="448"/>
                    </a:lnTo>
                    <a:lnTo>
                      <a:pt x="561" y="407"/>
                    </a:lnTo>
                    <a:lnTo>
                      <a:pt x="566" y="364"/>
                    </a:lnTo>
                    <a:lnTo>
                      <a:pt x="561" y="321"/>
                    </a:lnTo>
                    <a:lnTo>
                      <a:pt x="550" y="280"/>
                    </a:lnTo>
                    <a:lnTo>
                      <a:pt x="530" y="245"/>
                    </a:lnTo>
                    <a:lnTo>
                      <a:pt x="504" y="212"/>
                    </a:lnTo>
                    <a:lnTo>
                      <a:pt x="474" y="186"/>
                    </a:lnTo>
                    <a:lnTo>
                      <a:pt x="438" y="166"/>
                    </a:lnTo>
                    <a:lnTo>
                      <a:pt x="399" y="153"/>
                    </a:lnTo>
                    <a:lnTo>
                      <a:pt x="355" y="149"/>
                    </a:lnTo>
                    <a:close/>
                    <a:moveTo>
                      <a:pt x="355" y="0"/>
                    </a:moveTo>
                    <a:lnTo>
                      <a:pt x="404" y="3"/>
                    </a:lnTo>
                    <a:lnTo>
                      <a:pt x="451" y="13"/>
                    </a:lnTo>
                    <a:lnTo>
                      <a:pt x="494" y="28"/>
                    </a:lnTo>
                    <a:lnTo>
                      <a:pt x="535" y="50"/>
                    </a:lnTo>
                    <a:lnTo>
                      <a:pt x="573" y="75"/>
                    </a:lnTo>
                    <a:lnTo>
                      <a:pt x="607" y="106"/>
                    </a:lnTo>
                    <a:lnTo>
                      <a:pt x="638" y="141"/>
                    </a:lnTo>
                    <a:lnTo>
                      <a:pt x="664" y="180"/>
                    </a:lnTo>
                    <a:lnTo>
                      <a:pt x="684" y="222"/>
                    </a:lnTo>
                    <a:lnTo>
                      <a:pt x="700" y="267"/>
                    </a:lnTo>
                    <a:lnTo>
                      <a:pt x="708" y="314"/>
                    </a:lnTo>
                    <a:lnTo>
                      <a:pt x="711" y="364"/>
                    </a:lnTo>
                    <a:lnTo>
                      <a:pt x="708" y="414"/>
                    </a:lnTo>
                    <a:lnTo>
                      <a:pt x="700" y="461"/>
                    </a:lnTo>
                    <a:lnTo>
                      <a:pt x="684" y="505"/>
                    </a:lnTo>
                    <a:lnTo>
                      <a:pt x="664" y="548"/>
                    </a:lnTo>
                    <a:lnTo>
                      <a:pt x="638" y="586"/>
                    </a:lnTo>
                    <a:lnTo>
                      <a:pt x="607" y="620"/>
                    </a:lnTo>
                    <a:lnTo>
                      <a:pt x="573" y="651"/>
                    </a:lnTo>
                    <a:lnTo>
                      <a:pt x="535" y="678"/>
                    </a:lnTo>
                    <a:lnTo>
                      <a:pt x="494" y="700"/>
                    </a:lnTo>
                    <a:lnTo>
                      <a:pt x="451" y="714"/>
                    </a:lnTo>
                    <a:lnTo>
                      <a:pt x="404" y="725"/>
                    </a:lnTo>
                    <a:lnTo>
                      <a:pt x="355" y="728"/>
                    </a:lnTo>
                    <a:lnTo>
                      <a:pt x="308" y="725"/>
                    </a:lnTo>
                    <a:lnTo>
                      <a:pt x="262" y="714"/>
                    </a:lnTo>
                    <a:lnTo>
                      <a:pt x="217" y="700"/>
                    </a:lnTo>
                    <a:lnTo>
                      <a:pt x="177" y="678"/>
                    </a:lnTo>
                    <a:lnTo>
                      <a:pt x="138" y="651"/>
                    </a:lnTo>
                    <a:lnTo>
                      <a:pt x="105" y="620"/>
                    </a:lnTo>
                    <a:lnTo>
                      <a:pt x="75" y="586"/>
                    </a:lnTo>
                    <a:lnTo>
                      <a:pt x="49" y="548"/>
                    </a:lnTo>
                    <a:lnTo>
                      <a:pt x="29" y="505"/>
                    </a:lnTo>
                    <a:lnTo>
                      <a:pt x="13" y="461"/>
                    </a:lnTo>
                    <a:lnTo>
                      <a:pt x="4" y="414"/>
                    </a:lnTo>
                    <a:lnTo>
                      <a:pt x="0" y="364"/>
                    </a:lnTo>
                    <a:lnTo>
                      <a:pt x="4" y="314"/>
                    </a:lnTo>
                    <a:lnTo>
                      <a:pt x="13" y="267"/>
                    </a:lnTo>
                    <a:lnTo>
                      <a:pt x="29" y="222"/>
                    </a:lnTo>
                    <a:lnTo>
                      <a:pt x="49" y="180"/>
                    </a:lnTo>
                    <a:lnTo>
                      <a:pt x="75" y="141"/>
                    </a:lnTo>
                    <a:lnTo>
                      <a:pt x="105" y="106"/>
                    </a:lnTo>
                    <a:lnTo>
                      <a:pt x="138" y="75"/>
                    </a:lnTo>
                    <a:lnTo>
                      <a:pt x="177" y="50"/>
                    </a:lnTo>
                    <a:lnTo>
                      <a:pt x="217" y="28"/>
                    </a:lnTo>
                    <a:lnTo>
                      <a:pt x="262" y="13"/>
                    </a:lnTo>
                    <a:lnTo>
                      <a:pt x="308" y="3"/>
                    </a:lnTo>
                    <a:lnTo>
                      <a:pt x="3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27">
              <a:extLst>
                <a:ext uri="{FF2B5EF4-FFF2-40B4-BE49-F238E27FC236}">
                  <a16:creationId xmlns:a16="http://schemas.microsoft.com/office/drawing/2014/main" id="{13C224D7-15D5-4F67-9735-B47052885A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79744" y="3008790"/>
              <a:ext cx="459764" cy="622835"/>
              <a:chOff x="3543" y="1755"/>
              <a:chExt cx="1046" cy="1417"/>
            </a:xfrm>
            <a:solidFill>
              <a:sysClr val="window" lastClr="FFFFFF"/>
            </a:solidFill>
          </p:grpSpPr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21782455-72DA-4BC1-BA58-6F16EB6C6B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3" y="1755"/>
                <a:ext cx="1046" cy="1417"/>
              </a:xfrm>
              <a:custGeom>
                <a:avLst/>
                <a:gdLst>
                  <a:gd name="T0" fmla="*/ 2404 w 3138"/>
                  <a:gd name="T1" fmla="*/ 1616 h 4252"/>
                  <a:gd name="T2" fmla="*/ 1964 w 3138"/>
                  <a:gd name="T3" fmla="*/ 1767 h 4252"/>
                  <a:gd name="T4" fmla="*/ 1629 w 3138"/>
                  <a:gd name="T5" fmla="*/ 1872 h 4252"/>
                  <a:gd name="T6" fmla="*/ 1359 w 3138"/>
                  <a:gd name="T7" fmla="*/ 1729 h 4252"/>
                  <a:gd name="T8" fmla="*/ 1110 w 3138"/>
                  <a:gd name="T9" fmla="*/ 2132 h 4252"/>
                  <a:gd name="T10" fmla="*/ 857 w 3138"/>
                  <a:gd name="T11" fmla="*/ 2576 h 4252"/>
                  <a:gd name="T12" fmla="*/ 1634 w 3138"/>
                  <a:gd name="T13" fmla="*/ 3633 h 4252"/>
                  <a:gd name="T14" fmla="*/ 2610 w 3138"/>
                  <a:gd name="T15" fmla="*/ 3454 h 4252"/>
                  <a:gd name="T16" fmla="*/ 2948 w 3138"/>
                  <a:gd name="T17" fmla="*/ 3262 h 4252"/>
                  <a:gd name="T18" fmla="*/ 2855 w 3138"/>
                  <a:gd name="T19" fmla="*/ 3018 h 4252"/>
                  <a:gd name="T20" fmla="*/ 2910 w 3138"/>
                  <a:gd name="T21" fmla="*/ 2800 h 4252"/>
                  <a:gd name="T22" fmla="*/ 2798 w 3138"/>
                  <a:gd name="T23" fmla="*/ 2524 h 4252"/>
                  <a:gd name="T24" fmla="*/ 2828 w 3138"/>
                  <a:gd name="T25" fmla="*/ 2324 h 4252"/>
                  <a:gd name="T26" fmla="*/ 2716 w 3138"/>
                  <a:gd name="T27" fmla="*/ 2089 h 4252"/>
                  <a:gd name="T28" fmla="*/ 2597 w 3138"/>
                  <a:gd name="T29" fmla="*/ 1984 h 4252"/>
                  <a:gd name="T30" fmla="*/ 2640 w 3138"/>
                  <a:gd name="T31" fmla="*/ 1806 h 4252"/>
                  <a:gd name="T32" fmla="*/ 2528 w 3138"/>
                  <a:gd name="T33" fmla="*/ 1613 h 4252"/>
                  <a:gd name="T34" fmla="*/ 2231 w 3138"/>
                  <a:gd name="T35" fmla="*/ 230 h 4252"/>
                  <a:gd name="T36" fmla="*/ 2043 w 3138"/>
                  <a:gd name="T37" fmla="*/ 387 h 4252"/>
                  <a:gd name="T38" fmla="*/ 2064 w 3138"/>
                  <a:gd name="T39" fmla="*/ 979 h 4252"/>
                  <a:gd name="T40" fmla="*/ 2352 w 3138"/>
                  <a:gd name="T41" fmla="*/ 985 h 4252"/>
                  <a:gd name="T42" fmla="*/ 2439 w 3138"/>
                  <a:gd name="T43" fmla="*/ 1247 h 4252"/>
                  <a:gd name="T44" fmla="*/ 2168 w 3138"/>
                  <a:gd name="T45" fmla="*/ 1282 h 4252"/>
                  <a:gd name="T46" fmla="*/ 1974 w 3138"/>
                  <a:gd name="T47" fmla="*/ 1414 h 4252"/>
                  <a:gd name="T48" fmla="*/ 2437 w 3138"/>
                  <a:gd name="T49" fmla="*/ 1272 h 4252"/>
                  <a:gd name="T50" fmla="*/ 2730 w 3138"/>
                  <a:gd name="T51" fmla="*/ 651 h 4252"/>
                  <a:gd name="T52" fmla="*/ 2724 w 3138"/>
                  <a:gd name="T53" fmla="*/ 404 h 4252"/>
                  <a:gd name="T54" fmla="*/ 1780 w 3138"/>
                  <a:gd name="T55" fmla="*/ 0 h 4252"/>
                  <a:gd name="T56" fmla="*/ 1849 w 3138"/>
                  <a:gd name="T57" fmla="*/ 178 h 4252"/>
                  <a:gd name="T58" fmla="*/ 1753 w 3138"/>
                  <a:gd name="T59" fmla="*/ 215 h 4252"/>
                  <a:gd name="T60" fmla="*/ 1379 w 3138"/>
                  <a:gd name="T61" fmla="*/ 219 h 4252"/>
                  <a:gd name="T62" fmla="*/ 1222 w 3138"/>
                  <a:gd name="T63" fmla="*/ 486 h 4252"/>
                  <a:gd name="T64" fmla="*/ 1351 w 3138"/>
                  <a:gd name="T65" fmla="*/ 905 h 4252"/>
                  <a:gd name="T66" fmla="*/ 1727 w 3138"/>
                  <a:gd name="T67" fmla="*/ 1695 h 4252"/>
                  <a:gd name="T68" fmla="*/ 1914 w 3138"/>
                  <a:gd name="T69" fmla="*/ 1125 h 4252"/>
                  <a:gd name="T70" fmla="*/ 1940 w 3138"/>
                  <a:gd name="T71" fmla="*/ 478 h 4252"/>
                  <a:gd name="T72" fmla="*/ 1927 w 3138"/>
                  <a:gd name="T73" fmla="*/ 167 h 4252"/>
                  <a:gd name="T74" fmla="*/ 2416 w 3138"/>
                  <a:gd name="T75" fmla="*/ 113 h 4252"/>
                  <a:gd name="T76" fmla="*/ 2845 w 3138"/>
                  <a:gd name="T77" fmla="*/ 366 h 4252"/>
                  <a:gd name="T78" fmla="*/ 3021 w 3138"/>
                  <a:gd name="T79" fmla="*/ 551 h 4252"/>
                  <a:gd name="T80" fmla="*/ 2604 w 3138"/>
                  <a:gd name="T81" fmla="*/ 1183 h 4252"/>
                  <a:gd name="T82" fmla="*/ 2692 w 3138"/>
                  <a:gd name="T83" fmla="*/ 1472 h 4252"/>
                  <a:gd name="T84" fmla="*/ 2811 w 3138"/>
                  <a:gd name="T85" fmla="*/ 1829 h 4252"/>
                  <a:gd name="T86" fmla="*/ 2987 w 3138"/>
                  <a:gd name="T87" fmla="*/ 2140 h 4252"/>
                  <a:gd name="T88" fmla="*/ 3043 w 3138"/>
                  <a:gd name="T89" fmla="*/ 2527 h 4252"/>
                  <a:gd name="T90" fmla="*/ 3058 w 3138"/>
                  <a:gd name="T91" fmla="*/ 2936 h 4252"/>
                  <a:gd name="T92" fmla="*/ 3138 w 3138"/>
                  <a:gd name="T93" fmla="*/ 3287 h 4252"/>
                  <a:gd name="T94" fmla="*/ 2899 w 3138"/>
                  <a:gd name="T95" fmla="*/ 3566 h 4252"/>
                  <a:gd name="T96" fmla="*/ 1975 w 3138"/>
                  <a:gd name="T97" fmla="*/ 3770 h 4252"/>
                  <a:gd name="T98" fmla="*/ 574 w 3138"/>
                  <a:gd name="T99" fmla="*/ 2372 h 4252"/>
                  <a:gd name="T100" fmla="*/ 823 w 3138"/>
                  <a:gd name="T101" fmla="*/ 2252 h 4252"/>
                  <a:gd name="T102" fmla="*/ 1040 w 3138"/>
                  <a:gd name="T103" fmla="*/ 1786 h 4252"/>
                  <a:gd name="T104" fmla="*/ 1427 w 3138"/>
                  <a:gd name="T105" fmla="*/ 1422 h 4252"/>
                  <a:gd name="T106" fmla="*/ 1076 w 3138"/>
                  <a:gd name="T107" fmla="*/ 699 h 4252"/>
                  <a:gd name="T108" fmla="*/ 989 w 3138"/>
                  <a:gd name="T109" fmla="*/ 400 h 4252"/>
                  <a:gd name="T110" fmla="*/ 1316 w 3138"/>
                  <a:gd name="T111" fmla="*/ 130 h 4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38" h="4252">
                    <a:moveTo>
                      <a:pt x="426" y="2609"/>
                    </a:moveTo>
                    <a:lnTo>
                      <a:pt x="258" y="2664"/>
                    </a:lnTo>
                    <a:lnTo>
                      <a:pt x="312" y="2831"/>
                    </a:lnTo>
                    <a:lnTo>
                      <a:pt x="481" y="2777"/>
                    </a:lnTo>
                    <a:lnTo>
                      <a:pt x="426" y="2609"/>
                    </a:lnTo>
                    <a:close/>
                    <a:moveTo>
                      <a:pt x="2476" y="1609"/>
                    </a:moveTo>
                    <a:lnTo>
                      <a:pt x="2451" y="1610"/>
                    </a:lnTo>
                    <a:lnTo>
                      <a:pt x="2426" y="1613"/>
                    </a:lnTo>
                    <a:lnTo>
                      <a:pt x="2404" y="1616"/>
                    </a:lnTo>
                    <a:lnTo>
                      <a:pt x="2392" y="1618"/>
                    </a:lnTo>
                    <a:lnTo>
                      <a:pt x="2391" y="1621"/>
                    </a:lnTo>
                    <a:lnTo>
                      <a:pt x="2389" y="1619"/>
                    </a:lnTo>
                    <a:lnTo>
                      <a:pt x="2386" y="1619"/>
                    </a:lnTo>
                    <a:lnTo>
                      <a:pt x="2300" y="1638"/>
                    </a:lnTo>
                    <a:lnTo>
                      <a:pt x="2214" y="1662"/>
                    </a:lnTo>
                    <a:lnTo>
                      <a:pt x="2129" y="1694"/>
                    </a:lnTo>
                    <a:lnTo>
                      <a:pt x="2046" y="1729"/>
                    </a:lnTo>
                    <a:lnTo>
                      <a:pt x="1964" y="1767"/>
                    </a:lnTo>
                    <a:lnTo>
                      <a:pt x="1883" y="1807"/>
                    </a:lnTo>
                    <a:lnTo>
                      <a:pt x="1805" y="1849"/>
                    </a:lnTo>
                    <a:lnTo>
                      <a:pt x="1727" y="1892"/>
                    </a:lnTo>
                    <a:lnTo>
                      <a:pt x="1710" y="1898"/>
                    </a:lnTo>
                    <a:lnTo>
                      <a:pt x="1691" y="1902"/>
                    </a:lnTo>
                    <a:lnTo>
                      <a:pt x="1673" y="1901"/>
                    </a:lnTo>
                    <a:lnTo>
                      <a:pt x="1656" y="1895"/>
                    </a:lnTo>
                    <a:lnTo>
                      <a:pt x="1641" y="1886"/>
                    </a:lnTo>
                    <a:lnTo>
                      <a:pt x="1629" y="1872"/>
                    </a:lnTo>
                    <a:lnTo>
                      <a:pt x="1620" y="1854"/>
                    </a:lnTo>
                    <a:lnTo>
                      <a:pt x="1601" y="1790"/>
                    </a:lnTo>
                    <a:lnTo>
                      <a:pt x="1583" y="1730"/>
                    </a:lnTo>
                    <a:lnTo>
                      <a:pt x="1564" y="1673"/>
                    </a:lnTo>
                    <a:lnTo>
                      <a:pt x="1541" y="1616"/>
                    </a:lnTo>
                    <a:lnTo>
                      <a:pt x="1491" y="1638"/>
                    </a:lnTo>
                    <a:lnTo>
                      <a:pt x="1442" y="1665"/>
                    </a:lnTo>
                    <a:lnTo>
                      <a:pt x="1398" y="1695"/>
                    </a:lnTo>
                    <a:lnTo>
                      <a:pt x="1359" y="1729"/>
                    </a:lnTo>
                    <a:lnTo>
                      <a:pt x="1323" y="1767"/>
                    </a:lnTo>
                    <a:lnTo>
                      <a:pt x="1289" y="1806"/>
                    </a:lnTo>
                    <a:lnTo>
                      <a:pt x="1257" y="1847"/>
                    </a:lnTo>
                    <a:lnTo>
                      <a:pt x="1229" y="1892"/>
                    </a:lnTo>
                    <a:lnTo>
                      <a:pt x="1203" y="1937"/>
                    </a:lnTo>
                    <a:lnTo>
                      <a:pt x="1178" y="1985"/>
                    </a:lnTo>
                    <a:lnTo>
                      <a:pt x="1154" y="2033"/>
                    </a:lnTo>
                    <a:lnTo>
                      <a:pt x="1132" y="2083"/>
                    </a:lnTo>
                    <a:lnTo>
                      <a:pt x="1110" y="2132"/>
                    </a:lnTo>
                    <a:lnTo>
                      <a:pt x="1089" y="2182"/>
                    </a:lnTo>
                    <a:lnTo>
                      <a:pt x="1067" y="2234"/>
                    </a:lnTo>
                    <a:lnTo>
                      <a:pt x="1042" y="2286"/>
                    </a:lnTo>
                    <a:lnTo>
                      <a:pt x="1018" y="2338"/>
                    </a:lnTo>
                    <a:lnTo>
                      <a:pt x="990" y="2390"/>
                    </a:lnTo>
                    <a:lnTo>
                      <a:pt x="960" y="2440"/>
                    </a:lnTo>
                    <a:lnTo>
                      <a:pt x="928" y="2488"/>
                    </a:lnTo>
                    <a:lnTo>
                      <a:pt x="894" y="2533"/>
                    </a:lnTo>
                    <a:lnTo>
                      <a:pt x="857" y="2576"/>
                    </a:lnTo>
                    <a:lnTo>
                      <a:pt x="818" y="2615"/>
                    </a:lnTo>
                    <a:lnTo>
                      <a:pt x="776" y="2649"/>
                    </a:lnTo>
                    <a:lnTo>
                      <a:pt x="731" y="2679"/>
                    </a:lnTo>
                    <a:lnTo>
                      <a:pt x="683" y="2703"/>
                    </a:lnTo>
                    <a:lnTo>
                      <a:pt x="1040" y="3769"/>
                    </a:lnTo>
                    <a:lnTo>
                      <a:pt x="1184" y="3730"/>
                    </a:lnTo>
                    <a:lnTo>
                      <a:pt x="1333" y="3695"/>
                    </a:lnTo>
                    <a:lnTo>
                      <a:pt x="1483" y="3663"/>
                    </a:lnTo>
                    <a:lnTo>
                      <a:pt x="1634" y="3633"/>
                    </a:lnTo>
                    <a:lnTo>
                      <a:pt x="1786" y="3606"/>
                    </a:lnTo>
                    <a:lnTo>
                      <a:pt x="1939" y="3580"/>
                    </a:lnTo>
                    <a:lnTo>
                      <a:pt x="2090" y="3553"/>
                    </a:lnTo>
                    <a:lnTo>
                      <a:pt x="2240" y="3527"/>
                    </a:lnTo>
                    <a:lnTo>
                      <a:pt x="2387" y="3498"/>
                    </a:lnTo>
                    <a:lnTo>
                      <a:pt x="2439" y="3488"/>
                    </a:lnTo>
                    <a:lnTo>
                      <a:pt x="2495" y="3477"/>
                    </a:lnTo>
                    <a:lnTo>
                      <a:pt x="2551" y="3467"/>
                    </a:lnTo>
                    <a:lnTo>
                      <a:pt x="2610" y="3454"/>
                    </a:lnTo>
                    <a:lnTo>
                      <a:pt x="2666" y="3441"/>
                    </a:lnTo>
                    <a:lnTo>
                      <a:pt x="2724" y="3425"/>
                    </a:lnTo>
                    <a:lnTo>
                      <a:pt x="2777" y="3406"/>
                    </a:lnTo>
                    <a:lnTo>
                      <a:pt x="2829" y="3383"/>
                    </a:lnTo>
                    <a:lnTo>
                      <a:pt x="2876" y="3357"/>
                    </a:lnTo>
                    <a:lnTo>
                      <a:pt x="2903" y="3338"/>
                    </a:lnTo>
                    <a:lnTo>
                      <a:pt x="2924" y="3314"/>
                    </a:lnTo>
                    <a:lnTo>
                      <a:pt x="2939" y="3290"/>
                    </a:lnTo>
                    <a:lnTo>
                      <a:pt x="2948" y="3262"/>
                    </a:lnTo>
                    <a:lnTo>
                      <a:pt x="2950" y="3235"/>
                    </a:lnTo>
                    <a:lnTo>
                      <a:pt x="2949" y="3206"/>
                    </a:lnTo>
                    <a:lnTo>
                      <a:pt x="2944" y="3178"/>
                    </a:lnTo>
                    <a:lnTo>
                      <a:pt x="2935" y="3148"/>
                    </a:lnTo>
                    <a:lnTo>
                      <a:pt x="2922" y="3119"/>
                    </a:lnTo>
                    <a:lnTo>
                      <a:pt x="2907" y="3092"/>
                    </a:lnTo>
                    <a:lnTo>
                      <a:pt x="2890" y="3066"/>
                    </a:lnTo>
                    <a:lnTo>
                      <a:pt x="2873" y="3041"/>
                    </a:lnTo>
                    <a:lnTo>
                      <a:pt x="2855" y="3018"/>
                    </a:lnTo>
                    <a:lnTo>
                      <a:pt x="2847" y="3006"/>
                    </a:lnTo>
                    <a:lnTo>
                      <a:pt x="2843" y="2990"/>
                    </a:lnTo>
                    <a:lnTo>
                      <a:pt x="2842" y="2975"/>
                    </a:lnTo>
                    <a:lnTo>
                      <a:pt x="2845" y="2959"/>
                    </a:lnTo>
                    <a:lnTo>
                      <a:pt x="2850" y="2946"/>
                    </a:lnTo>
                    <a:lnTo>
                      <a:pt x="2869" y="2911"/>
                    </a:lnTo>
                    <a:lnTo>
                      <a:pt x="2886" y="2874"/>
                    </a:lnTo>
                    <a:lnTo>
                      <a:pt x="2899" y="2837"/>
                    </a:lnTo>
                    <a:lnTo>
                      <a:pt x="2910" y="2800"/>
                    </a:lnTo>
                    <a:lnTo>
                      <a:pt x="2915" y="2764"/>
                    </a:lnTo>
                    <a:lnTo>
                      <a:pt x="2916" y="2727"/>
                    </a:lnTo>
                    <a:lnTo>
                      <a:pt x="2913" y="2691"/>
                    </a:lnTo>
                    <a:lnTo>
                      <a:pt x="2905" y="2657"/>
                    </a:lnTo>
                    <a:lnTo>
                      <a:pt x="2890" y="2623"/>
                    </a:lnTo>
                    <a:lnTo>
                      <a:pt x="2869" y="2592"/>
                    </a:lnTo>
                    <a:lnTo>
                      <a:pt x="2842" y="2562"/>
                    </a:lnTo>
                    <a:lnTo>
                      <a:pt x="2810" y="2535"/>
                    </a:lnTo>
                    <a:lnTo>
                      <a:pt x="2798" y="2524"/>
                    </a:lnTo>
                    <a:lnTo>
                      <a:pt x="2791" y="2511"/>
                    </a:lnTo>
                    <a:lnTo>
                      <a:pt x="2786" y="2496"/>
                    </a:lnTo>
                    <a:lnTo>
                      <a:pt x="2786" y="2480"/>
                    </a:lnTo>
                    <a:lnTo>
                      <a:pt x="2789" y="2464"/>
                    </a:lnTo>
                    <a:lnTo>
                      <a:pt x="2794" y="2450"/>
                    </a:lnTo>
                    <a:lnTo>
                      <a:pt x="2806" y="2420"/>
                    </a:lnTo>
                    <a:lnTo>
                      <a:pt x="2816" y="2389"/>
                    </a:lnTo>
                    <a:lnTo>
                      <a:pt x="2824" y="2356"/>
                    </a:lnTo>
                    <a:lnTo>
                      <a:pt x="2828" y="2324"/>
                    </a:lnTo>
                    <a:lnTo>
                      <a:pt x="2829" y="2293"/>
                    </a:lnTo>
                    <a:lnTo>
                      <a:pt x="2828" y="2260"/>
                    </a:lnTo>
                    <a:lnTo>
                      <a:pt x="2823" y="2229"/>
                    </a:lnTo>
                    <a:lnTo>
                      <a:pt x="2813" y="2200"/>
                    </a:lnTo>
                    <a:lnTo>
                      <a:pt x="2802" y="2171"/>
                    </a:lnTo>
                    <a:lnTo>
                      <a:pt x="2786" y="2145"/>
                    </a:lnTo>
                    <a:lnTo>
                      <a:pt x="2767" y="2123"/>
                    </a:lnTo>
                    <a:lnTo>
                      <a:pt x="2743" y="2105"/>
                    </a:lnTo>
                    <a:lnTo>
                      <a:pt x="2716" y="2089"/>
                    </a:lnTo>
                    <a:lnTo>
                      <a:pt x="2684" y="2078"/>
                    </a:lnTo>
                    <a:lnTo>
                      <a:pt x="2649" y="2070"/>
                    </a:lnTo>
                    <a:lnTo>
                      <a:pt x="2632" y="2066"/>
                    </a:lnTo>
                    <a:lnTo>
                      <a:pt x="2619" y="2058"/>
                    </a:lnTo>
                    <a:lnTo>
                      <a:pt x="2609" y="2046"/>
                    </a:lnTo>
                    <a:lnTo>
                      <a:pt x="2601" y="2032"/>
                    </a:lnTo>
                    <a:lnTo>
                      <a:pt x="2597" y="2017"/>
                    </a:lnTo>
                    <a:lnTo>
                      <a:pt x="2596" y="2000"/>
                    </a:lnTo>
                    <a:lnTo>
                      <a:pt x="2597" y="1984"/>
                    </a:lnTo>
                    <a:lnTo>
                      <a:pt x="2601" y="1968"/>
                    </a:lnTo>
                    <a:lnTo>
                      <a:pt x="2605" y="1961"/>
                    </a:lnTo>
                    <a:lnTo>
                      <a:pt x="2609" y="1948"/>
                    </a:lnTo>
                    <a:lnTo>
                      <a:pt x="2614" y="1929"/>
                    </a:lnTo>
                    <a:lnTo>
                      <a:pt x="2621" y="1910"/>
                    </a:lnTo>
                    <a:lnTo>
                      <a:pt x="2626" y="1889"/>
                    </a:lnTo>
                    <a:lnTo>
                      <a:pt x="2630" y="1869"/>
                    </a:lnTo>
                    <a:lnTo>
                      <a:pt x="2636" y="1838"/>
                    </a:lnTo>
                    <a:lnTo>
                      <a:pt x="2640" y="1806"/>
                    </a:lnTo>
                    <a:lnTo>
                      <a:pt x="2643" y="1772"/>
                    </a:lnTo>
                    <a:lnTo>
                      <a:pt x="2641" y="1739"/>
                    </a:lnTo>
                    <a:lnTo>
                      <a:pt x="2636" y="1708"/>
                    </a:lnTo>
                    <a:lnTo>
                      <a:pt x="2626" y="1677"/>
                    </a:lnTo>
                    <a:lnTo>
                      <a:pt x="2613" y="1656"/>
                    </a:lnTo>
                    <a:lnTo>
                      <a:pt x="2596" y="1639"/>
                    </a:lnTo>
                    <a:lnTo>
                      <a:pt x="2575" y="1627"/>
                    </a:lnTo>
                    <a:lnTo>
                      <a:pt x="2553" y="1618"/>
                    </a:lnTo>
                    <a:lnTo>
                      <a:pt x="2528" y="1613"/>
                    </a:lnTo>
                    <a:lnTo>
                      <a:pt x="2502" y="1609"/>
                    </a:lnTo>
                    <a:lnTo>
                      <a:pt x="2476" y="1609"/>
                    </a:lnTo>
                    <a:close/>
                    <a:moveTo>
                      <a:pt x="1493" y="1403"/>
                    </a:moveTo>
                    <a:lnTo>
                      <a:pt x="1498" y="1415"/>
                    </a:lnTo>
                    <a:lnTo>
                      <a:pt x="1498" y="1414"/>
                    </a:lnTo>
                    <a:lnTo>
                      <a:pt x="1493" y="1403"/>
                    </a:lnTo>
                    <a:close/>
                    <a:moveTo>
                      <a:pt x="2249" y="189"/>
                    </a:moveTo>
                    <a:lnTo>
                      <a:pt x="2241" y="208"/>
                    </a:lnTo>
                    <a:lnTo>
                      <a:pt x="2231" y="230"/>
                    </a:lnTo>
                    <a:lnTo>
                      <a:pt x="2219" y="254"/>
                    </a:lnTo>
                    <a:lnTo>
                      <a:pt x="2206" y="279"/>
                    </a:lnTo>
                    <a:lnTo>
                      <a:pt x="2190" y="302"/>
                    </a:lnTo>
                    <a:lnTo>
                      <a:pt x="2172" y="324"/>
                    </a:lnTo>
                    <a:lnTo>
                      <a:pt x="2151" y="345"/>
                    </a:lnTo>
                    <a:lnTo>
                      <a:pt x="2128" y="362"/>
                    </a:lnTo>
                    <a:lnTo>
                      <a:pt x="2102" y="375"/>
                    </a:lnTo>
                    <a:lnTo>
                      <a:pt x="2075" y="384"/>
                    </a:lnTo>
                    <a:lnTo>
                      <a:pt x="2043" y="387"/>
                    </a:lnTo>
                    <a:lnTo>
                      <a:pt x="2046" y="462"/>
                    </a:lnTo>
                    <a:lnTo>
                      <a:pt x="2046" y="544"/>
                    </a:lnTo>
                    <a:lnTo>
                      <a:pt x="2046" y="631"/>
                    </a:lnTo>
                    <a:lnTo>
                      <a:pt x="2045" y="725"/>
                    </a:lnTo>
                    <a:lnTo>
                      <a:pt x="2042" y="821"/>
                    </a:lnTo>
                    <a:lnTo>
                      <a:pt x="2037" y="922"/>
                    </a:lnTo>
                    <a:lnTo>
                      <a:pt x="2030" y="1023"/>
                    </a:lnTo>
                    <a:lnTo>
                      <a:pt x="2045" y="998"/>
                    </a:lnTo>
                    <a:lnTo>
                      <a:pt x="2064" y="979"/>
                    </a:lnTo>
                    <a:lnTo>
                      <a:pt x="2088" y="962"/>
                    </a:lnTo>
                    <a:lnTo>
                      <a:pt x="2115" y="950"/>
                    </a:lnTo>
                    <a:lnTo>
                      <a:pt x="2145" y="941"/>
                    </a:lnTo>
                    <a:lnTo>
                      <a:pt x="2176" y="937"/>
                    </a:lnTo>
                    <a:lnTo>
                      <a:pt x="2210" y="937"/>
                    </a:lnTo>
                    <a:lnTo>
                      <a:pt x="2245" y="943"/>
                    </a:lnTo>
                    <a:lnTo>
                      <a:pt x="2280" y="952"/>
                    </a:lnTo>
                    <a:lnTo>
                      <a:pt x="2316" y="965"/>
                    </a:lnTo>
                    <a:lnTo>
                      <a:pt x="2352" y="985"/>
                    </a:lnTo>
                    <a:lnTo>
                      <a:pt x="2385" y="1010"/>
                    </a:lnTo>
                    <a:lnTo>
                      <a:pt x="2412" y="1036"/>
                    </a:lnTo>
                    <a:lnTo>
                      <a:pt x="2436" y="1066"/>
                    </a:lnTo>
                    <a:lnTo>
                      <a:pt x="2452" y="1097"/>
                    </a:lnTo>
                    <a:lnTo>
                      <a:pt x="2463" y="1129"/>
                    </a:lnTo>
                    <a:lnTo>
                      <a:pt x="2467" y="1161"/>
                    </a:lnTo>
                    <a:lnTo>
                      <a:pt x="2464" y="1192"/>
                    </a:lnTo>
                    <a:lnTo>
                      <a:pt x="2455" y="1222"/>
                    </a:lnTo>
                    <a:lnTo>
                      <a:pt x="2439" y="1247"/>
                    </a:lnTo>
                    <a:lnTo>
                      <a:pt x="2421" y="1268"/>
                    </a:lnTo>
                    <a:lnTo>
                      <a:pt x="2398" y="1285"/>
                    </a:lnTo>
                    <a:lnTo>
                      <a:pt x="2370" y="1298"/>
                    </a:lnTo>
                    <a:lnTo>
                      <a:pt x="2340" y="1306"/>
                    </a:lnTo>
                    <a:lnTo>
                      <a:pt x="2308" y="1311"/>
                    </a:lnTo>
                    <a:lnTo>
                      <a:pt x="2274" y="1310"/>
                    </a:lnTo>
                    <a:lnTo>
                      <a:pt x="2239" y="1306"/>
                    </a:lnTo>
                    <a:lnTo>
                      <a:pt x="2204" y="1297"/>
                    </a:lnTo>
                    <a:lnTo>
                      <a:pt x="2168" y="1282"/>
                    </a:lnTo>
                    <a:lnTo>
                      <a:pt x="2131" y="1263"/>
                    </a:lnTo>
                    <a:lnTo>
                      <a:pt x="2098" y="1238"/>
                    </a:lnTo>
                    <a:lnTo>
                      <a:pt x="2071" y="1211"/>
                    </a:lnTo>
                    <a:lnTo>
                      <a:pt x="2048" y="1182"/>
                    </a:lnTo>
                    <a:lnTo>
                      <a:pt x="2031" y="1151"/>
                    </a:lnTo>
                    <a:lnTo>
                      <a:pt x="2021" y="1120"/>
                    </a:lnTo>
                    <a:lnTo>
                      <a:pt x="2008" y="1220"/>
                    </a:lnTo>
                    <a:lnTo>
                      <a:pt x="1994" y="1317"/>
                    </a:lnTo>
                    <a:lnTo>
                      <a:pt x="1974" y="1414"/>
                    </a:lnTo>
                    <a:lnTo>
                      <a:pt x="1952" y="1505"/>
                    </a:lnTo>
                    <a:lnTo>
                      <a:pt x="1927" y="1591"/>
                    </a:lnTo>
                    <a:lnTo>
                      <a:pt x="2011" y="1552"/>
                    </a:lnTo>
                    <a:lnTo>
                      <a:pt x="2095" y="1517"/>
                    </a:lnTo>
                    <a:lnTo>
                      <a:pt x="2181" y="1485"/>
                    </a:lnTo>
                    <a:lnTo>
                      <a:pt x="2269" y="1459"/>
                    </a:lnTo>
                    <a:lnTo>
                      <a:pt x="2357" y="1440"/>
                    </a:lnTo>
                    <a:lnTo>
                      <a:pt x="2395" y="1358"/>
                    </a:lnTo>
                    <a:lnTo>
                      <a:pt x="2437" y="1272"/>
                    </a:lnTo>
                    <a:lnTo>
                      <a:pt x="2482" y="1182"/>
                    </a:lnTo>
                    <a:lnTo>
                      <a:pt x="2533" y="1091"/>
                    </a:lnTo>
                    <a:lnTo>
                      <a:pt x="2588" y="998"/>
                    </a:lnTo>
                    <a:lnTo>
                      <a:pt x="2647" y="906"/>
                    </a:lnTo>
                    <a:lnTo>
                      <a:pt x="2710" y="816"/>
                    </a:lnTo>
                    <a:lnTo>
                      <a:pt x="2777" y="728"/>
                    </a:lnTo>
                    <a:lnTo>
                      <a:pt x="2756" y="704"/>
                    </a:lnTo>
                    <a:lnTo>
                      <a:pt x="2739" y="678"/>
                    </a:lnTo>
                    <a:lnTo>
                      <a:pt x="2730" y="651"/>
                    </a:lnTo>
                    <a:lnTo>
                      <a:pt x="2725" y="622"/>
                    </a:lnTo>
                    <a:lnTo>
                      <a:pt x="2724" y="594"/>
                    </a:lnTo>
                    <a:lnTo>
                      <a:pt x="2726" y="565"/>
                    </a:lnTo>
                    <a:lnTo>
                      <a:pt x="2731" y="536"/>
                    </a:lnTo>
                    <a:lnTo>
                      <a:pt x="2739" y="509"/>
                    </a:lnTo>
                    <a:lnTo>
                      <a:pt x="2747" y="484"/>
                    </a:lnTo>
                    <a:lnTo>
                      <a:pt x="2757" y="461"/>
                    </a:lnTo>
                    <a:lnTo>
                      <a:pt x="2767" y="440"/>
                    </a:lnTo>
                    <a:lnTo>
                      <a:pt x="2724" y="404"/>
                    </a:lnTo>
                    <a:lnTo>
                      <a:pt x="2677" y="367"/>
                    </a:lnTo>
                    <a:lnTo>
                      <a:pt x="2624" y="332"/>
                    </a:lnTo>
                    <a:lnTo>
                      <a:pt x="2570" y="298"/>
                    </a:lnTo>
                    <a:lnTo>
                      <a:pt x="2511" y="267"/>
                    </a:lnTo>
                    <a:lnTo>
                      <a:pt x="2450" y="240"/>
                    </a:lnTo>
                    <a:lnTo>
                      <a:pt x="2385" y="216"/>
                    </a:lnTo>
                    <a:lnTo>
                      <a:pt x="2318" y="199"/>
                    </a:lnTo>
                    <a:lnTo>
                      <a:pt x="2249" y="189"/>
                    </a:lnTo>
                    <a:close/>
                    <a:moveTo>
                      <a:pt x="1780" y="0"/>
                    </a:moveTo>
                    <a:lnTo>
                      <a:pt x="1846" y="4"/>
                    </a:lnTo>
                    <a:lnTo>
                      <a:pt x="1914" y="16"/>
                    </a:lnTo>
                    <a:lnTo>
                      <a:pt x="1983" y="33"/>
                    </a:lnTo>
                    <a:lnTo>
                      <a:pt x="2016" y="43"/>
                    </a:lnTo>
                    <a:lnTo>
                      <a:pt x="1969" y="53"/>
                    </a:lnTo>
                    <a:lnTo>
                      <a:pt x="1922" y="65"/>
                    </a:lnTo>
                    <a:lnTo>
                      <a:pt x="1843" y="90"/>
                    </a:lnTo>
                    <a:lnTo>
                      <a:pt x="1849" y="174"/>
                    </a:lnTo>
                    <a:lnTo>
                      <a:pt x="1849" y="178"/>
                    </a:lnTo>
                    <a:lnTo>
                      <a:pt x="1850" y="190"/>
                    </a:lnTo>
                    <a:lnTo>
                      <a:pt x="1850" y="208"/>
                    </a:lnTo>
                    <a:lnTo>
                      <a:pt x="1852" y="233"/>
                    </a:lnTo>
                    <a:lnTo>
                      <a:pt x="1854" y="263"/>
                    </a:lnTo>
                    <a:lnTo>
                      <a:pt x="1856" y="299"/>
                    </a:lnTo>
                    <a:lnTo>
                      <a:pt x="1824" y="285"/>
                    </a:lnTo>
                    <a:lnTo>
                      <a:pt x="1797" y="266"/>
                    </a:lnTo>
                    <a:lnTo>
                      <a:pt x="1773" y="241"/>
                    </a:lnTo>
                    <a:lnTo>
                      <a:pt x="1753" y="215"/>
                    </a:lnTo>
                    <a:lnTo>
                      <a:pt x="1736" y="186"/>
                    </a:lnTo>
                    <a:lnTo>
                      <a:pt x="1720" y="159"/>
                    </a:lnTo>
                    <a:lnTo>
                      <a:pt x="1708" y="133"/>
                    </a:lnTo>
                    <a:lnTo>
                      <a:pt x="1699" y="109"/>
                    </a:lnTo>
                    <a:lnTo>
                      <a:pt x="1630" y="120"/>
                    </a:lnTo>
                    <a:lnTo>
                      <a:pt x="1564" y="137"/>
                    </a:lnTo>
                    <a:lnTo>
                      <a:pt x="1498" y="160"/>
                    </a:lnTo>
                    <a:lnTo>
                      <a:pt x="1437" y="187"/>
                    </a:lnTo>
                    <a:lnTo>
                      <a:pt x="1379" y="219"/>
                    </a:lnTo>
                    <a:lnTo>
                      <a:pt x="1324" y="253"/>
                    </a:lnTo>
                    <a:lnTo>
                      <a:pt x="1272" y="288"/>
                    </a:lnTo>
                    <a:lnTo>
                      <a:pt x="1225" y="324"/>
                    </a:lnTo>
                    <a:lnTo>
                      <a:pt x="1180" y="361"/>
                    </a:lnTo>
                    <a:lnTo>
                      <a:pt x="1191" y="381"/>
                    </a:lnTo>
                    <a:lnTo>
                      <a:pt x="1200" y="405"/>
                    </a:lnTo>
                    <a:lnTo>
                      <a:pt x="1209" y="430"/>
                    </a:lnTo>
                    <a:lnTo>
                      <a:pt x="1217" y="457"/>
                    </a:lnTo>
                    <a:lnTo>
                      <a:pt x="1222" y="486"/>
                    </a:lnTo>
                    <a:lnTo>
                      <a:pt x="1225" y="514"/>
                    </a:lnTo>
                    <a:lnTo>
                      <a:pt x="1223" y="543"/>
                    </a:lnTo>
                    <a:lnTo>
                      <a:pt x="1218" y="571"/>
                    </a:lnTo>
                    <a:lnTo>
                      <a:pt x="1208" y="599"/>
                    </a:lnTo>
                    <a:lnTo>
                      <a:pt x="1192" y="625"/>
                    </a:lnTo>
                    <a:lnTo>
                      <a:pt x="1170" y="648"/>
                    </a:lnTo>
                    <a:lnTo>
                      <a:pt x="1235" y="732"/>
                    </a:lnTo>
                    <a:lnTo>
                      <a:pt x="1295" y="818"/>
                    </a:lnTo>
                    <a:lnTo>
                      <a:pt x="1351" y="905"/>
                    </a:lnTo>
                    <a:lnTo>
                      <a:pt x="1405" y="992"/>
                    </a:lnTo>
                    <a:lnTo>
                      <a:pt x="1453" y="1079"/>
                    </a:lnTo>
                    <a:lnTo>
                      <a:pt x="1498" y="1165"/>
                    </a:lnTo>
                    <a:lnTo>
                      <a:pt x="1539" y="1248"/>
                    </a:lnTo>
                    <a:lnTo>
                      <a:pt x="1577" y="1328"/>
                    </a:lnTo>
                    <a:lnTo>
                      <a:pt x="1609" y="1403"/>
                    </a:lnTo>
                    <a:lnTo>
                      <a:pt x="1654" y="1498"/>
                    </a:lnTo>
                    <a:lnTo>
                      <a:pt x="1693" y="1596"/>
                    </a:lnTo>
                    <a:lnTo>
                      <a:pt x="1727" y="1695"/>
                    </a:lnTo>
                    <a:lnTo>
                      <a:pt x="1785" y="1664"/>
                    </a:lnTo>
                    <a:lnTo>
                      <a:pt x="1810" y="1608"/>
                    </a:lnTo>
                    <a:lnTo>
                      <a:pt x="1831" y="1548"/>
                    </a:lnTo>
                    <a:lnTo>
                      <a:pt x="1850" y="1484"/>
                    </a:lnTo>
                    <a:lnTo>
                      <a:pt x="1866" y="1416"/>
                    </a:lnTo>
                    <a:lnTo>
                      <a:pt x="1882" y="1347"/>
                    </a:lnTo>
                    <a:lnTo>
                      <a:pt x="1893" y="1274"/>
                    </a:lnTo>
                    <a:lnTo>
                      <a:pt x="1905" y="1200"/>
                    </a:lnTo>
                    <a:lnTo>
                      <a:pt x="1914" y="1125"/>
                    </a:lnTo>
                    <a:lnTo>
                      <a:pt x="1922" y="1048"/>
                    </a:lnTo>
                    <a:lnTo>
                      <a:pt x="1927" y="972"/>
                    </a:lnTo>
                    <a:lnTo>
                      <a:pt x="1932" y="896"/>
                    </a:lnTo>
                    <a:lnTo>
                      <a:pt x="1936" y="820"/>
                    </a:lnTo>
                    <a:lnTo>
                      <a:pt x="1939" y="747"/>
                    </a:lnTo>
                    <a:lnTo>
                      <a:pt x="1940" y="676"/>
                    </a:lnTo>
                    <a:lnTo>
                      <a:pt x="1940" y="605"/>
                    </a:lnTo>
                    <a:lnTo>
                      <a:pt x="1940" y="540"/>
                    </a:lnTo>
                    <a:lnTo>
                      <a:pt x="1940" y="478"/>
                    </a:lnTo>
                    <a:lnTo>
                      <a:pt x="1939" y="419"/>
                    </a:lnTo>
                    <a:lnTo>
                      <a:pt x="1938" y="366"/>
                    </a:lnTo>
                    <a:lnTo>
                      <a:pt x="1935" y="316"/>
                    </a:lnTo>
                    <a:lnTo>
                      <a:pt x="1934" y="275"/>
                    </a:lnTo>
                    <a:lnTo>
                      <a:pt x="1931" y="238"/>
                    </a:lnTo>
                    <a:lnTo>
                      <a:pt x="1930" y="208"/>
                    </a:lnTo>
                    <a:lnTo>
                      <a:pt x="1929" y="186"/>
                    </a:lnTo>
                    <a:lnTo>
                      <a:pt x="1929" y="172"/>
                    </a:lnTo>
                    <a:lnTo>
                      <a:pt x="1927" y="167"/>
                    </a:lnTo>
                    <a:lnTo>
                      <a:pt x="1925" y="125"/>
                    </a:lnTo>
                    <a:lnTo>
                      <a:pt x="1965" y="112"/>
                    </a:lnTo>
                    <a:lnTo>
                      <a:pt x="2034" y="95"/>
                    </a:lnTo>
                    <a:lnTo>
                      <a:pt x="2101" y="83"/>
                    </a:lnTo>
                    <a:lnTo>
                      <a:pt x="2167" y="79"/>
                    </a:lnTo>
                    <a:lnTo>
                      <a:pt x="2232" y="81"/>
                    </a:lnTo>
                    <a:lnTo>
                      <a:pt x="2295" y="87"/>
                    </a:lnTo>
                    <a:lnTo>
                      <a:pt x="2356" y="98"/>
                    </a:lnTo>
                    <a:lnTo>
                      <a:pt x="2416" y="113"/>
                    </a:lnTo>
                    <a:lnTo>
                      <a:pt x="2473" y="134"/>
                    </a:lnTo>
                    <a:lnTo>
                      <a:pt x="2528" y="156"/>
                    </a:lnTo>
                    <a:lnTo>
                      <a:pt x="2581" y="182"/>
                    </a:lnTo>
                    <a:lnTo>
                      <a:pt x="2632" y="210"/>
                    </a:lnTo>
                    <a:lnTo>
                      <a:pt x="2681" y="240"/>
                    </a:lnTo>
                    <a:lnTo>
                      <a:pt x="2725" y="271"/>
                    </a:lnTo>
                    <a:lnTo>
                      <a:pt x="2768" y="302"/>
                    </a:lnTo>
                    <a:lnTo>
                      <a:pt x="2808" y="335"/>
                    </a:lnTo>
                    <a:lnTo>
                      <a:pt x="2845" y="366"/>
                    </a:lnTo>
                    <a:lnTo>
                      <a:pt x="2879" y="396"/>
                    </a:lnTo>
                    <a:lnTo>
                      <a:pt x="2909" y="426"/>
                    </a:lnTo>
                    <a:lnTo>
                      <a:pt x="2936" y="453"/>
                    </a:lnTo>
                    <a:lnTo>
                      <a:pt x="2959" y="479"/>
                    </a:lnTo>
                    <a:lnTo>
                      <a:pt x="2979" y="501"/>
                    </a:lnTo>
                    <a:lnTo>
                      <a:pt x="2996" y="519"/>
                    </a:lnTo>
                    <a:lnTo>
                      <a:pt x="3008" y="535"/>
                    </a:lnTo>
                    <a:lnTo>
                      <a:pt x="3017" y="545"/>
                    </a:lnTo>
                    <a:lnTo>
                      <a:pt x="3021" y="551"/>
                    </a:lnTo>
                    <a:lnTo>
                      <a:pt x="3048" y="588"/>
                    </a:lnTo>
                    <a:lnTo>
                      <a:pt x="3015" y="620"/>
                    </a:lnTo>
                    <a:lnTo>
                      <a:pt x="2946" y="691"/>
                    </a:lnTo>
                    <a:lnTo>
                      <a:pt x="2880" y="768"/>
                    </a:lnTo>
                    <a:lnTo>
                      <a:pt x="2817" y="847"/>
                    </a:lnTo>
                    <a:lnTo>
                      <a:pt x="2759" y="929"/>
                    </a:lnTo>
                    <a:lnTo>
                      <a:pt x="2703" y="1014"/>
                    </a:lnTo>
                    <a:lnTo>
                      <a:pt x="2652" y="1099"/>
                    </a:lnTo>
                    <a:lnTo>
                      <a:pt x="2604" y="1183"/>
                    </a:lnTo>
                    <a:lnTo>
                      <a:pt x="2558" y="1267"/>
                    </a:lnTo>
                    <a:lnTo>
                      <a:pt x="2518" y="1347"/>
                    </a:lnTo>
                    <a:lnTo>
                      <a:pt x="2480" y="1427"/>
                    </a:lnTo>
                    <a:lnTo>
                      <a:pt x="2516" y="1427"/>
                    </a:lnTo>
                    <a:lnTo>
                      <a:pt x="2554" y="1429"/>
                    </a:lnTo>
                    <a:lnTo>
                      <a:pt x="2591" y="1435"/>
                    </a:lnTo>
                    <a:lnTo>
                      <a:pt x="2626" y="1444"/>
                    </a:lnTo>
                    <a:lnTo>
                      <a:pt x="2660" y="1457"/>
                    </a:lnTo>
                    <a:lnTo>
                      <a:pt x="2692" y="1472"/>
                    </a:lnTo>
                    <a:lnTo>
                      <a:pt x="2721" y="1493"/>
                    </a:lnTo>
                    <a:lnTo>
                      <a:pt x="2747" y="1519"/>
                    </a:lnTo>
                    <a:lnTo>
                      <a:pt x="2769" y="1550"/>
                    </a:lnTo>
                    <a:lnTo>
                      <a:pt x="2790" y="1593"/>
                    </a:lnTo>
                    <a:lnTo>
                      <a:pt x="2806" y="1638"/>
                    </a:lnTo>
                    <a:lnTo>
                      <a:pt x="2813" y="1685"/>
                    </a:lnTo>
                    <a:lnTo>
                      <a:pt x="2817" y="1733"/>
                    </a:lnTo>
                    <a:lnTo>
                      <a:pt x="2816" y="1781"/>
                    </a:lnTo>
                    <a:lnTo>
                      <a:pt x="2811" y="1829"/>
                    </a:lnTo>
                    <a:lnTo>
                      <a:pt x="2802" y="1877"/>
                    </a:lnTo>
                    <a:lnTo>
                      <a:pt x="2789" y="1924"/>
                    </a:lnTo>
                    <a:lnTo>
                      <a:pt x="2830" y="1942"/>
                    </a:lnTo>
                    <a:lnTo>
                      <a:pt x="2867" y="1966"/>
                    </a:lnTo>
                    <a:lnTo>
                      <a:pt x="2899" y="1994"/>
                    </a:lnTo>
                    <a:lnTo>
                      <a:pt x="2928" y="2026"/>
                    </a:lnTo>
                    <a:lnTo>
                      <a:pt x="2952" y="2062"/>
                    </a:lnTo>
                    <a:lnTo>
                      <a:pt x="2971" y="2100"/>
                    </a:lnTo>
                    <a:lnTo>
                      <a:pt x="2987" y="2140"/>
                    </a:lnTo>
                    <a:lnTo>
                      <a:pt x="2997" y="2183"/>
                    </a:lnTo>
                    <a:lnTo>
                      <a:pt x="3005" y="2227"/>
                    </a:lnTo>
                    <a:lnTo>
                      <a:pt x="3008" y="2272"/>
                    </a:lnTo>
                    <a:lnTo>
                      <a:pt x="3006" y="2317"/>
                    </a:lnTo>
                    <a:lnTo>
                      <a:pt x="3002" y="2363"/>
                    </a:lnTo>
                    <a:lnTo>
                      <a:pt x="2993" y="2408"/>
                    </a:lnTo>
                    <a:lnTo>
                      <a:pt x="2980" y="2451"/>
                    </a:lnTo>
                    <a:lnTo>
                      <a:pt x="3015" y="2488"/>
                    </a:lnTo>
                    <a:lnTo>
                      <a:pt x="3043" y="2527"/>
                    </a:lnTo>
                    <a:lnTo>
                      <a:pt x="3065" y="2567"/>
                    </a:lnTo>
                    <a:lnTo>
                      <a:pt x="3082" y="2610"/>
                    </a:lnTo>
                    <a:lnTo>
                      <a:pt x="3094" y="2656"/>
                    </a:lnTo>
                    <a:lnTo>
                      <a:pt x="3099" y="2701"/>
                    </a:lnTo>
                    <a:lnTo>
                      <a:pt x="3100" y="2748"/>
                    </a:lnTo>
                    <a:lnTo>
                      <a:pt x="3096" y="2795"/>
                    </a:lnTo>
                    <a:lnTo>
                      <a:pt x="3087" y="2843"/>
                    </a:lnTo>
                    <a:lnTo>
                      <a:pt x="3075" y="2890"/>
                    </a:lnTo>
                    <a:lnTo>
                      <a:pt x="3058" y="2936"/>
                    </a:lnTo>
                    <a:lnTo>
                      <a:pt x="3039" y="2981"/>
                    </a:lnTo>
                    <a:lnTo>
                      <a:pt x="3061" y="3014"/>
                    </a:lnTo>
                    <a:lnTo>
                      <a:pt x="3081" y="3049"/>
                    </a:lnTo>
                    <a:lnTo>
                      <a:pt x="3099" y="3087"/>
                    </a:lnTo>
                    <a:lnTo>
                      <a:pt x="3115" y="3126"/>
                    </a:lnTo>
                    <a:lnTo>
                      <a:pt x="3126" y="3166"/>
                    </a:lnTo>
                    <a:lnTo>
                      <a:pt x="3134" y="3206"/>
                    </a:lnTo>
                    <a:lnTo>
                      <a:pt x="3138" y="3247"/>
                    </a:lnTo>
                    <a:lnTo>
                      <a:pt x="3138" y="3287"/>
                    </a:lnTo>
                    <a:lnTo>
                      <a:pt x="3131" y="3326"/>
                    </a:lnTo>
                    <a:lnTo>
                      <a:pt x="3120" y="3364"/>
                    </a:lnTo>
                    <a:lnTo>
                      <a:pt x="3103" y="3400"/>
                    </a:lnTo>
                    <a:lnTo>
                      <a:pt x="3077" y="3439"/>
                    </a:lnTo>
                    <a:lnTo>
                      <a:pt x="3047" y="3473"/>
                    </a:lnTo>
                    <a:lnTo>
                      <a:pt x="3014" y="3502"/>
                    </a:lnTo>
                    <a:lnTo>
                      <a:pt x="2978" y="3527"/>
                    </a:lnTo>
                    <a:lnTo>
                      <a:pt x="2940" y="3547"/>
                    </a:lnTo>
                    <a:lnTo>
                      <a:pt x="2899" y="3566"/>
                    </a:lnTo>
                    <a:lnTo>
                      <a:pt x="2858" y="3581"/>
                    </a:lnTo>
                    <a:lnTo>
                      <a:pt x="2815" y="3594"/>
                    </a:lnTo>
                    <a:lnTo>
                      <a:pt x="2772" y="3607"/>
                    </a:lnTo>
                    <a:lnTo>
                      <a:pt x="2727" y="3618"/>
                    </a:lnTo>
                    <a:lnTo>
                      <a:pt x="2683" y="3628"/>
                    </a:lnTo>
                    <a:lnTo>
                      <a:pt x="2507" y="3669"/>
                    </a:lnTo>
                    <a:lnTo>
                      <a:pt x="2330" y="3704"/>
                    </a:lnTo>
                    <a:lnTo>
                      <a:pt x="2153" y="3738"/>
                    </a:lnTo>
                    <a:lnTo>
                      <a:pt x="1975" y="3770"/>
                    </a:lnTo>
                    <a:lnTo>
                      <a:pt x="1797" y="3803"/>
                    </a:lnTo>
                    <a:lnTo>
                      <a:pt x="1620" y="3838"/>
                    </a:lnTo>
                    <a:lnTo>
                      <a:pt x="1444" y="3874"/>
                    </a:lnTo>
                    <a:lnTo>
                      <a:pt x="1268" y="3916"/>
                    </a:lnTo>
                    <a:lnTo>
                      <a:pt x="1093" y="3964"/>
                    </a:lnTo>
                    <a:lnTo>
                      <a:pt x="1127" y="4066"/>
                    </a:lnTo>
                    <a:lnTo>
                      <a:pt x="552" y="4252"/>
                    </a:lnTo>
                    <a:lnTo>
                      <a:pt x="0" y="2558"/>
                    </a:lnTo>
                    <a:lnTo>
                      <a:pt x="574" y="2372"/>
                    </a:lnTo>
                    <a:lnTo>
                      <a:pt x="614" y="2493"/>
                    </a:lnTo>
                    <a:lnTo>
                      <a:pt x="617" y="2506"/>
                    </a:lnTo>
                    <a:lnTo>
                      <a:pt x="655" y="2484"/>
                    </a:lnTo>
                    <a:lnTo>
                      <a:pt x="688" y="2457"/>
                    </a:lnTo>
                    <a:lnTo>
                      <a:pt x="719" y="2424"/>
                    </a:lnTo>
                    <a:lnTo>
                      <a:pt x="748" y="2388"/>
                    </a:lnTo>
                    <a:lnTo>
                      <a:pt x="774" y="2346"/>
                    </a:lnTo>
                    <a:lnTo>
                      <a:pt x="800" y="2300"/>
                    </a:lnTo>
                    <a:lnTo>
                      <a:pt x="823" y="2252"/>
                    </a:lnTo>
                    <a:lnTo>
                      <a:pt x="847" y="2201"/>
                    </a:lnTo>
                    <a:lnTo>
                      <a:pt x="870" y="2148"/>
                    </a:lnTo>
                    <a:lnTo>
                      <a:pt x="894" y="2092"/>
                    </a:lnTo>
                    <a:lnTo>
                      <a:pt x="916" y="2041"/>
                    </a:lnTo>
                    <a:lnTo>
                      <a:pt x="938" y="1990"/>
                    </a:lnTo>
                    <a:lnTo>
                      <a:pt x="962" y="1938"/>
                    </a:lnTo>
                    <a:lnTo>
                      <a:pt x="986" y="1888"/>
                    </a:lnTo>
                    <a:lnTo>
                      <a:pt x="1012" y="1837"/>
                    </a:lnTo>
                    <a:lnTo>
                      <a:pt x="1040" y="1786"/>
                    </a:lnTo>
                    <a:lnTo>
                      <a:pt x="1070" y="1737"/>
                    </a:lnTo>
                    <a:lnTo>
                      <a:pt x="1102" y="1688"/>
                    </a:lnTo>
                    <a:lnTo>
                      <a:pt x="1137" y="1643"/>
                    </a:lnTo>
                    <a:lnTo>
                      <a:pt x="1177" y="1599"/>
                    </a:lnTo>
                    <a:lnTo>
                      <a:pt x="1218" y="1557"/>
                    </a:lnTo>
                    <a:lnTo>
                      <a:pt x="1264" y="1519"/>
                    </a:lnTo>
                    <a:lnTo>
                      <a:pt x="1315" y="1483"/>
                    </a:lnTo>
                    <a:lnTo>
                      <a:pt x="1368" y="1450"/>
                    </a:lnTo>
                    <a:lnTo>
                      <a:pt x="1427" y="1422"/>
                    </a:lnTo>
                    <a:lnTo>
                      <a:pt x="1491" y="1397"/>
                    </a:lnTo>
                    <a:lnTo>
                      <a:pt x="1453" y="1315"/>
                    </a:lnTo>
                    <a:lnTo>
                      <a:pt x="1411" y="1230"/>
                    </a:lnTo>
                    <a:lnTo>
                      <a:pt x="1366" y="1142"/>
                    </a:lnTo>
                    <a:lnTo>
                      <a:pt x="1316" y="1052"/>
                    </a:lnTo>
                    <a:lnTo>
                      <a:pt x="1263" y="962"/>
                    </a:lnTo>
                    <a:lnTo>
                      <a:pt x="1204" y="872"/>
                    </a:lnTo>
                    <a:lnTo>
                      <a:pt x="1143" y="784"/>
                    </a:lnTo>
                    <a:lnTo>
                      <a:pt x="1076" y="699"/>
                    </a:lnTo>
                    <a:lnTo>
                      <a:pt x="1006" y="617"/>
                    </a:lnTo>
                    <a:lnTo>
                      <a:pt x="933" y="540"/>
                    </a:lnTo>
                    <a:lnTo>
                      <a:pt x="899" y="509"/>
                    </a:lnTo>
                    <a:lnTo>
                      <a:pt x="928" y="471"/>
                    </a:lnTo>
                    <a:lnTo>
                      <a:pt x="932" y="466"/>
                    </a:lnTo>
                    <a:lnTo>
                      <a:pt x="941" y="456"/>
                    </a:lnTo>
                    <a:lnTo>
                      <a:pt x="952" y="440"/>
                    </a:lnTo>
                    <a:lnTo>
                      <a:pt x="969" y="422"/>
                    </a:lnTo>
                    <a:lnTo>
                      <a:pt x="989" y="400"/>
                    </a:lnTo>
                    <a:lnTo>
                      <a:pt x="1012" y="374"/>
                    </a:lnTo>
                    <a:lnTo>
                      <a:pt x="1040" y="346"/>
                    </a:lnTo>
                    <a:lnTo>
                      <a:pt x="1070" y="316"/>
                    </a:lnTo>
                    <a:lnTo>
                      <a:pt x="1104" y="286"/>
                    </a:lnTo>
                    <a:lnTo>
                      <a:pt x="1140" y="255"/>
                    </a:lnTo>
                    <a:lnTo>
                      <a:pt x="1180" y="223"/>
                    </a:lnTo>
                    <a:lnTo>
                      <a:pt x="1222" y="191"/>
                    </a:lnTo>
                    <a:lnTo>
                      <a:pt x="1268" y="160"/>
                    </a:lnTo>
                    <a:lnTo>
                      <a:pt x="1316" y="130"/>
                    </a:lnTo>
                    <a:lnTo>
                      <a:pt x="1367" y="103"/>
                    </a:lnTo>
                    <a:lnTo>
                      <a:pt x="1419" y="77"/>
                    </a:lnTo>
                    <a:lnTo>
                      <a:pt x="1475" y="55"/>
                    </a:lnTo>
                    <a:lnTo>
                      <a:pt x="1532" y="35"/>
                    </a:lnTo>
                    <a:lnTo>
                      <a:pt x="1591" y="18"/>
                    </a:lnTo>
                    <a:lnTo>
                      <a:pt x="1652" y="8"/>
                    </a:lnTo>
                    <a:lnTo>
                      <a:pt x="1716" y="1"/>
                    </a:lnTo>
                    <a:lnTo>
                      <a:pt x="17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D8937CC3-908C-4F61-84F5-59117DC70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2041"/>
                <a:ext cx="124" cy="125"/>
              </a:xfrm>
              <a:custGeom>
                <a:avLst/>
                <a:gdLst>
                  <a:gd name="T0" fmla="*/ 269 w 372"/>
                  <a:gd name="T1" fmla="*/ 0 h 374"/>
                  <a:gd name="T2" fmla="*/ 307 w 372"/>
                  <a:gd name="T3" fmla="*/ 3 h 374"/>
                  <a:gd name="T4" fmla="*/ 341 w 372"/>
                  <a:gd name="T5" fmla="*/ 9 h 374"/>
                  <a:gd name="T6" fmla="*/ 372 w 372"/>
                  <a:gd name="T7" fmla="*/ 22 h 374"/>
                  <a:gd name="T8" fmla="*/ 367 w 372"/>
                  <a:gd name="T9" fmla="*/ 120 h 374"/>
                  <a:gd name="T10" fmla="*/ 358 w 372"/>
                  <a:gd name="T11" fmla="*/ 219 h 374"/>
                  <a:gd name="T12" fmla="*/ 347 w 372"/>
                  <a:gd name="T13" fmla="*/ 316 h 374"/>
                  <a:gd name="T14" fmla="*/ 324 w 372"/>
                  <a:gd name="T15" fmla="*/ 332 h 374"/>
                  <a:gd name="T16" fmla="*/ 298 w 372"/>
                  <a:gd name="T17" fmla="*/ 345 h 374"/>
                  <a:gd name="T18" fmla="*/ 263 w 372"/>
                  <a:gd name="T19" fmla="*/ 359 h 374"/>
                  <a:gd name="T20" fmla="*/ 228 w 372"/>
                  <a:gd name="T21" fmla="*/ 368 h 374"/>
                  <a:gd name="T22" fmla="*/ 192 w 372"/>
                  <a:gd name="T23" fmla="*/ 372 h 374"/>
                  <a:gd name="T24" fmla="*/ 159 w 372"/>
                  <a:gd name="T25" fmla="*/ 374 h 374"/>
                  <a:gd name="T26" fmla="*/ 126 w 372"/>
                  <a:gd name="T27" fmla="*/ 368 h 374"/>
                  <a:gd name="T28" fmla="*/ 96 w 372"/>
                  <a:gd name="T29" fmla="*/ 361 h 374"/>
                  <a:gd name="T30" fmla="*/ 69 w 372"/>
                  <a:gd name="T31" fmla="*/ 347 h 374"/>
                  <a:gd name="T32" fmla="*/ 45 w 372"/>
                  <a:gd name="T33" fmla="*/ 331 h 374"/>
                  <a:gd name="T34" fmla="*/ 26 w 372"/>
                  <a:gd name="T35" fmla="*/ 310 h 374"/>
                  <a:gd name="T36" fmla="*/ 11 w 372"/>
                  <a:gd name="T37" fmla="*/ 285 h 374"/>
                  <a:gd name="T38" fmla="*/ 2 w 372"/>
                  <a:gd name="T39" fmla="*/ 255 h 374"/>
                  <a:gd name="T40" fmla="*/ 0 w 372"/>
                  <a:gd name="T41" fmla="*/ 224 h 374"/>
                  <a:gd name="T42" fmla="*/ 3 w 372"/>
                  <a:gd name="T43" fmla="*/ 191 h 374"/>
                  <a:gd name="T44" fmla="*/ 14 w 372"/>
                  <a:gd name="T45" fmla="*/ 160 h 374"/>
                  <a:gd name="T46" fmla="*/ 31 w 372"/>
                  <a:gd name="T47" fmla="*/ 129 h 374"/>
                  <a:gd name="T48" fmla="*/ 53 w 372"/>
                  <a:gd name="T49" fmla="*/ 99 h 374"/>
                  <a:gd name="T50" fmla="*/ 82 w 372"/>
                  <a:gd name="T51" fmla="*/ 73 h 374"/>
                  <a:gd name="T52" fmla="*/ 114 w 372"/>
                  <a:gd name="T53" fmla="*/ 48 h 374"/>
                  <a:gd name="T54" fmla="*/ 151 w 372"/>
                  <a:gd name="T55" fmla="*/ 29 h 374"/>
                  <a:gd name="T56" fmla="*/ 191 w 372"/>
                  <a:gd name="T57" fmla="*/ 13 h 374"/>
                  <a:gd name="T58" fmla="*/ 230 w 372"/>
                  <a:gd name="T59" fmla="*/ 4 h 374"/>
                  <a:gd name="T60" fmla="*/ 269 w 372"/>
                  <a:gd name="T61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2" h="374">
                    <a:moveTo>
                      <a:pt x="269" y="0"/>
                    </a:moveTo>
                    <a:lnTo>
                      <a:pt x="307" y="3"/>
                    </a:lnTo>
                    <a:lnTo>
                      <a:pt x="341" y="9"/>
                    </a:lnTo>
                    <a:lnTo>
                      <a:pt x="372" y="22"/>
                    </a:lnTo>
                    <a:lnTo>
                      <a:pt x="367" y="120"/>
                    </a:lnTo>
                    <a:lnTo>
                      <a:pt x="358" y="219"/>
                    </a:lnTo>
                    <a:lnTo>
                      <a:pt x="347" y="316"/>
                    </a:lnTo>
                    <a:lnTo>
                      <a:pt x="324" y="332"/>
                    </a:lnTo>
                    <a:lnTo>
                      <a:pt x="298" y="345"/>
                    </a:lnTo>
                    <a:lnTo>
                      <a:pt x="263" y="359"/>
                    </a:lnTo>
                    <a:lnTo>
                      <a:pt x="228" y="368"/>
                    </a:lnTo>
                    <a:lnTo>
                      <a:pt x="192" y="372"/>
                    </a:lnTo>
                    <a:lnTo>
                      <a:pt x="159" y="374"/>
                    </a:lnTo>
                    <a:lnTo>
                      <a:pt x="126" y="368"/>
                    </a:lnTo>
                    <a:lnTo>
                      <a:pt x="96" y="361"/>
                    </a:lnTo>
                    <a:lnTo>
                      <a:pt x="69" y="347"/>
                    </a:lnTo>
                    <a:lnTo>
                      <a:pt x="45" y="331"/>
                    </a:lnTo>
                    <a:lnTo>
                      <a:pt x="26" y="310"/>
                    </a:lnTo>
                    <a:lnTo>
                      <a:pt x="11" y="285"/>
                    </a:lnTo>
                    <a:lnTo>
                      <a:pt x="2" y="255"/>
                    </a:lnTo>
                    <a:lnTo>
                      <a:pt x="0" y="224"/>
                    </a:lnTo>
                    <a:lnTo>
                      <a:pt x="3" y="191"/>
                    </a:lnTo>
                    <a:lnTo>
                      <a:pt x="14" y="160"/>
                    </a:lnTo>
                    <a:lnTo>
                      <a:pt x="31" y="129"/>
                    </a:lnTo>
                    <a:lnTo>
                      <a:pt x="53" y="99"/>
                    </a:lnTo>
                    <a:lnTo>
                      <a:pt x="82" y="73"/>
                    </a:lnTo>
                    <a:lnTo>
                      <a:pt x="114" y="48"/>
                    </a:lnTo>
                    <a:lnTo>
                      <a:pt x="151" y="29"/>
                    </a:lnTo>
                    <a:lnTo>
                      <a:pt x="191" y="13"/>
                    </a:lnTo>
                    <a:lnTo>
                      <a:pt x="230" y="4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33">
              <a:extLst>
                <a:ext uri="{FF2B5EF4-FFF2-40B4-BE49-F238E27FC236}">
                  <a16:creationId xmlns:a16="http://schemas.microsoft.com/office/drawing/2014/main" id="{44A47627-47A8-4FD0-9D65-614C76D160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59743" y="4868222"/>
              <a:ext cx="581391" cy="472249"/>
              <a:chOff x="2307" y="913"/>
              <a:chExt cx="3063" cy="2488"/>
            </a:xfrm>
            <a:solidFill>
              <a:sysClr val="window" lastClr="FFFFFF"/>
            </a:solidFill>
          </p:grpSpPr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F3DE5534-74FC-4B84-AED6-5C2ECE2F65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0" y="913"/>
                <a:ext cx="1510" cy="1211"/>
              </a:xfrm>
              <a:custGeom>
                <a:avLst/>
                <a:gdLst>
                  <a:gd name="T0" fmla="*/ 2317 w 3019"/>
                  <a:gd name="T1" fmla="*/ 603 h 2422"/>
                  <a:gd name="T2" fmla="*/ 2048 w 3019"/>
                  <a:gd name="T3" fmla="*/ 804 h 2422"/>
                  <a:gd name="T4" fmla="*/ 2027 w 3019"/>
                  <a:gd name="T5" fmla="*/ 813 h 2422"/>
                  <a:gd name="T6" fmla="*/ 2018 w 3019"/>
                  <a:gd name="T7" fmla="*/ 839 h 2422"/>
                  <a:gd name="T8" fmla="*/ 2159 w 3019"/>
                  <a:gd name="T9" fmla="*/ 990 h 2422"/>
                  <a:gd name="T10" fmla="*/ 2133 w 3019"/>
                  <a:gd name="T11" fmla="*/ 1194 h 2422"/>
                  <a:gd name="T12" fmla="*/ 2167 w 3019"/>
                  <a:gd name="T13" fmla="*/ 1211 h 2422"/>
                  <a:gd name="T14" fmla="*/ 2501 w 3019"/>
                  <a:gd name="T15" fmla="*/ 1207 h 2422"/>
                  <a:gd name="T16" fmla="*/ 2525 w 3019"/>
                  <a:gd name="T17" fmla="*/ 1211 h 2422"/>
                  <a:gd name="T18" fmla="*/ 2547 w 3019"/>
                  <a:gd name="T19" fmla="*/ 1194 h 2422"/>
                  <a:gd name="T20" fmla="*/ 2521 w 3019"/>
                  <a:gd name="T21" fmla="*/ 990 h 2422"/>
                  <a:gd name="T22" fmla="*/ 2663 w 3019"/>
                  <a:gd name="T23" fmla="*/ 839 h 2422"/>
                  <a:gd name="T24" fmla="*/ 2653 w 3019"/>
                  <a:gd name="T25" fmla="*/ 813 h 2422"/>
                  <a:gd name="T26" fmla="*/ 2633 w 3019"/>
                  <a:gd name="T27" fmla="*/ 804 h 2422"/>
                  <a:gd name="T28" fmla="*/ 2363 w 3019"/>
                  <a:gd name="T29" fmla="*/ 603 h 2422"/>
                  <a:gd name="T30" fmla="*/ 1509 w 3019"/>
                  <a:gd name="T31" fmla="*/ 594 h 2422"/>
                  <a:gd name="T32" fmla="*/ 1479 w 3019"/>
                  <a:gd name="T33" fmla="*/ 615 h 2422"/>
                  <a:gd name="T34" fmla="*/ 1210 w 3019"/>
                  <a:gd name="T35" fmla="*/ 806 h 2422"/>
                  <a:gd name="T36" fmla="*/ 1193 w 3019"/>
                  <a:gd name="T37" fmla="*/ 821 h 2422"/>
                  <a:gd name="T38" fmla="*/ 1191 w 3019"/>
                  <a:gd name="T39" fmla="*/ 852 h 2422"/>
                  <a:gd name="T40" fmla="*/ 1297 w 3019"/>
                  <a:gd name="T41" fmla="*/ 1170 h 2422"/>
                  <a:gd name="T42" fmla="*/ 1312 w 3019"/>
                  <a:gd name="T43" fmla="*/ 1203 h 2422"/>
                  <a:gd name="T44" fmla="*/ 1347 w 3019"/>
                  <a:gd name="T45" fmla="*/ 1207 h 2422"/>
                  <a:gd name="T46" fmla="*/ 1680 w 3019"/>
                  <a:gd name="T47" fmla="*/ 1209 h 2422"/>
                  <a:gd name="T48" fmla="*/ 1702 w 3019"/>
                  <a:gd name="T49" fmla="*/ 1207 h 2422"/>
                  <a:gd name="T50" fmla="*/ 1721 w 3019"/>
                  <a:gd name="T51" fmla="*/ 1183 h 2422"/>
                  <a:gd name="T52" fmla="*/ 1821 w 3019"/>
                  <a:gd name="T53" fmla="*/ 863 h 2422"/>
                  <a:gd name="T54" fmla="*/ 1830 w 3019"/>
                  <a:gd name="T55" fmla="*/ 828 h 2422"/>
                  <a:gd name="T56" fmla="*/ 1817 w 3019"/>
                  <a:gd name="T57" fmla="*/ 810 h 2422"/>
                  <a:gd name="T58" fmla="*/ 1622 w 3019"/>
                  <a:gd name="T59" fmla="*/ 778 h 2422"/>
                  <a:gd name="T60" fmla="*/ 1522 w 3019"/>
                  <a:gd name="T61" fmla="*/ 598 h 2422"/>
                  <a:gd name="T62" fmla="*/ 667 w 3019"/>
                  <a:gd name="T63" fmla="*/ 598 h 2422"/>
                  <a:gd name="T64" fmla="*/ 567 w 3019"/>
                  <a:gd name="T65" fmla="*/ 778 h 2422"/>
                  <a:gd name="T66" fmla="*/ 372 w 3019"/>
                  <a:gd name="T67" fmla="*/ 810 h 2422"/>
                  <a:gd name="T68" fmla="*/ 359 w 3019"/>
                  <a:gd name="T69" fmla="*/ 828 h 2422"/>
                  <a:gd name="T70" fmla="*/ 368 w 3019"/>
                  <a:gd name="T71" fmla="*/ 863 h 2422"/>
                  <a:gd name="T72" fmla="*/ 468 w 3019"/>
                  <a:gd name="T73" fmla="*/ 1183 h 2422"/>
                  <a:gd name="T74" fmla="*/ 492 w 3019"/>
                  <a:gd name="T75" fmla="*/ 1209 h 2422"/>
                  <a:gd name="T76" fmla="*/ 678 w 3019"/>
                  <a:gd name="T77" fmla="*/ 1122 h 2422"/>
                  <a:gd name="T78" fmla="*/ 857 w 3019"/>
                  <a:gd name="T79" fmla="*/ 1211 h 2422"/>
                  <a:gd name="T80" fmla="*/ 877 w 3019"/>
                  <a:gd name="T81" fmla="*/ 1203 h 2422"/>
                  <a:gd name="T82" fmla="*/ 890 w 3019"/>
                  <a:gd name="T83" fmla="*/ 1170 h 2422"/>
                  <a:gd name="T84" fmla="*/ 998 w 3019"/>
                  <a:gd name="T85" fmla="*/ 852 h 2422"/>
                  <a:gd name="T86" fmla="*/ 996 w 3019"/>
                  <a:gd name="T87" fmla="*/ 821 h 2422"/>
                  <a:gd name="T88" fmla="*/ 979 w 3019"/>
                  <a:gd name="T89" fmla="*/ 806 h 2422"/>
                  <a:gd name="T90" fmla="*/ 710 w 3019"/>
                  <a:gd name="T91" fmla="*/ 615 h 2422"/>
                  <a:gd name="T92" fmla="*/ 678 w 3019"/>
                  <a:gd name="T93" fmla="*/ 594 h 2422"/>
                  <a:gd name="T94" fmla="*/ 2791 w 3019"/>
                  <a:gd name="T95" fmla="*/ 5 h 2422"/>
                  <a:gd name="T96" fmla="*/ 2936 w 3019"/>
                  <a:gd name="T97" fmla="*/ 83 h 2422"/>
                  <a:gd name="T98" fmla="*/ 3012 w 3019"/>
                  <a:gd name="T99" fmla="*/ 226 h 2422"/>
                  <a:gd name="T100" fmla="*/ 3012 w 3019"/>
                  <a:gd name="T101" fmla="*/ 1604 h 2422"/>
                  <a:gd name="T102" fmla="*/ 2936 w 3019"/>
                  <a:gd name="T103" fmla="*/ 1747 h 2422"/>
                  <a:gd name="T104" fmla="*/ 2791 w 3019"/>
                  <a:gd name="T105" fmla="*/ 1825 h 2422"/>
                  <a:gd name="T106" fmla="*/ 647 w 3019"/>
                  <a:gd name="T107" fmla="*/ 2399 h 2422"/>
                  <a:gd name="T108" fmla="*/ 589 w 3019"/>
                  <a:gd name="T109" fmla="*/ 2422 h 2422"/>
                  <a:gd name="T110" fmla="*/ 531 w 3019"/>
                  <a:gd name="T111" fmla="*/ 2399 h 2422"/>
                  <a:gd name="T112" fmla="*/ 500 w 3019"/>
                  <a:gd name="T113" fmla="*/ 2332 h 2422"/>
                  <a:gd name="T114" fmla="*/ 228 w 3019"/>
                  <a:gd name="T115" fmla="*/ 1825 h 2422"/>
                  <a:gd name="T116" fmla="*/ 83 w 3019"/>
                  <a:gd name="T117" fmla="*/ 1747 h 2422"/>
                  <a:gd name="T118" fmla="*/ 5 w 3019"/>
                  <a:gd name="T119" fmla="*/ 1604 h 2422"/>
                  <a:gd name="T120" fmla="*/ 5 w 3019"/>
                  <a:gd name="T121" fmla="*/ 226 h 2422"/>
                  <a:gd name="T122" fmla="*/ 83 w 3019"/>
                  <a:gd name="T123" fmla="*/ 83 h 2422"/>
                  <a:gd name="T124" fmla="*/ 228 w 3019"/>
                  <a:gd name="T125" fmla="*/ 5 h 2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19" h="2422">
                    <a:moveTo>
                      <a:pt x="2339" y="594"/>
                    </a:moveTo>
                    <a:lnTo>
                      <a:pt x="2328" y="598"/>
                    </a:lnTo>
                    <a:lnTo>
                      <a:pt x="2317" y="603"/>
                    </a:lnTo>
                    <a:lnTo>
                      <a:pt x="2310" y="615"/>
                    </a:lnTo>
                    <a:lnTo>
                      <a:pt x="2228" y="778"/>
                    </a:lnTo>
                    <a:lnTo>
                      <a:pt x="2048" y="804"/>
                    </a:lnTo>
                    <a:lnTo>
                      <a:pt x="2040" y="806"/>
                    </a:lnTo>
                    <a:lnTo>
                      <a:pt x="2033" y="810"/>
                    </a:lnTo>
                    <a:lnTo>
                      <a:pt x="2027" y="813"/>
                    </a:lnTo>
                    <a:lnTo>
                      <a:pt x="2023" y="821"/>
                    </a:lnTo>
                    <a:lnTo>
                      <a:pt x="2020" y="828"/>
                    </a:lnTo>
                    <a:lnTo>
                      <a:pt x="2018" y="839"/>
                    </a:lnTo>
                    <a:lnTo>
                      <a:pt x="2022" y="852"/>
                    </a:lnTo>
                    <a:lnTo>
                      <a:pt x="2029" y="863"/>
                    </a:lnTo>
                    <a:lnTo>
                      <a:pt x="2159" y="990"/>
                    </a:lnTo>
                    <a:lnTo>
                      <a:pt x="2127" y="1170"/>
                    </a:lnTo>
                    <a:lnTo>
                      <a:pt x="2127" y="1183"/>
                    </a:lnTo>
                    <a:lnTo>
                      <a:pt x="2133" y="1194"/>
                    </a:lnTo>
                    <a:lnTo>
                      <a:pt x="2142" y="1203"/>
                    </a:lnTo>
                    <a:lnTo>
                      <a:pt x="2154" y="1209"/>
                    </a:lnTo>
                    <a:lnTo>
                      <a:pt x="2167" y="1211"/>
                    </a:lnTo>
                    <a:lnTo>
                      <a:pt x="2178" y="1207"/>
                    </a:lnTo>
                    <a:lnTo>
                      <a:pt x="2339" y="1122"/>
                    </a:lnTo>
                    <a:lnTo>
                      <a:pt x="2501" y="1207"/>
                    </a:lnTo>
                    <a:lnTo>
                      <a:pt x="2510" y="1209"/>
                    </a:lnTo>
                    <a:lnTo>
                      <a:pt x="2518" y="1211"/>
                    </a:lnTo>
                    <a:lnTo>
                      <a:pt x="2525" y="1211"/>
                    </a:lnTo>
                    <a:lnTo>
                      <a:pt x="2533" y="1207"/>
                    </a:lnTo>
                    <a:lnTo>
                      <a:pt x="2538" y="1203"/>
                    </a:lnTo>
                    <a:lnTo>
                      <a:pt x="2547" y="1194"/>
                    </a:lnTo>
                    <a:lnTo>
                      <a:pt x="2551" y="1183"/>
                    </a:lnTo>
                    <a:lnTo>
                      <a:pt x="2551" y="1170"/>
                    </a:lnTo>
                    <a:lnTo>
                      <a:pt x="2521" y="990"/>
                    </a:lnTo>
                    <a:lnTo>
                      <a:pt x="2652" y="863"/>
                    </a:lnTo>
                    <a:lnTo>
                      <a:pt x="2659" y="852"/>
                    </a:lnTo>
                    <a:lnTo>
                      <a:pt x="2663" y="839"/>
                    </a:lnTo>
                    <a:lnTo>
                      <a:pt x="2661" y="828"/>
                    </a:lnTo>
                    <a:lnTo>
                      <a:pt x="2657" y="821"/>
                    </a:lnTo>
                    <a:lnTo>
                      <a:pt x="2653" y="813"/>
                    </a:lnTo>
                    <a:lnTo>
                      <a:pt x="2646" y="810"/>
                    </a:lnTo>
                    <a:lnTo>
                      <a:pt x="2640" y="806"/>
                    </a:lnTo>
                    <a:lnTo>
                      <a:pt x="2633" y="804"/>
                    </a:lnTo>
                    <a:lnTo>
                      <a:pt x="2453" y="778"/>
                    </a:lnTo>
                    <a:lnTo>
                      <a:pt x="2371" y="615"/>
                    </a:lnTo>
                    <a:lnTo>
                      <a:pt x="2363" y="603"/>
                    </a:lnTo>
                    <a:lnTo>
                      <a:pt x="2352" y="598"/>
                    </a:lnTo>
                    <a:lnTo>
                      <a:pt x="2339" y="594"/>
                    </a:lnTo>
                    <a:close/>
                    <a:moveTo>
                      <a:pt x="1509" y="594"/>
                    </a:moveTo>
                    <a:lnTo>
                      <a:pt x="1498" y="598"/>
                    </a:lnTo>
                    <a:lnTo>
                      <a:pt x="1486" y="603"/>
                    </a:lnTo>
                    <a:lnTo>
                      <a:pt x="1479" y="615"/>
                    </a:lnTo>
                    <a:lnTo>
                      <a:pt x="1397" y="778"/>
                    </a:lnTo>
                    <a:lnTo>
                      <a:pt x="1217" y="804"/>
                    </a:lnTo>
                    <a:lnTo>
                      <a:pt x="1210" y="806"/>
                    </a:lnTo>
                    <a:lnTo>
                      <a:pt x="1202" y="810"/>
                    </a:lnTo>
                    <a:lnTo>
                      <a:pt x="1197" y="813"/>
                    </a:lnTo>
                    <a:lnTo>
                      <a:pt x="1193" y="821"/>
                    </a:lnTo>
                    <a:lnTo>
                      <a:pt x="1189" y="828"/>
                    </a:lnTo>
                    <a:lnTo>
                      <a:pt x="1187" y="839"/>
                    </a:lnTo>
                    <a:lnTo>
                      <a:pt x="1191" y="852"/>
                    </a:lnTo>
                    <a:lnTo>
                      <a:pt x="1198" y="863"/>
                    </a:lnTo>
                    <a:lnTo>
                      <a:pt x="1328" y="990"/>
                    </a:lnTo>
                    <a:lnTo>
                      <a:pt x="1297" y="1170"/>
                    </a:lnTo>
                    <a:lnTo>
                      <a:pt x="1297" y="1183"/>
                    </a:lnTo>
                    <a:lnTo>
                      <a:pt x="1302" y="1194"/>
                    </a:lnTo>
                    <a:lnTo>
                      <a:pt x="1312" y="1203"/>
                    </a:lnTo>
                    <a:lnTo>
                      <a:pt x="1323" y="1209"/>
                    </a:lnTo>
                    <a:lnTo>
                      <a:pt x="1336" y="1211"/>
                    </a:lnTo>
                    <a:lnTo>
                      <a:pt x="1347" y="1207"/>
                    </a:lnTo>
                    <a:lnTo>
                      <a:pt x="1509" y="1122"/>
                    </a:lnTo>
                    <a:lnTo>
                      <a:pt x="1670" y="1207"/>
                    </a:lnTo>
                    <a:lnTo>
                      <a:pt x="1680" y="1209"/>
                    </a:lnTo>
                    <a:lnTo>
                      <a:pt x="1687" y="1211"/>
                    </a:lnTo>
                    <a:lnTo>
                      <a:pt x="1695" y="1211"/>
                    </a:lnTo>
                    <a:lnTo>
                      <a:pt x="1702" y="1207"/>
                    </a:lnTo>
                    <a:lnTo>
                      <a:pt x="1708" y="1203"/>
                    </a:lnTo>
                    <a:lnTo>
                      <a:pt x="1717" y="1194"/>
                    </a:lnTo>
                    <a:lnTo>
                      <a:pt x="1721" y="1183"/>
                    </a:lnTo>
                    <a:lnTo>
                      <a:pt x="1721" y="1170"/>
                    </a:lnTo>
                    <a:lnTo>
                      <a:pt x="1691" y="990"/>
                    </a:lnTo>
                    <a:lnTo>
                      <a:pt x="1821" y="863"/>
                    </a:lnTo>
                    <a:lnTo>
                      <a:pt x="1828" y="852"/>
                    </a:lnTo>
                    <a:lnTo>
                      <a:pt x="1832" y="839"/>
                    </a:lnTo>
                    <a:lnTo>
                      <a:pt x="1830" y="828"/>
                    </a:lnTo>
                    <a:lnTo>
                      <a:pt x="1826" y="821"/>
                    </a:lnTo>
                    <a:lnTo>
                      <a:pt x="1823" y="813"/>
                    </a:lnTo>
                    <a:lnTo>
                      <a:pt x="1817" y="810"/>
                    </a:lnTo>
                    <a:lnTo>
                      <a:pt x="1810" y="806"/>
                    </a:lnTo>
                    <a:lnTo>
                      <a:pt x="1802" y="804"/>
                    </a:lnTo>
                    <a:lnTo>
                      <a:pt x="1622" y="778"/>
                    </a:lnTo>
                    <a:lnTo>
                      <a:pt x="1540" y="615"/>
                    </a:lnTo>
                    <a:lnTo>
                      <a:pt x="1533" y="603"/>
                    </a:lnTo>
                    <a:lnTo>
                      <a:pt x="1522" y="598"/>
                    </a:lnTo>
                    <a:lnTo>
                      <a:pt x="1509" y="594"/>
                    </a:lnTo>
                    <a:close/>
                    <a:moveTo>
                      <a:pt x="678" y="594"/>
                    </a:moveTo>
                    <a:lnTo>
                      <a:pt x="667" y="598"/>
                    </a:lnTo>
                    <a:lnTo>
                      <a:pt x="656" y="603"/>
                    </a:lnTo>
                    <a:lnTo>
                      <a:pt x="648" y="615"/>
                    </a:lnTo>
                    <a:lnTo>
                      <a:pt x="567" y="778"/>
                    </a:lnTo>
                    <a:lnTo>
                      <a:pt x="386" y="804"/>
                    </a:lnTo>
                    <a:lnTo>
                      <a:pt x="379" y="806"/>
                    </a:lnTo>
                    <a:lnTo>
                      <a:pt x="372" y="810"/>
                    </a:lnTo>
                    <a:lnTo>
                      <a:pt x="366" y="813"/>
                    </a:lnTo>
                    <a:lnTo>
                      <a:pt x="362" y="821"/>
                    </a:lnTo>
                    <a:lnTo>
                      <a:pt x="359" y="828"/>
                    </a:lnTo>
                    <a:lnTo>
                      <a:pt x="357" y="839"/>
                    </a:lnTo>
                    <a:lnTo>
                      <a:pt x="360" y="852"/>
                    </a:lnTo>
                    <a:lnTo>
                      <a:pt x="368" y="863"/>
                    </a:lnTo>
                    <a:lnTo>
                      <a:pt x="498" y="990"/>
                    </a:lnTo>
                    <a:lnTo>
                      <a:pt x="466" y="1170"/>
                    </a:lnTo>
                    <a:lnTo>
                      <a:pt x="468" y="1183"/>
                    </a:lnTo>
                    <a:lnTo>
                      <a:pt x="472" y="1194"/>
                    </a:lnTo>
                    <a:lnTo>
                      <a:pt x="481" y="1203"/>
                    </a:lnTo>
                    <a:lnTo>
                      <a:pt x="492" y="1209"/>
                    </a:lnTo>
                    <a:lnTo>
                      <a:pt x="505" y="1211"/>
                    </a:lnTo>
                    <a:lnTo>
                      <a:pt x="516" y="1207"/>
                    </a:lnTo>
                    <a:lnTo>
                      <a:pt x="678" y="1122"/>
                    </a:lnTo>
                    <a:lnTo>
                      <a:pt x="840" y="1207"/>
                    </a:lnTo>
                    <a:lnTo>
                      <a:pt x="849" y="1209"/>
                    </a:lnTo>
                    <a:lnTo>
                      <a:pt x="857" y="1211"/>
                    </a:lnTo>
                    <a:lnTo>
                      <a:pt x="864" y="1211"/>
                    </a:lnTo>
                    <a:lnTo>
                      <a:pt x="871" y="1207"/>
                    </a:lnTo>
                    <a:lnTo>
                      <a:pt x="877" y="1203"/>
                    </a:lnTo>
                    <a:lnTo>
                      <a:pt x="886" y="1194"/>
                    </a:lnTo>
                    <a:lnTo>
                      <a:pt x="890" y="1183"/>
                    </a:lnTo>
                    <a:lnTo>
                      <a:pt x="890" y="1170"/>
                    </a:lnTo>
                    <a:lnTo>
                      <a:pt x="860" y="990"/>
                    </a:lnTo>
                    <a:lnTo>
                      <a:pt x="990" y="863"/>
                    </a:lnTo>
                    <a:lnTo>
                      <a:pt x="998" y="852"/>
                    </a:lnTo>
                    <a:lnTo>
                      <a:pt x="1001" y="839"/>
                    </a:lnTo>
                    <a:lnTo>
                      <a:pt x="1000" y="828"/>
                    </a:lnTo>
                    <a:lnTo>
                      <a:pt x="996" y="821"/>
                    </a:lnTo>
                    <a:lnTo>
                      <a:pt x="992" y="813"/>
                    </a:lnTo>
                    <a:lnTo>
                      <a:pt x="987" y="810"/>
                    </a:lnTo>
                    <a:lnTo>
                      <a:pt x="979" y="806"/>
                    </a:lnTo>
                    <a:lnTo>
                      <a:pt x="972" y="804"/>
                    </a:lnTo>
                    <a:lnTo>
                      <a:pt x="791" y="778"/>
                    </a:lnTo>
                    <a:lnTo>
                      <a:pt x="710" y="615"/>
                    </a:lnTo>
                    <a:lnTo>
                      <a:pt x="702" y="603"/>
                    </a:lnTo>
                    <a:lnTo>
                      <a:pt x="691" y="598"/>
                    </a:lnTo>
                    <a:lnTo>
                      <a:pt x="678" y="594"/>
                    </a:lnTo>
                    <a:close/>
                    <a:moveTo>
                      <a:pt x="284" y="0"/>
                    </a:moveTo>
                    <a:lnTo>
                      <a:pt x="2733" y="0"/>
                    </a:lnTo>
                    <a:lnTo>
                      <a:pt x="2791" y="5"/>
                    </a:lnTo>
                    <a:lnTo>
                      <a:pt x="2845" y="22"/>
                    </a:lnTo>
                    <a:lnTo>
                      <a:pt x="2893" y="48"/>
                    </a:lnTo>
                    <a:lnTo>
                      <a:pt x="2936" y="83"/>
                    </a:lnTo>
                    <a:lnTo>
                      <a:pt x="2969" y="124"/>
                    </a:lnTo>
                    <a:lnTo>
                      <a:pt x="2995" y="174"/>
                    </a:lnTo>
                    <a:lnTo>
                      <a:pt x="3012" y="226"/>
                    </a:lnTo>
                    <a:lnTo>
                      <a:pt x="3019" y="284"/>
                    </a:lnTo>
                    <a:lnTo>
                      <a:pt x="3019" y="1547"/>
                    </a:lnTo>
                    <a:lnTo>
                      <a:pt x="3012" y="1604"/>
                    </a:lnTo>
                    <a:lnTo>
                      <a:pt x="2995" y="1658"/>
                    </a:lnTo>
                    <a:lnTo>
                      <a:pt x="2969" y="1707"/>
                    </a:lnTo>
                    <a:lnTo>
                      <a:pt x="2936" y="1747"/>
                    </a:lnTo>
                    <a:lnTo>
                      <a:pt x="2893" y="1783"/>
                    </a:lnTo>
                    <a:lnTo>
                      <a:pt x="2845" y="1809"/>
                    </a:lnTo>
                    <a:lnTo>
                      <a:pt x="2791" y="1825"/>
                    </a:lnTo>
                    <a:lnTo>
                      <a:pt x="2733" y="1831"/>
                    </a:lnTo>
                    <a:lnTo>
                      <a:pt x="1304" y="1831"/>
                    </a:lnTo>
                    <a:lnTo>
                      <a:pt x="647" y="2399"/>
                    </a:lnTo>
                    <a:lnTo>
                      <a:pt x="630" y="2412"/>
                    </a:lnTo>
                    <a:lnTo>
                      <a:pt x="609" y="2420"/>
                    </a:lnTo>
                    <a:lnTo>
                      <a:pt x="589" y="2422"/>
                    </a:lnTo>
                    <a:lnTo>
                      <a:pt x="570" y="2420"/>
                    </a:lnTo>
                    <a:lnTo>
                      <a:pt x="552" y="2414"/>
                    </a:lnTo>
                    <a:lnTo>
                      <a:pt x="531" y="2399"/>
                    </a:lnTo>
                    <a:lnTo>
                      <a:pt x="515" y="2381"/>
                    </a:lnTo>
                    <a:lnTo>
                      <a:pt x="503" y="2358"/>
                    </a:lnTo>
                    <a:lnTo>
                      <a:pt x="500" y="2332"/>
                    </a:lnTo>
                    <a:lnTo>
                      <a:pt x="500" y="1831"/>
                    </a:lnTo>
                    <a:lnTo>
                      <a:pt x="284" y="1831"/>
                    </a:lnTo>
                    <a:lnTo>
                      <a:pt x="228" y="1825"/>
                    </a:lnTo>
                    <a:lnTo>
                      <a:pt x="175" y="1809"/>
                    </a:lnTo>
                    <a:lnTo>
                      <a:pt x="126" y="1783"/>
                    </a:lnTo>
                    <a:lnTo>
                      <a:pt x="83" y="1747"/>
                    </a:lnTo>
                    <a:lnTo>
                      <a:pt x="48" y="1707"/>
                    </a:lnTo>
                    <a:lnTo>
                      <a:pt x="22" y="1658"/>
                    </a:lnTo>
                    <a:lnTo>
                      <a:pt x="5" y="1604"/>
                    </a:lnTo>
                    <a:lnTo>
                      <a:pt x="0" y="1547"/>
                    </a:lnTo>
                    <a:lnTo>
                      <a:pt x="0" y="284"/>
                    </a:lnTo>
                    <a:lnTo>
                      <a:pt x="5" y="226"/>
                    </a:lnTo>
                    <a:lnTo>
                      <a:pt x="22" y="174"/>
                    </a:lnTo>
                    <a:lnTo>
                      <a:pt x="48" y="124"/>
                    </a:lnTo>
                    <a:lnTo>
                      <a:pt x="83" y="83"/>
                    </a:lnTo>
                    <a:lnTo>
                      <a:pt x="126" y="48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2AD5FFFF-7B3D-4A21-BC77-2EC3BB56D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1348"/>
                <a:ext cx="924" cy="1108"/>
              </a:xfrm>
              <a:custGeom>
                <a:avLst/>
                <a:gdLst>
                  <a:gd name="T0" fmla="*/ 1035 w 1849"/>
                  <a:gd name="T1" fmla="*/ 4 h 2215"/>
                  <a:gd name="T2" fmla="*/ 1238 w 1849"/>
                  <a:gd name="T3" fmla="*/ 33 h 2215"/>
                  <a:gd name="T4" fmla="*/ 1411 w 1849"/>
                  <a:gd name="T5" fmla="*/ 91 h 2215"/>
                  <a:gd name="T6" fmla="*/ 1554 w 1849"/>
                  <a:gd name="T7" fmla="*/ 176 h 2215"/>
                  <a:gd name="T8" fmla="*/ 1671 w 1849"/>
                  <a:gd name="T9" fmla="*/ 291 h 2215"/>
                  <a:gd name="T10" fmla="*/ 1758 w 1849"/>
                  <a:gd name="T11" fmla="*/ 433 h 2215"/>
                  <a:gd name="T12" fmla="*/ 1816 w 1849"/>
                  <a:gd name="T13" fmla="*/ 603 h 2215"/>
                  <a:gd name="T14" fmla="*/ 1845 w 1849"/>
                  <a:gd name="T15" fmla="*/ 800 h 2215"/>
                  <a:gd name="T16" fmla="*/ 1845 w 1849"/>
                  <a:gd name="T17" fmla="*/ 1034 h 2215"/>
                  <a:gd name="T18" fmla="*/ 1825 w 1849"/>
                  <a:gd name="T19" fmla="*/ 1261 h 2215"/>
                  <a:gd name="T20" fmla="*/ 1784 w 1849"/>
                  <a:gd name="T21" fmla="*/ 1456 h 2215"/>
                  <a:gd name="T22" fmla="*/ 1728 w 1849"/>
                  <a:gd name="T23" fmla="*/ 1623 h 2215"/>
                  <a:gd name="T24" fmla="*/ 1660 w 1849"/>
                  <a:gd name="T25" fmla="*/ 1764 h 2215"/>
                  <a:gd name="T26" fmla="*/ 1581 w 1849"/>
                  <a:gd name="T27" fmla="*/ 1881 h 2215"/>
                  <a:gd name="T28" fmla="*/ 1498 w 1849"/>
                  <a:gd name="T29" fmla="*/ 1974 h 2215"/>
                  <a:gd name="T30" fmla="*/ 1409 w 1849"/>
                  <a:gd name="T31" fmla="*/ 2050 h 2215"/>
                  <a:gd name="T32" fmla="*/ 1319 w 1849"/>
                  <a:gd name="T33" fmla="*/ 2108 h 2215"/>
                  <a:gd name="T34" fmla="*/ 1232 w 1849"/>
                  <a:gd name="T35" fmla="*/ 2149 h 2215"/>
                  <a:gd name="T36" fmla="*/ 1150 w 1849"/>
                  <a:gd name="T37" fmla="*/ 2178 h 2215"/>
                  <a:gd name="T38" fmla="*/ 1078 w 1849"/>
                  <a:gd name="T39" fmla="*/ 2199 h 2215"/>
                  <a:gd name="T40" fmla="*/ 1015 w 1849"/>
                  <a:gd name="T41" fmla="*/ 2208 h 2215"/>
                  <a:gd name="T42" fmla="*/ 966 w 1849"/>
                  <a:gd name="T43" fmla="*/ 2214 h 2215"/>
                  <a:gd name="T44" fmla="*/ 935 w 1849"/>
                  <a:gd name="T45" fmla="*/ 2215 h 2215"/>
                  <a:gd name="T46" fmla="*/ 926 w 1849"/>
                  <a:gd name="T47" fmla="*/ 2215 h 2215"/>
                  <a:gd name="T48" fmla="*/ 743 w 1849"/>
                  <a:gd name="T49" fmla="*/ 2199 h 2215"/>
                  <a:gd name="T50" fmla="*/ 580 w 1849"/>
                  <a:gd name="T51" fmla="*/ 2149 h 2215"/>
                  <a:gd name="T52" fmla="*/ 435 w 1849"/>
                  <a:gd name="T53" fmla="*/ 2061 h 2215"/>
                  <a:gd name="T54" fmla="*/ 309 w 1849"/>
                  <a:gd name="T55" fmla="*/ 1942 h 2215"/>
                  <a:gd name="T56" fmla="*/ 203 w 1849"/>
                  <a:gd name="T57" fmla="*/ 1792 h 2215"/>
                  <a:gd name="T58" fmla="*/ 117 w 1849"/>
                  <a:gd name="T59" fmla="*/ 1612 h 2215"/>
                  <a:gd name="T60" fmla="*/ 56 w 1849"/>
                  <a:gd name="T61" fmla="*/ 1404 h 2215"/>
                  <a:gd name="T62" fmla="*/ 15 w 1849"/>
                  <a:gd name="T63" fmla="*/ 1170 h 2215"/>
                  <a:gd name="T64" fmla="*/ 0 w 1849"/>
                  <a:gd name="T65" fmla="*/ 908 h 2215"/>
                  <a:gd name="T66" fmla="*/ 13 w 1849"/>
                  <a:gd name="T67" fmla="*/ 698 h 2215"/>
                  <a:gd name="T68" fmla="*/ 58 w 1849"/>
                  <a:gd name="T69" fmla="*/ 514 h 2215"/>
                  <a:gd name="T70" fmla="*/ 132 w 1849"/>
                  <a:gd name="T71" fmla="*/ 358 h 2215"/>
                  <a:gd name="T72" fmla="*/ 236 w 1849"/>
                  <a:gd name="T73" fmla="*/ 230 h 2215"/>
                  <a:gd name="T74" fmla="*/ 368 w 1849"/>
                  <a:gd name="T75" fmla="*/ 130 h 2215"/>
                  <a:gd name="T76" fmla="*/ 526 w 1849"/>
                  <a:gd name="T77" fmla="*/ 57 h 2215"/>
                  <a:gd name="T78" fmla="*/ 712 w 1849"/>
                  <a:gd name="T79" fmla="*/ 15 h 2215"/>
                  <a:gd name="T80" fmla="*/ 926 w 1849"/>
                  <a:gd name="T81" fmla="*/ 0 h 2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49" h="2215">
                    <a:moveTo>
                      <a:pt x="926" y="0"/>
                    </a:moveTo>
                    <a:lnTo>
                      <a:pt x="1035" y="4"/>
                    </a:lnTo>
                    <a:lnTo>
                      <a:pt x="1139" y="15"/>
                    </a:lnTo>
                    <a:lnTo>
                      <a:pt x="1238" y="33"/>
                    </a:lnTo>
                    <a:lnTo>
                      <a:pt x="1327" y="57"/>
                    </a:lnTo>
                    <a:lnTo>
                      <a:pt x="1411" y="91"/>
                    </a:lnTo>
                    <a:lnTo>
                      <a:pt x="1487" y="130"/>
                    </a:lnTo>
                    <a:lnTo>
                      <a:pt x="1554" y="176"/>
                    </a:lnTo>
                    <a:lnTo>
                      <a:pt x="1617" y="230"/>
                    </a:lnTo>
                    <a:lnTo>
                      <a:pt x="1671" y="291"/>
                    </a:lnTo>
                    <a:lnTo>
                      <a:pt x="1717" y="358"/>
                    </a:lnTo>
                    <a:lnTo>
                      <a:pt x="1758" y="433"/>
                    </a:lnTo>
                    <a:lnTo>
                      <a:pt x="1790" y="514"/>
                    </a:lnTo>
                    <a:lnTo>
                      <a:pt x="1816" y="603"/>
                    </a:lnTo>
                    <a:lnTo>
                      <a:pt x="1834" y="698"/>
                    </a:lnTo>
                    <a:lnTo>
                      <a:pt x="1845" y="800"/>
                    </a:lnTo>
                    <a:lnTo>
                      <a:pt x="1849" y="908"/>
                    </a:lnTo>
                    <a:lnTo>
                      <a:pt x="1845" y="1034"/>
                    </a:lnTo>
                    <a:lnTo>
                      <a:pt x="1838" y="1151"/>
                    </a:lnTo>
                    <a:lnTo>
                      <a:pt x="1825" y="1261"/>
                    </a:lnTo>
                    <a:lnTo>
                      <a:pt x="1806" y="1363"/>
                    </a:lnTo>
                    <a:lnTo>
                      <a:pt x="1784" y="1456"/>
                    </a:lnTo>
                    <a:lnTo>
                      <a:pt x="1758" y="1543"/>
                    </a:lnTo>
                    <a:lnTo>
                      <a:pt x="1728" y="1623"/>
                    </a:lnTo>
                    <a:lnTo>
                      <a:pt x="1695" y="1697"/>
                    </a:lnTo>
                    <a:lnTo>
                      <a:pt x="1660" y="1764"/>
                    </a:lnTo>
                    <a:lnTo>
                      <a:pt x="1622" y="1825"/>
                    </a:lnTo>
                    <a:lnTo>
                      <a:pt x="1581" y="1881"/>
                    </a:lnTo>
                    <a:lnTo>
                      <a:pt x="1541" y="1929"/>
                    </a:lnTo>
                    <a:lnTo>
                      <a:pt x="1498" y="1974"/>
                    </a:lnTo>
                    <a:lnTo>
                      <a:pt x="1453" y="2015"/>
                    </a:lnTo>
                    <a:lnTo>
                      <a:pt x="1409" y="2050"/>
                    </a:lnTo>
                    <a:lnTo>
                      <a:pt x="1364" y="2080"/>
                    </a:lnTo>
                    <a:lnTo>
                      <a:pt x="1319" y="2108"/>
                    </a:lnTo>
                    <a:lnTo>
                      <a:pt x="1277" y="2130"/>
                    </a:lnTo>
                    <a:lnTo>
                      <a:pt x="1232" y="2149"/>
                    </a:lnTo>
                    <a:lnTo>
                      <a:pt x="1191" y="2165"/>
                    </a:lnTo>
                    <a:lnTo>
                      <a:pt x="1150" y="2178"/>
                    </a:lnTo>
                    <a:lnTo>
                      <a:pt x="1113" y="2189"/>
                    </a:lnTo>
                    <a:lnTo>
                      <a:pt x="1078" y="2199"/>
                    </a:lnTo>
                    <a:lnTo>
                      <a:pt x="1044" y="2204"/>
                    </a:lnTo>
                    <a:lnTo>
                      <a:pt x="1015" y="2208"/>
                    </a:lnTo>
                    <a:lnTo>
                      <a:pt x="989" y="2212"/>
                    </a:lnTo>
                    <a:lnTo>
                      <a:pt x="966" y="2214"/>
                    </a:lnTo>
                    <a:lnTo>
                      <a:pt x="950" y="2215"/>
                    </a:lnTo>
                    <a:lnTo>
                      <a:pt x="935" y="2215"/>
                    </a:lnTo>
                    <a:lnTo>
                      <a:pt x="927" y="2215"/>
                    </a:lnTo>
                    <a:lnTo>
                      <a:pt x="926" y="2215"/>
                    </a:lnTo>
                    <a:lnTo>
                      <a:pt x="833" y="2212"/>
                    </a:lnTo>
                    <a:lnTo>
                      <a:pt x="743" y="2199"/>
                    </a:lnTo>
                    <a:lnTo>
                      <a:pt x="660" y="2178"/>
                    </a:lnTo>
                    <a:lnTo>
                      <a:pt x="580" y="2149"/>
                    </a:lnTo>
                    <a:lnTo>
                      <a:pt x="506" y="2110"/>
                    </a:lnTo>
                    <a:lnTo>
                      <a:pt x="435" y="2061"/>
                    </a:lnTo>
                    <a:lnTo>
                      <a:pt x="370" y="2006"/>
                    </a:lnTo>
                    <a:lnTo>
                      <a:pt x="309" y="1942"/>
                    </a:lnTo>
                    <a:lnTo>
                      <a:pt x="253" y="1872"/>
                    </a:lnTo>
                    <a:lnTo>
                      <a:pt x="203" y="1792"/>
                    </a:lnTo>
                    <a:lnTo>
                      <a:pt x="158" y="1707"/>
                    </a:lnTo>
                    <a:lnTo>
                      <a:pt x="117" y="1612"/>
                    </a:lnTo>
                    <a:lnTo>
                      <a:pt x="84" y="1512"/>
                    </a:lnTo>
                    <a:lnTo>
                      <a:pt x="56" y="1404"/>
                    </a:lnTo>
                    <a:lnTo>
                      <a:pt x="32" y="1291"/>
                    </a:lnTo>
                    <a:lnTo>
                      <a:pt x="15" y="1170"/>
                    </a:lnTo>
                    <a:lnTo>
                      <a:pt x="6" y="1042"/>
                    </a:lnTo>
                    <a:lnTo>
                      <a:pt x="0" y="908"/>
                    </a:lnTo>
                    <a:lnTo>
                      <a:pt x="4" y="800"/>
                    </a:lnTo>
                    <a:lnTo>
                      <a:pt x="13" y="698"/>
                    </a:lnTo>
                    <a:lnTo>
                      <a:pt x="32" y="603"/>
                    </a:lnTo>
                    <a:lnTo>
                      <a:pt x="58" y="514"/>
                    </a:lnTo>
                    <a:lnTo>
                      <a:pt x="91" y="433"/>
                    </a:lnTo>
                    <a:lnTo>
                      <a:pt x="132" y="358"/>
                    </a:lnTo>
                    <a:lnTo>
                      <a:pt x="180" y="291"/>
                    </a:lnTo>
                    <a:lnTo>
                      <a:pt x="236" y="230"/>
                    </a:lnTo>
                    <a:lnTo>
                      <a:pt x="297" y="176"/>
                    </a:lnTo>
                    <a:lnTo>
                      <a:pt x="368" y="130"/>
                    </a:lnTo>
                    <a:lnTo>
                      <a:pt x="444" y="91"/>
                    </a:lnTo>
                    <a:lnTo>
                      <a:pt x="526" y="57"/>
                    </a:lnTo>
                    <a:lnTo>
                      <a:pt x="617" y="33"/>
                    </a:lnTo>
                    <a:lnTo>
                      <a:pt x="712" y="15"/>
                    </a:lnTo>
                    <a:lnTo>
                      <a:pt x="816" y="4"/>
                    </a:lnTo>
                    <a:lnTo>
                      <a:pt x="9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75CC8775-EBEF-48B3-A0B1-7E63E643E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2475"/>
                <a:ext cx="1958" cy="926"/>
              </a:xfrm>
              <a:custGeom>
                <a:avLst/>
                <a:gdLst>
                  <a:gd name="T0" fmla="*/ 2388 w 3915"/>
                  <a:gd name="T1" fmla="*/ 1 h 1851"/>
                  <a:gd name="T2" fmla="*/ 2453 w 3915"/>
                  <a:gd name="T3" fmla="*/ 33 h 1851"/>
                  <a:gd name="T4" fmla="*/ 3592 w 3915"/>
                  <a:gd name="T5" fmla="*/ 583 h 1851"/>
                  <a:gd name="T6" fmla="*/ 3662 w 3915"/>
                  <a:gd name="T7" fmla="*/ 635 h 1851"/>
                  <a:gd name="T8" fmla="*/ 3722 w 3915"/>
                  <a:gd name="T9" fmla="*/ 720 h 1851"/>
                  <a:gd name="T10" fmla="*/ 3770 w 3915"/>
                  <a:gd name="T11" fmla="*/ 833 h 1851"/>
                  <a:gd name="T12" fmla="*/ 3807 w 3915"/>
                  <a:gd name="T13" fmla="*/ 965 h 1851"/>
                  <a:gd name="T14" fmla="*/ 3837 w 3915"/>
                  <a:gd name="T15" fmla="*/ 1112 h 1851"/>
                  <a:gd name="T16" fmla="*/ 3861 w 3915"/>
                  <a:gd name="T17" fmla="*/ 1262 h 1851"/>
                  <a:gd name="T18" fmla="*/ 3878 w 3915"/>
                  <a:gd name="T19" fmla="*/ 1411 h 1851"/>
                  <a:gd name="T20" fmla="*/ 3889 w 3915"/>
                  <a:gd name="T21" fmla="*/ 1550 h 1851"/>
                  <a:gd name="T22" fmla="*/ 3898 w 3915"/>
                  <a:gd name="T23" fmla="*/ 1671 h 1851"/>
                  <a:gd name="T24" fmla="*/ 3906 w 3915"/>
                  <a:gd name="T25" fmla="*/ 1768 h 1851"/>
                  <a:gd name="T26" fmla="*/ 3911 w 3915"/>
                  <a:gd name="T27" fmla="*/ 1833 h 1851"/>
                  <a:gd name="T28" fmla="*/ 0 w 3915"/>
                  <a:gd name="T29" fmla="*/ 1851 h 1851"/>
                  <a:gd name="T30" fmla="*/ 6 w 3915"/>
                  <a:gd name="T31" fmla="*/ 1805 h 1851"/>
                  <a:gd name="T32" fmla="*/ 13 w 3915"/>
                  <a:gd name="T33" fmla="*/ 1723 h 1851"/>
                  <a:gd name="T34" fmla="*/ 20 w 3915"/>
                  <a:gd name="T35" fmla="*/ 1613 h 1851"/>
                  <a:gd name="T36" fmla="*/ 32 w 3915"/>
                  <a:gd name="T37" fmla="*/ 1482 h 1851"/>
                  <a:gd name="T38" fmla="*/ 45 w 3915"/>
                  <a:gd name="T39" fmla="*/ 1337 h 1851"/>
                  <a:gd name="T40" fmla="*/ 65 w 3915"/>
                  <a:gd name="T41" fmla="*/ 1186 h 1851"/>
                  <a:gd name="T42" fmla="*/ 91 w 3915"/>
                  <a:gd name="T43" fmla="*/ 1038 h 1851"/>
                  <a:gd name="T44" fmla="*/ 124 w 3915"/>
                  <a:gd name="T45" fmla="*/ 897 h 1851"/>
                  <a:gd name="T46" fmla="*/ 167 w 3915"/>
                  <a:gd name="T47" fmla="*/ 774 h 1851"/>
                  <a:gd name="T48" fmla="*/ 221 w 3915"/>
                  <a:gd name="T49" fmla="*/ 674 h 1851"/>
                  <a:gd name="T50" fmla="*/ 286 w 3915"/>
                  <a:gd name="T51" fmla="*/ 603 h 1851"/>
                  <a:gd name="T52" fmla="*/ 1245 w 3915"/>
                  <a:gd name="T53" fmla="*/ 215 h 1851"/>
                  <a:gd name="T54" fmla="*/ 1492 w 3915"/>
                  <a:gd name="T55" fmla="*/ 13 h 1851"/>
                  <a:gd name="T56" fmla="*/ 1561 w 3915"/>
                  <a:gd name="T57" fmla="*/ 0 h 1851"/>
                  <a:gd name="T58" fmla="*/ 1628 w 3915"/>
                  <a:gd name="T59" fmla="*/ 18 h 1851"/>
                  <a:gd name="T60" fmla="*/ 1959 w 3915"/>
                  <a:gd name="T61" fmla="*/ 339 h 1851"/>
                  <a:gd name="T62" fmla="*/ 2287 w 3915"/>
                  <a:gd name="T63" fmla="*/ 18 h 1851"/>
                  <a:gd name="T64" fmla="*/ 2354 w 3915"/>
                  <a:gd name="T65" fmla="*/ 0 h 1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15" h="1851">
                    <a:moveTo>
                      <a:pt x="2354" y="0"/>
                    </a:moveTo>
                    <a:lnTo>
                      <a:pt x="2388" y="1"/>
                    </a:lnTo>
                    <a:lnTo>
                      <a:pt x="2421" y="13"/>
                    </a:lnTo>
                    <a:lnTo>
                      <a:pt x="2453" y="33"/>
                    </a:lnTo>
                    <a:lnTo>
                      <a:pt x="2668" y="215"/>
                    </a:lnTo>
                    <a:lnTo>
                      <a:pt x="3592" y="583"/>
                    </a:lnTo>
                    <a:lnTo>
                      <a:pt x="3629" y="603"/>
                    </a:lnTo>
                    <a:lnTo>
                      <a:pt x="3662" y="635"/>
                    </a:lnTo>
                    <a:lnTo>
                      <a:pt x="3694" y="674"/>
                    </a:lnTo>
                    <a:lnTo>
                      <a:pt x="3722" y="720"/>
                    </a:lnTo>
                    <a:lnTo>
                      <a:pt x="3746" y="774"/>
                    </a:lnTo>
                    <a:lnTo>
                      <a:pt x="3770" y="833"/>
                    </a:lnTo>
                    <a:lnTo>
                      <a:pt x="3791" y="897"/>
                    </a:lnTo>
                    <a:lnTo>
                      <a:pt x="3807" y="965"/>
                    </a:lnTo>
                    <a:lnTo>
                      <a:pt x="3824" y="1038"/>
                    </a:lnTo>
                    <a:lnTo>
                      <a:pt x="3837" y="1112"/>
                    </a:lnTo>
                    <a:lnTo>
                      <a:pt x="3850" y="1186"/>
                    </a:lnTo>
                    <a:lnTo>
                      <a:pt x="3861" y="1262"/>
                    </a:lnTo>
                    <a:lnTo>
                      <a:pt x="3869" y="1339"/>
                    </a:lnTo>
                    <a:lnTo>
                      <a:pt x="3878" y="1411"/>
                    </a:lnTo>
                    <a:lnTo>
                      <a:pt x="3884" y="1482"/>
                    </a:lnTo>
                    <a:lnTo>
                      <a:pt x="3889" y="1550"/>
                    </a:lnTo>
                    <a:lnTo>
                      <a:pt x="3895" y="1613"/>
                    </a:lnTo>
                    <a:lnTo>
                      <a:pt x="3898" y="1671"/>
                    </a:lnTo>
                    <a:lnTo>
                      <a:pt x="3902" y="1723"/>
                    </a:lnTo>
                    <a:lnTo>
                      <a:pt x="3906" y="1768"/>
                    </a:lnTo>
                    <a:lnTo>
                      <a:pt x="3908" y="1805"/>
                    </a:lnTo>
                    <a:lnTo>
                      <a:pt x="3911" y="1833"/>
                    </a:lnTo>
                    <a:lnTo>
                      <a:pt x="3915" y="1851"/>
                    </a:lnTo>
                    <a:lnTo>
                      <a:pt x="0" y="1851"/>
                    </a:lnTo>
                    <a:lnTo>
                      <a:pt x="4" y="1833"/>
                    </a:lnTo>
                    <a:lnTo>
                      <a:pt x="6" y="1805"/>
                    </a:lnTo>
                    <a:lnTo>
                      <a:pt x="9" y="1768"/>
                    </a:lnTo>
                    <a:lnTo>
                      <a:pt x="13" y="1723"/>
                    </a:lnTo>
                    <a:lnTo>
                      <a:pt x="17" y="1671"/>
                    </a:lnTo>
                    <a:lnTo>
                      <a:pt x="20" y="1613"/>
                    </a:lnTo>
                    <a:lnTo>
                      <a:pt x="26" y="1550"/>
                    </a:lnTo>
                    <a:lnTo>
                      <a:pt x="32" y="1482"/>
                    </a:lnTo>
                    <a:lnTo>
                      <a:pt x="37" y="1411"/>
                    </a:lnTo>
                    <a:lnTo>
                      <a:pt x="45" y="1337"/>
                    </a:lnTo>
                    <a:lnTo>
                      <a:pt x="54" y="1262"/>
                    </a:lnTo>
                    <a:lnTo>
                      <a:pt x="65" y="1186"/>
                    </a:lnTo>
                    <a:lnTo>
                      <a:pt x="76" y="1112"/>
                    </a:lnTo>
                    <a:lnTo>
                      <a:pt x="91" y="1038"/>
                    </a:lnTo>
                    <a:lnTo>
                      <a:pt x="106" y="965"/>
                    </a:lnTo>
                    <a:lnTo>
                      <a:pt x="124" y="897"/>
                    </a:lnTo>
                    <a:lnTo>
                      <a:pt x="145" y="833"/>
                    </a:lnTo>
                    <a:lnTo>
                      <a:pt x="167" y="774"/>
                    </a:lnTo>
                    <a:lnTo>
                      <a:pt x="193" y="720"/>
                    </a:lnTo>
                    <a:lnTo>
                      <a:pt x="221" y="674"/>
                    </a:lnTo>
                    <a:lnTo>
                      <a:pt x="251" y="635"/>
                    </a:lnTo>
                    <a:lnTo>
                      <a:pt x="286" y="603"/>
                    </a:lnTo>
                    <a:lnTo>
                      <a:pt x="323" y="583"/>
                    </a:lnTo>
                    <a:lnTo>
                      <a:pt x="1245" y="215"/>
                    </a:lnTo>
                    <a:lnTo>
                      <a:pt x="1462" y="33"/>
                    </a:lnTo>
                    <a:lnTo>
                      <a:pt x="1492" y="13"/>
                    </a:lnTo>
                    <a:lnTo>
                      <a:pt x="1526" y="1"/>
                    </a:lnTo>
                    <a:lnTo>
                      <a:pt x="1561" y="0"/>
                    </a:lnTo>
                    <a:lnTo>
                      <a:pt x="1594" y="5"/>
                    </a:lnTo>
                    <a:lnTo>
                      <a:pt x="1628" y="18"/>
                    </a:lnTo>
                    <a:lnTo>
                      <a:pt x="1656" y="40"/>
                    </a:lnTo>
                    <a:lnTo>
                      <a:pt x="1959" y="339"/>
                    </a:lnTo>
                    <a:lnTo>
                      <a:pt x="2258" y="40"/>
                    </a:lnTo>
                    <a:lnTo>
                      <a:pt x="2287" y="18"/>
                    </a:lnTo>
                    <a:lnTo>
                      <a:pt x="2319" y="5"/>
                    </a:lnTo>
                    <a:lnTo>
                      <a:pt x="23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C438085E-EA08-4ED8-91A3-DCF7AF20684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70484" y="3649215"/>
              <a:ext cx="480348" cy="471523"/>
              <a:chOff x="3783" y="2137"/>
              <a:chExt cx="1252" cy="1229"/>
            </a:xfrm>
            <a:solidFill>
              <a:sysClr val="window" lastClr="FFFFFF"/>
            </a:solidFill>
          </p:grpSpPr>
          <p:sp>
            <p:nvSpPr>
              <p:cNvPr id="13" name="Freeform 42">
                <a:extLst>
                  <a:ext uri="{FF2B5EF4-FFF2-40B4-BE49-F238E27FC236}">
                    <a16:creationId xmlns:a16="http://schemas.microsoft.com/office/drawing/2014/main" id="{2569FC7D-3E55-41E4-99FD-8C1FD07C46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3" y="2137"/>
                <a:ext cx="1252" cy="1229"/>
              </a:xfrm>
              <a:custGeom>
                <a:avLst/>
                <a:gdLst>
                  <a:gd name="T0" fmla="*/ 1078 w 3756"/>
                  <a:gd name="T1" fmla="*/ 731 h 3687"/>
                  <a:gd name="T2" fmla="*/ 513 w 3756"/>
                  <a:gd name="T3" fmla="*/ 1611 h 3687"/>
                  <a:gd name="T4" fmla="*/ 748 w 3756"/>
                  <a:gd name="T5" fmla="*/ 2627 h 3687"/>
                  <a:gd name="T6" fmla="*/ 1645 w 3756"/>
                  <a:gd name="T7" fmla="*/ 3183 h 3687"/>
                  <a:gd name="T8" fmla="*/ 2678 w 3756"/>
                  <a:gd name="T9" fmla="*/ 2952 h 3687"/>
                  <a:gd name="T10" fmla="*/ 3243 w 3756"/>
                  <a:gd name="T11" fmla="*/ 2072 h 3687"/>
                  <a:gd name="T12" fmla="*/ 3008 w 3756"/>
                  <a:gd name="T13" fmla="*/ 1056 h 3687"/>
                  <a:gd name="T14" fmla="*/ 2113 w 3756"/>
                  <a:gd name="T15" fmla="*/ 499 h 3687"/>
                  <a:gd name="T16" fmla="*/ 1966 w 3756"/>
                  <a:gd name="T17" fmla="*/ 13 h 3687"/>
                  <a:gd name="T18" fmla="*/ 2168 w 3756"/>
                  <a:gd name="T19" fmla="*/ 178 h 3687"/>
                  <a:gd name="T20" fmla="*/ 2426 w 3756"/>
                  <a:gd name="T21" fmla="*/ 88 h 3687"/>
                  <a:gd name="T22" fmla="*/ 2572 w 3756"/>
                  <a:gd name="T23" fmla="*/ 140 h 3687"/>
                  <a:gd name="T24" fmla="*/ 2763 w 3756"/>
                  <a:gd name="T25" fmla="*/ 463 h 3687"/>
                  <a:gd name="T26" fmla="*/ 3144 w 3756"/>
                  <a:gd name="T27" fmla="*/ 492 h 3687"/>
                  <a:gd name="T28" fmla="*/ 3252 w 3756"/>
                  <a:gd name="T29" fmla="*/ 598 h 3687"/>
                  <a:gd name="T30" fmla="*/ 3281 w 3756"/>
                  <a:gd name="T31" fmla="*/ 868 h 3687"/>
                  <a:gd name="T32" fmla="*/ 3529 w 3756"/>
                  <a:gd name="T33" fmla="*/ 982 h 3687"/>
                  <a:gd name="T34" fmla="*/ 3594 w 3756"/>
                  <a:gd name="T35" fmla="*/ 1119 h 3687"/>
                  <a:gd name="T36" fmla="*/ 3495 w 3756"/>
                  <a:gd name="T37" fmla="*/ 1481 h 3687"/>
                  <a:gd name="T38" fmla="*/ 3745 w 3756"/>
                  <a:gd name="T39" fmla="*/ 1766 h 3687"/>
                  <a:gd name="T40" fmla="*/ 3745 w 3756"/>
                  <a:gd name="T41" fmla="*/ 1917 h 3687"/>
                  <a:gd name="T42" fmla="*/ 3570 w 3756"/>
                  <a:gd name="T43" fmla="*/ 2126 h 3687"/>
                  <a:gd name="T44" fmla="*/ 3663 w 3756"/>
                  <a:gd name="T45" fmla="*/ 2381 h 3687"/>
                  <a:gd name="T46" fmla="*/ 3612 w 3756"/>
                  <a:gd name="T47" fmla="*/ 2523 h 3687"/>
                  <a:gd name="T48" fmla="*/ 3281 w 3756"/>
                  <a:gd name="T49" fmla="*/ 2710 h 3687"/>
                  <a:gd name="T50" fmla="*/ 3253 w 3756"/>
                  <a:gd name="T51" fmla="*/ 3084 h 3687"/>
                  <a:gd name="T52" fmla="*/ 3144 w 3756"/>
                  <a:gd name="T53" fmla="*/ 3191 h 3687"/>
                  <a:gd name="T54" fmla="*/ 2870 w 3756"/>
                  <a:gd name="T55" fmla="*/ 3220 h 3687"/>
                  <a:gd name="T56" fmla="*/ 2752 w 3756"/>
                  <a:gd name="T57" fmla="*/ 3461 h 3687"/>
                  <a:gd name="T58" fmla="*/ 2613 w 3756"/>
                  <a:gd name="T59" fmla="*/ 3527 h 3687"/>
                  <a:gd name="T60" fmla="*/ 2244 w 3756"/>
                  <a:gd name="T61" fmla="*/ 3429 h 3687"/>
                  <a:gd name="T62" fmla="*/ 1957 w 3756"/>
                  <a:gd name="T63" fmla="*/ 3674 h 3687"/>
                  <a:gd name="T64" fmla="*/ 1799 w 3756"/>
                  <a:gd name="T65" fmla="*/ 3674 h 3687"/>
                  <a:gd name="T66" fmla="*/ 1588 w 3756"/>
                  <a:gd name="T67" fmla="*/ 3504 h 3687"/>
                  <a:gd name="T68" fmla="*/ 1330 w 3756"/>
                  <a:gd name="T69" fmla="*/ 3594 h 3687"/>
                  <a:gd name="T70" fmla="*/ 1184 w 3756"/>
                  <a:gd name="T71" fmla="*/ 3543 h 3687"/>
                  <a:gd name="T72" fmla="*/ 994 w 3756"/>
                  <a:gd name="T73" fmla="*/ 3220 h 3687"/>
                  <a:gd name="T74" fmla="*/ 612 w 3756"/>
                  <a:gd name="T75" fmla="*/ 3191 h 3687"/>
                  <a:gd name="T76" fmla="*/ 504 w 3756"/>
                  <a:gd name="T77" fmla="*/ 3084 h 3687"/>
                  <a:gd name="T78" fmla="*/ 475 w 3756"/>
                  <a:gd name="T79" fmla="*/ 2816 h 3687"/>
                  <a:gd name="T80" fmla="*/ 228 w 3756"/>
                  <a:gd name="T81" fmla="*/ 2702 h 3687"/>
                  <a:gd name="T82" fmla="*/ 161 w 3756"/>
                  <a:gd name="T83" fmla="*/ 2563 h 3687"/>
                  <a:gd name="T84" fmla="*/ 262 w 3756"/>
                  <a:gd name="T85" fmla="*/ 2203 h 3687"/>
                  <a:gd name="T86" fmla="*/ 13 w 3756"/>
                  <a:gd name="T87" fmla="*/ 1919 h 3687"/>
                  <a:gd name="T88" fmla="*/ 13 w 3756"/>
                  <a:gd name="T89" fmla="*/ 1765 h 3687"/>
                  <a:gd name="T90" fmla="*/ 186 w 3756"/>
                  <a:gd name="T91" fmla="*/ 1557 h 3687"/>
                  <a:gd name="T92" fmla="*/ 93 w 3756"/>
                  <a:gd name="T93" fmla="*/ 1301 h 3687"/>
                  <a:gd name="T94" fmla="*/ 144 w 3756"/>
                  <a:gd name="T95" fmla="*/ 1160 h 3687"/>
                  <a:gd name="T96" fmla="*/ 477 w 3756"/>
                  <a:gd name="T97" fmla="*/ 972 h 3687"/>
                  <a:gd name="T98" fmla="*/ 504 w 3756"/>
                  <a:gd name="T99" fmla="*/ 599 h 3687"/>
                  <a:gd name="T100" fmla="*/ 613 w 3756"/>
                  <a:gd name="T101" fmla="*/ 492 h 3687"/>
                  <a:gd name="T102" fmla="*/ 886 w 3756"/>
                  <a:gd name="T103" fmla="*/ 463 h 3687"/>
                  <a:gd name="T104" fmla="*/ 1004 w 3756"/>
                  <a:gd name="T105" fmla="*/ 222 h 3687"/>
                  <a:gd name="T106" fmla="*/ 1144 w 3756"/>
                  <a:gd name="T107" fmla="*/ 156 h 3687"/>
                  <a:gd name="T108" fmla="*/ 1512 w 3756"/>
                  <a:gd name="T109" fmla="*/ 254 h 3687"/>
                  <a:gd name="T110" fmla="*/ 1790 w 3756"/>
                  <a:gd name="T111" fmla="*/ 13 h 3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56" h="3687">
                    <a:moveTo>
                      <a:pt x="1878" y="270"/>
                    </a:moveTo>
                    <a:lnTo>
                      <a:pt x="1582" y="561"/>
                    </a:lnTo>
                    <a:lnTo>
                      <a:pt x="1189" y="424"/>
                    </a:lnTo>
                    <a:lnTo>
                      <a:pt x="1078" y="731"/>
                    </a:lnTo>
                    <a:lnTo>
                      <a:pt x="748" y="731"/>
                    </a:lnTo>
                    <a:lnTo>
                      <a:pt x="748" y="1140"/>
                    </a:lnTo>
                    <a:lnTo>
                      <a:pt x="370" y="1317"/>
                    </a:lnTo>
                    <a:lnTo>
                      <a:pt x="513" y="1611"/>
                    </a:lnTo>
                    <a:lnTo>
                      <a:pt x="280" y="1840"/>
                    </a:lnTo>
                    <a:lnTo>
                      <a:pt x="575" y="2132"/>
                    </a:lnTo>
                    <a:lnTo>
                      <a:pt x="435" y="2518"/>
                    </a:lnTo>
                    <a:lnTo>
                      <a:pt x="748" y="2627"/>
                    </a:lnTo>
                    <a:lnTo>
                      <a:pt x="748" y="2952"/>
                    </a:lnTo>
                    <a:lnTo>
                      <a:pt x="1165" y="2952"/>
                    </a:lnTo>
                    <a:lnTo>
                      <a:pt x="1346" y="3323"/>
                    </a:lnTo>
                    <a:lnTo>
                      <a:pt x="1645" y="3183"/>
                    </a:lnTo>
                    <a:lnTo>
                      <a:pt x="1878" y="3413"/>
                    </a:lnTo>
                    <a:lnTo>
                      <a:pt x="2174" y="3122"/>
                    </a:lnTo>
                    <a:lnTo>
                      <a:pt x="2568" y="3259"/>
                    </a:lnTo>
                    <a:lnTo>
                      <a:pt x="2678" y="2952"/>
                    </a:lnTo>
                    <a:lnTo>
                      <a:pt x="3008" y="2952"/>
                    </a:lnTo>
                    <a:lnTo>
                      <a:pt x="3008" y="2542"/>
                    </a:lnTo>
                    <a:lnTo>
                      <a:pt x="3386" y="2365"/>
                    </a:lnTo>
                    <a:lnTo>
                      <a:pt x="3243" y="2072"/>
                    </a:lnTo>
                    <a:lnTo>
                      <a:pt x="3478" y="1841"/>
                    </a:lnTo>
                    <a:lnTo>
                      <a:pt x="3183" y="1552"/>
                    </a:lnTo>
                    <a:lnTo>
                      <a:pt x="3322" y="1163"/>
                    </a:lnTo>
                    <a:lnTo>
                      <a:pt x="3008" y="1056"/>
                    </a:lnTo>
                    <a:lnTo>
                      <a:pt x="3008" y="731"/>
                    </a:lnTo>
                    <a:lnTo>
                      <a:pt x="2592" y="731"/>
                    </a:lnTo>
                    <a:lnTo>
                      <a:pt x="2410" y="358"/>
                    </a:lnTo>
                    <a:lnTo>
                      <a:pt x="2113" y="499"/>
                    </a:lnTo>
                    <a:lnTo>
                      <a:pt x="1878" y="270"/>
                    </a:lnTo>
                    <a:close/>
                    <a:moveTo>
                      <a:pt x="1897" y="0"/>
                    </a:moveTo>
                    <a:lnTo>
                      <a:pt x="1931" y="3"/>
                    </a:lnTo>
                    <a:lnTo>
                      <a:pt x="1966" y="13"/>
                    </a:lnTo>
                    <a:lnTo>
                      <a:pt x="1998" y="27"/>
                    </a:lnTo>
                    <a:lnTo>
                      <a:pt x="2030" y="45"/>
                    </a:lnTo>
                    <a:lnTo>
                      <a:pt x="2057" y="69"/>
                    </a:lnTo>
                    <a:lnTo>
                      <a:pt x="2168" y="178"/>
                    </a:lnTo>
                    <a:lnTo>
                      <a:pt x="2311" y="112"/>
                    </a:lnTo>
                    <a:lnTo>
                      <a:pt x="2347" y="97"/>
                    </a:lnTo>
                    <a:lnTo>
                      <a:pt x="2386" y="90"/>
                    </a:lnTo>
                    <a:lnTo>
                      <a:pt x="2426" y="88"/>
                    </a:lnTo>
                    <a:lnTo>
                      <a:pt x="2465" y="93"/>
                    </a:lnTo>
                    <a:lnTo>
                      <a:pt x="2503" y="103"/>
                    </a:lnTo>
                    <a:lnTo>
                      <a:pt x="2539" y="119"/>
                    </a:lnTo>
                    <a:lnTo>
                      <a:pt x="2572" y="140"/>
                    </a:lnTo>
                    <a:lnTo>
                      <a:pt x="2602" y="165"/>
                    </a:lnTo>
                    <a:lnTo>
                      <a:pt x="2627" y="194"/>
                    </a:lnTo>
                    <a:lnTo>
                      <a:pt x="2648" y="229"/>
                    </a:lnTo>
                    <a:lnTo>
                      <a:pt x="2763" y="463"/>
                    </a:lnTo>
                    <a:lnTo>
                      <a:pt x="3027" y="463"/>
                    </a:lnTo>
                    <a:lnTo>
                      <a:pt x="3069" y="467"/>
                    </a:lnTo>
                    <a:lnTo>
                      <a:pt x="3108" y="477"/>
                    </a:lnTo>
                    <a:lnTo>
                      <a:pt x="3144" y="492"/>
                    </a:lnTo>
                    <a:lnTo>
                      <a:pt x="3177" y="511"/>
                    </a:lnTo>
                    <a:lnTo>
                      <a:pt x="3207" y="536"/>
                    </a:lnTo>
                    <a:lnTo>
                      <a:pt x="3232" y="566"/>
                    </a:lnTo>
                    <a:lnTo>
                      <a:pt x="3252" y="598"/>
                    </a:lnTo>
                    <a:lnTo>
                      <a:pt x="3268" y="633"/>
                    </a:lnTo>
                    <a:lnTo>
                      <a:pt x="3277" y="672"/>
                    </a:lnTo>
                    <a:lnTo>
                      <a:pt x="3281" y="712"/>
                    </a:lnTo>
                    <a:lnTo>
                      <a:pt x="3281" y="868"/>
                    </a:lnTo>
                    <a:lnTo>
                      <a:pt x="3429" y="918"/>
                    </a:lnTo>
                    <a:lnTo>
                      <a:pt x="3466" y="934"/>
                    </a:lnTo>
                    <a:lnTo>
                      <a:pt x="3499" y="956"/>
                    </a:lnTo>
                    <a:lnTo>
                      <a:pt x="3529" y="982"/>
                    </a:lnTo>
                    <a:lnTo>
                      <a:pt x="3553" y="1013"/>
                    </a:lnTo>
                    <a:lnTo>
                      <a:pt x="3572" y="1046"/>
                    </a:lnTo>
                    <a:lnTo>
                      <a:pt x="3587" y="1082"/>
                    </a:lnTo>
                    <a:lnTo>
                      <a:pt x="3594" y="1119"/>
                    </a:lnTo>
                    <a:lnTo>
                      <a:pt x="3597" y="1157"/>
                    </a:lnTo>
                    <a:lnTo>
                      <a:pt x="3593" y="1197"/>
                    </a:lnTo>
                    <a:lnTo>
                      <a:pt x="3583" y="1236"/>
                    </a:lnTo>
                    <a:lnTo>
                      <a:pt x="3495" y="1481"/>
                    </a:lnTo>
                    <a:lnTo>
                      <a:pt x="3682" y="1666"/>
                    </a:lnTo>
                    <a:lnTo>
                      <a:pt x="3708" y="1696"/>
                    </a:lnTo>
                    <a:lnTo>
                      <a:pt x="3730" y="1730"/>
                    </a:lnTo>
                    <a:lnTo>
                      <a:pt x="3745" y="1766"/>
                    </a:lnTo>
                    <a:lnTo>
                      <a:pt x="3754" y="1803"/>
                    </a:lnTo>
                    <a:lnTo>
                      <a:pt x="3756" y="1841"/>
                    </a:lnTo>
                    <a:lnTo>
                      <a:pt x="3754" y="1880"/>
                    </a:lnTo>
                    <a:lnTo>
                      <a:pt x="3745" y="1917"/>
                    </a:lnTo>
                    <a:lnTo>
                      <a:pt x="3730" y="1952"/>
                    </a:lnTo>
                    <a:lnTo>
                      <a:pt x="3708" y="1987"/>
                    </a:lnTo>
                    <a:lnTo>
                      <a:pt x="3682" y="2018"/>
                    </a:lnTo>
                    <a:lnTo>
                      <a:pt x="3570" y="2126"/>
                    </a:lnTo>
                    <a:lnTo>
                      <a:pt x="3638" y="2265"/>
                    </a:lnTo>
                    <a:lnTo>
                      <a:pt x="3653" y="2304"/>
                    </a:lnTo>
                    <a:lnTo>
                      <a:pt x="3662" y="2342"/>
                    </a:lnTo>
                    <a:lnTo>
                      <a:pt x="3663" y="2381"/>
                    </a:lnTo>
                    <a:lnTo>
                      <a:pt x="3660" y="2420"/>
                    </a:lnTo>
                    <a:lnTo>
                      <a:pt x="3649" y="2457"/>
                    </a:lnTo>
                    <a:lnTo>
                      <a:pt x="3633" y="2491"/>
                    </a:lnTo>
                    <a:lnTo>
                      <a:pt x="3612" y="2523"/>
                    </a:lnTo>
                    <a:lnTo>
                      <a:pt x="3587" y="2553"/>
                    </a:lnTo>
                    <a:lnTo>
                      <a:pt x="3555" y="2577"/>
                    </a:lnTo>
                    <a:lnTo>
                      <a:pt x="3520" y="2598"/>
                    </a:lnTo>
                    <a:lnTo>
                      <a:pt x="3281" y="2710"/>
                    </a:lnTo>
                    <a:lnTo>
                      <a:pt x="3281" y="2971"/>
                    </a:lnTo>
                    <a:lnTo>
                      <a:pt x="3278" y="3010"/>
                    </a:lnTo>
                    <a:lnTo>
                      <a:pt x="3268" y="3048"/>
                    </a:lnTo>
                    <a:lnTo>
                      <a:pt x="3253" y="3084"/>
                    </a:lnTo>
                    <a:lnTo>
                      <a:pt x="3232" y="3117"/>
                    </a:lnTo>
                    <a:lnTo>
                      <a:pt x="3207" y="3146"/>
                    </a:lnTo>
                    <a:lnTo>
                      <a:pt x="3178" y="3172"/>
                    </a:lnTo>
                    <a:lnTo>
                      <a:pt x="3144" y="3191"/>
                    </a:lnTo>
                    <a:lnTo>
                      <a:pt x="3108" y="3206"/>
                    </a:lnTo>
                    <a:lnTo>
                      <a:pt x="3069" y="3216"/>
                    </a:lnTo>
                    <a:lnTo>
                      <a:pt x="3027" y="3220"/>
                    </a:lnTo>
                    <a:lnTo>
                      <a:pt x="2870" y="3220"/>
                    </a:lnTo>
                    <a:lnTo>
                      <a:pt x="2818" y="3365"/>
                    </a:lnTo>
                    <a:lnTo>
                      <a:pt x="2801" y="3401"/>
                    </a:lnTo>
                    <a:lnTo>
                      <a:pt x="2780" y="3433"/>
                    </a:lnTo>
                    <a:lnTo>
                      <a:pt x="2752" y="3461"/>
                    </a:lnTo>
                    <a:lnTo>
                      <a:pt x="2722" y="3485"/>
                    </a:lnTo>
                    <a:lnTo>
                      <a:pt x="2688" y="3504"/>
                    </a:lnTo>
                    <a:lnTo>
                      <a:pt x="2652" y="3518"/>
                    </a:lnTo>
                    <a:lnTo>
                      <a:pt x="2613" y="3527"/>
                    </a:lnTo>
                    <a:lnTo>
                      <a:pt x="2574" y="3530"/>
                    </a:lnTo>
                    <a:lnTo>
                      <a:pt x="2534" y="3527"/>
                    </a:lnTo>
                    <a:lnTo>
                      <a:pt x="2495" y="3517"/>
                    </a:lnTo>
                    <a:lnTo>
                      <a:pt x="2244" y="3429"/>
                    </a:lnTo>
                    <a:lnTo>
                      <a:pt x="2057" y="3614"/>
                    </a:lnTo>
                    <a:lnTo>
                      <a:pt x="2026" y="3640"/>
                    </a:lnTo>
                    <a:lnTo>
                      <a:pt x="1993" y="3660"/>
                    </a:lnTo>
                    <a:lnTo>
                      <a:pt x="1957" y="3674"/>
                    </a:lnTo>
                    <a:lnTo>
                      <a:pt x="1918" y="3684"/>
                    </a:lnTo>
                    <a:lnTo>
                      <a:pt x="1878" y="3687"/>
                    </a:lnTo>
                    <a:lnTo>
                      <a:pt x="1838" y="3684"/>
                    </a:lnTo>
                    <a:lnTo>
                      <a:pt x="1799" y="3674"/>
                    </a:lnTo>
                    <a:lnTo>
                      <a:pt x="1763" y="3660"/>
                    </a:lnTo>
                    <a:lnTo>
                      <a:pt x="1730" y="3640"/>
                    </a:lnTo>
                    <a:lnTo>
                      <a:pt x="1699" y="3614"/>
                    </a:lnTo>
                    <a:lnTo>
                      <a:pt x="1588" y="3504"/>
                    </a:lnTo>
                    <a:lnTo>
                      <a:pt x="1445" y="3572"/>
                    </a:lnTo>
                    <a:lnTo>
                      <a:pt x="1409" y="3586"/>
                    </a:lnTo>
                    <a:lnTo>
                      <a:pt x="1370" y="3593"/>
                    </a:lnTo>
                    <a:lnTo>
                      <a:pt x="1330" y="3594"/>
                    </a:lnTo>
                    <a:lnTo>
                      <a:pt x="1291" y="3589"/>
                    </a:lnTo>
                    <a:lnTo>
                      <a:pt x="1253" y="3580"/>
                    </a:lnTo>
                    <a:lnTo>
                      <a:pt x="1217" y="3564"/>
                    </a:lnTo>
                    <a:lnTo>
                      <a:pt x="1184" y="3543"/>
                    </a:lnTo>
                    <a:lnTo>
                      <a:pt x="1154" y="3518"/>
                    </a:lnTo>
                    <a:lnTo>
                      <a:pt x="1129" y="3488"/>
                    </a:lnTo>
                    <a:lnTo>
                      <a:pt x="1109" y="3454"/>
                    </a:lnTo>
                    <a:lnTo>
                      <a:pt x="994" y="3220"/>
                    </a:lnTo>
                    <a:lnTo>
                      <a:pt x="729" y="3220"/>
                    </a:lnTo>
                    <a:lnTo>
                      <a:pt x="687" y="3216"/>
                    </a:lnTo>
                    <a:lnTo>
                      <a:pt x="649" y="3206"/>
                    </a:lnTo>
                    <a:lnTo>
                      <a:pt x="612" y="3191"/>
                    </a:lnTo>
                    <a:lnTo>
                      <a:pt x="580" y="3172"/>
                    </a:lnTo>
                    <a:lnTo>
                      <a:pt x="549" y="3146"/>
                    </a:lnTo>
                    <a:lnTo>
                      <a:pt x="524" y="3117"/>
                    </a:lnTo>
                    <a:lnTo>
                      <a:pt x="504" y="3084"/>
                    </a:lnTo>
                    <a:lnTo>
                      <a:pt x="488" y="3048"/>
                    </a:lnTo>
                    <a:lnTo>
                      <a:pt x="479" y="3010"/>
                    </a:lnTo>
                    <a:lnTo>
                      <a:pt x="475" y="2971"/>
                    </a:lnTo>
                    <a:lnTo>
                      <a:pt x="475" y="2816"/>
                    </a:lnTo>
                    <a:lnTo>
                      <a:pt x="327" y="2765"/>
                    </a:lnTo>
                    <a:lnTo>
                      <a:pt x="291" y="2749"/>
                    </a:lnTo>
                    <a:lnTo>
                      <a:pt x="258" y="2728"/>
                    </a:lnTo>
                    <a:lnTo>
                      <a:pt x="228" y="2702"/>
                    </a:lnTo>
                    <a:lnTo>
                      <a:pt x="203" y="2672"/>
                    </a:lnTo>
                    <a:lnTo>
                      <a:pt x="183" y="2638"/>
                    </a:lnTo>
                    <a:lnTo>
                      <a:pt x="169" y="2601"/>
                    </a:lnTo>
                    <a:lnTo>
                      <a:pt x="161" y="2563"/>
                    </a:lnTo>
                    <a:lnTo>
                      <a:pt x="159" y="2524"/>
                    </a:lnTo>
                    <a:lnTo>
                      <a:pt x="163" y="2486"/>
                    </a:lnTo>
                    <a:lnTo>
                      <a:pt x="173" y="2448"/>
                    </a:lnTo>
                    <a:lnTo>
                      <a:pt x="262" y="2203"/>
                    </a:lnTo>
                    <a:lnTo>
                      <a:pt x="74" y="2018"/>
                    </a:lnTo>
                    <a:lnTo>
                      <a:pt x="49" y="1988"/>
                    </a:lnTo>
                    <a:lnTo>
                      <a:pt x="28" y="1955"/>
                    </a:lnTo>
                    <a:lnTo>
                      <a:pt x="13" y="1919"/>
                    </a:lnTo>
                    <a:lnTo>
                      <a:pt x="4" y="1881"/>
                    </a:lnTo>
                    <a:lnTo>
                      <a:pt x="0" y="1841"/>
                    </a:lnTo>
                    <a:lnTo>
                      <a:pt x="3" y="1802"/>
                    </a:lnTo>
                    <a:lnTo>
                      <a:pt x="13" y="1765"/>
                    </a:lnTo>
                    <a:lnTo>
                      <a:pt x="28" y="1729"/>
                    </a:lnTo>
                    <a:lnTo>
                      <a:pt x="48" y="1696"/>
                    </a:lnTo>
                    <a:lnTo>
                      <a:pt x="74" y="1666"/>
                    </a:lnTo>
                    <a:lnTo>
                      <a:pt x="186" y="1557"/>
                    </a:lnTo>
                    <a:lnTo>
                      <a:pt x="118" y="1417"/>
                    </a:lnTo>
                    <a:lnTo>
                      <a:pt x="103" y="1379"/>
                    </a:lnTo>
                    <a:lnTo>
                      <a:pt x="94" y="1341"/>
                    </a:lnTo>
                    <a:lnTo>
                      <a:pt x="93" y="1301"/>
                    </a:lnTo>
                    <a:lnTo>
                      <a:pt x="97" y="1263"/>
                    </a:lnTo>
                    <a:lnTo>
                      <a:pt x="107" y="1226"/>
                    </a:lnTo>
                    <a:lnTo>
                      <a:pt x="123" y="1192"/>
                    </a:lnTo>
                    <a:lnTo>
                      <a:pt x="144" y="1160"/>
                    </a:lnTo>
                    <a:lnTo>
                      <a:pt x="169" y="1130"/>
                    </a:lnTo>
                    <a:lnTo>
                      <a:pt x="201" y="1105"/>
                    </a:lnTo>
                    <a:lnTo>
                      <a:pt x="236" y="1086"/>
                    </a:lnTo>
                    <a:lnTo>
                      <a:pt x="477" y="972"/>
                    </a:lnTo>
                    <a:lnTo>
                      <a:pt x="477" y="712"/>
                    </a:lnTo>
                    <a:lnTo>
                      <a:pt x="480" y="673"/>
                    </a:lnTo>
                    <a:lnTo>
                      <a:pt x="489" y="635"/>
                    </a:lnTo>
                    <a:lnTo>
                      <a:pt x="504" y="599"/>
                    </a:lnTo>
                    <a:lnTo>
                      <a:pt x="526" y="566"/>
                    </a:lnTo>
                    <a:lnTo>
                      <a:pt x="551" y="537"/>
                    </a:lnTo>
                    <a:lnTo>
                      <a:pt x="580" y="511"/>
                    </a:lnTo>
                    <a:lnTo>
                      <a:pt x="613" y="492"/>
                    </a:lnTo>
                    <a:lnTo>
                      <a:pt x="650" y="477"/>
                    </a:lnTo>
                    <a:lnTo>
                      <a:pt x="687" y="467"/>
                    </a:lnTo>
                    <a:lnTo>
                      <a:pt x="729" y="463"/>
                    </a:lnTo>
                    <a:lnTo>
                      <a:pt x="886" y="463"/>
                    </a:lnTo>
                    <a:lnTo>
                      <a:pt x="938" y="318"/>
                    </a:lnTo>
                    <a:lnTo>
                      <a:pt x="955" y="282"/>
                    </a:lnTo>
                    <a:lnTo>
                      <a:pt x="977" y="250"/>
                    </a:lnTo>
                    <a:lnTo>
                      <a:pt x="1004" y="222"/>
                    </a:lnTo>
                    <a:lnTo>
                      <a:pt x="1035" y="197"/>
                    </a:lnTo>
                    <a:lnTo>
                      <a:pt x="1069" y="178"/>
                    </a:lnTo>
                    <a:lnTo>
                      <a:pt x="1105" y="164"/>
                    </a:lnTo>
                    <a:lnTo>
                      <a:pt x="1144" y="156"/>
                    </a:lnTo>
                    <a:lnTo>
                      <a:pt x="1183" y="153"/>
                    </a:lnTo>
                    <a:lnTo>
                      <a:pt x="1223" y="156"/>
                    </a:lnTo>
                    <a:lnTo>
                      <a:pt x="1262" y="167"/>
                    </a:lnTo>
                    <a:lnTo>
                      <a:pt x="1512" y="254"/>
                    </a:lnTo>
                    <a:lnTo>
                      <a:pt x="1699" y="69"/>
                    </a:lnTo>
                    <a:lnTo>
                      <a:pt x="1728" y="45"/>
                    </a:lnTo>
                    <a:lnTo>
                      <a:pt x="1758" y="27"/>
                    </a:lnTo>
                    <a:lnTo>
                      <a:pt x="1790" y="13"/>
                    </a:lnTo>
                    <a:lnTo>
                      <a:pt x="1825" y="3"/>
                    </a:lnTo>
                    <a:lnTo>
                      <a:pt x="1860" y="0"/>
                    </a:lnTo>
                    <a:lnTo>
                      <a:pt x="18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43">
                <a:extLst>
                  <a:ext uri="{FF2B5EF4-FFF2-40B4-BE49-F238E27FC236}">
                    <a16:creationId xmlns:a16="http://schemas.microsoft.com/office/drawing/2014/main" id="{2F1E82D6-E55A-4AA4-B831-ACE914791D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2684"/>
                <a:ext cx="273" cy="302"/>
              </a:xfrm>
              <a:custGeom>
                <a:avLst/>
                <a:gdLst>
                  <a:gd name="T0" fmla="*/ 386 w 820"/>
                  <a:gd name="T1" fmla="*/ 190 h 904"/>
                  <a:gd name="T2" fmla="*/ 340 w 820"/>
                  <a:gd name="T3" fmla="*/ 212 h 904"/>
                  <a:gd name="T4" fmla="*/ 305 w 820"/>
                  <a:gd name="T5" fmla="*/ 251 h 904"/>
                  <a:gd name="T6" fmla="*/ 281 w 820"/>
                  <a:gd name="T7" fmla="*/ 307 h 904"/>
                  <a:gd name="T8" fmla="*/ 266 w 820"/>
                  <a:gd name="T9" fmla="*/ 375 h 904"/>
                  <a:gd name="T10" fmla="*/ 262 w 820"/>
                  <a:gd name="T11" fmla="*/ 452 h 904"/>
                  <a:gd name="T12" fmla="*/ 267 w 820"/>
                  <a:gd name="T13" fmla="*/ 539 h 904"/>
                  <a:gd name="T14" fmla="*/ 285 w 820"/>
                  <a:gd name="T15" fmla="*/ 611 h 904"/>
                  <a:gd name="T16" fmla="*/ 316 w 820"/>
                  <a:gd name="T17" fmla="*/ 668 h 904"/>
                  <a:gd name="T18" fmla="*/ 359 w 820"/>
                  <a:gd name="T19" fmla="*/ 704 h 904"/>
                  <a:gd name="T20" fmla="*/ 414 w 820"/>
                  <a:gd name="T21" fmla="*/ 717 h 904"/>
                  <a:gd name="T22" fmla="*/ 467 w 820"/>
                  <a:gd name="T23" fmla="*/ 705 h 904"/>
                  <a:gd name="T24" fmla="*/ 508 w 820"/>
                  <a:gd name="T25" fmla="*/ 672 h 904"/>
                  <a:gd name="T26" fmla="*/ 537 w 820"/>
                  <a:gd name="T27" fmla="*/ 616 h 904"/>
                  <a:gd name="T28" fmla="*/ 554 w 820"/>
                  <a:gd name="T29" fmla="*/ 542 h 904"/>
                  <a:gd name="T30" fmla="*/ 561 w 820"/>
                  <a:gd name="T31" fmla="*/ 452 h 904"/>
                  <a:gd name="T32" fmla="*/ 557 w 820"/>
                  <a:gd name="T33" fmla="*/ 375 h 904"/>
                  <a:gd name="T34" fmla="*/ 543 w 820"/>
                  <a:gd name="T35" fmla="*/ 307 h 904"/>
                  <a:gd name="T36" fmla="*/ 520 w 820"/>
                  <a:gd name="T37" fmla="*/ 251 h 904"/>
                  <a:gd name="T38" fmla="*/ 487 w 820"/>
                  <a:gd name="T39" fmla="*/ 211 h 904"/>
                  <a:gd name="T40" fmla="*/ 441 w 820"/>
                  <a:gd name="T41" fmla="*/ 190 h 904"/>
                  <a:gd name="T42" fmla="*/ 418 w 820"/>
                  <a:gd name="T43" fmla="*/ 0 h 904"/>
                  <a:gd name="T44" fmla="*/ 522 w 820"/>
                  <a:gd name="T45" fmla="*/ 11 h 904"/>
                  <a:gd name="T46" fmla="*/ 611 w 820"/>
                  <a:gd name="T47" fmla="*/ 42 h 904"/>
                  <a:gd name="T48" fmla="*/ 685 w 820"/>
                  <a:gd name="T49" fmla="*/ 92 h 904"/>
                  <a:gd name="T50" fmla="*/ 743 w 820"/>
                  <a:gd name="T51" fmla="*/ 159 h 904"/>
                  <a:gd name="T52" fmla="*/ 785 w 820"/>
                  <a:gd name="T53" fmla="*/ 240 h 904"/>
                  <a:gd name="T54" fmla="*/ 812 w 820"/>
                  <a:gd name="T55" fmla="*/ 333 h 904"/>
                  <a:gd name="T56" fmla="*/ 820 w 820"/>
                  <a:gd name="T57" fmla="*/ 436 h 904"/>
                  <a:gd name="T58" fmla="*/ 810 w 820"/>
                  <a:gd name="T59" fmla="*/ 551 h 904"/>
                  <a:gd name="T60" fmla="*/ 781 w 820"/>
                  <a:gd name="T61" fmla="*/ 650 h 904"/>
                  <a:gd name="T62" fmla="*/ 738 w 820"/>
                  <a:gd name="T63" fmla="*/ 733 h 904"/>
                  <a:gd name="T64" fmla="*/ 679 w 820"/>
                  <a:gd name="T65" fmla="*/ 800 h 904"/>
                  <a:gd name="T66" fmla="*/ 610 w 820"/>
                  <a:gd name="T67" fmla="*/ 851 h 904"/>
                  <a:gd name="T68" fmla="*/ 533 w 820"/>
                  <a:gd name="T69" fmla="*/ 884 h 904"/>
                  <a:gd name="T70" fmla="*/ 449 w 820"/>
                  <a:gd name="T71" fmla="*/ 901 h 904"/>
                  <a:gd name="T72" fmla="*/ 359 w 820"/>
                  <a:gd name="T73" fmla="*/ 901 h 904"/>
                  <a:gd name="T74" fmla="*/ 270 w 820"/>
                  <a:gd name="T75" fmla="*/ 881 h 904"/>
                  <a:gd name="T76" fmla="*/ 188 w 820"/>
                  <a:gd name="T77" fmla="*/ 842 h 904"/>
                  <a:gd name="T78" fmla="*/ 119 w 820"/>
                  <a:gd name="T79" fmla="*/ 785 h 904"/>
                  <a:gd name="T80" fmla="*/ 64 w 820"/>
                  <a:gd name="T81" fmla="*/ 712 h 904"/>
                  <a:gd name="T82" fmla="*/ 24 w 820"/>
                  <a:gd name="T83" fmla="*/ 622 h 904"/>
                  <a:gd name="T84" fmla="*/ 2 w 820"/>
                  <a:gd name="T85" fmla="*/ 518 h 904"/>
                  <a:gd name="T86" fmla="*/ 2 w 820"/>
                  <a:gd name="T87" fmla="*/ 406 h 904"/>
                  <a:gd name="T88" fmla="*/ 21 w 820"/>
                  <a:gd name="T89" fmla="*/ 302 h 904"/>
                  <a:gd name="T90" fmla="*/ 59 w 820"/>
                  <a:gd name="T91" fmla="*/ 211 h 904"/>
                  <a:gd name="T92" fmla="*/ 113 w 820"/>
                  <a:gd name="T93" fmla="*/ 132 h 904"/>
                  <a:gd name="T94" fmla="*/ 183 w 820"/>
                  <a:gd name="T95" fmla="*/ 69 h 904"/>
                  <a:gd name="T96" fmla="*/ 267 w 820"/>
                  <a:gd name="T97" fmla="*/ 26 h 904"/>
                  <a:gd name="T98" fmla="*/ 365 w 820"/>
                  <a:gd name="T99" fmla="*/ 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0" h="904">
                    <a:moveTo>
                      <a:pt x="414" y="187"/>
                    </a:moveTo>
                    <a:lnTo>
                      <a:pt x="386" y="190"/>
                    </a:lnTo>
                    <a:lnTo>
                      <a:pt x="362" y="198"/>
                    </a:lnTo>
                    <a:lnTo>
                      <a:pt x="340" y="212"/>
                    </a:lnTo>
                    <a:lnTo>
                      <a:pt x="321" y="229"/>
                    </a:lnTo>
                    <a:lnTo>
                      <a:pt x="305" y="251"/>
                    </a:lnTo>
                    <a:lnTo>
                      <a:pt x="292" y="277"/>
                    </a:lnTo>
                    <a:lnTo>
                      <a:pt x="281" y="307"/>
                    </a:lnTo>
                    <a:lnTo>
                      <a:pt x="272" y="340"/>
                    </a:lnTo>
                    <a:lnTo>
                      <a:pt x="266" y="375"/>
                    </a:lnTo>
                    <a:lnTo>
                      <a:pt x="263" y="413"/>
                    </a:lnTo>
                    <a:lnTo>
                      <a:pt x="262" y="452"/>
                    </a:lnTo>
                    <a:lnTo>
                      <a:pt x="262" y="497"/>
                    </a:lnTo>
                    <a:lnTo>
                      <a:pt x="267" y="539"/>
                    </a:lnTo>
                    <a:lnTo>
                      <a:pt x="275" y="577"/>
                    </a:lnTo>
                    <a:lnTo>
                      <a:pt x="285" y="611"/>
                    </a:lnTo>
                    <a:lnTo>
                      <a:pt x="298" y="642"/>
                    </a:lnTo>
                    <a:lnTo>
                      <a:pt x="316" y="668"/>
                    </a:lnTo>
                    <a:lnTo>
                      <a:pt x="336" y="689"/>
                    </a:lnTo>
                    <a:lnTo>
                      <a:pt x="359" y="704"/>
                    </a:lnTo>
                    <a:lnTo>
                      <a:pt x="385" y="714"/>
                    </a:lnTo>
                    <a:lnTo>
                      <a:pt x="414" y="717"/>
                    </a:lnTo>
                    <a:lnTo>
                      <a:pt x="441" y="714"/>
                    </a:lnTo>
                    <a:lnTo>
                      <a:pt x="467" y="705"/>
                    </a:lnTo>
                    <a:lnTo>
                      <a:pt x="489" y="690"/>
                    </a:lnTo>
                    <a:lnTo>
                      <a:pt x="508" y="672"/>
                    </a:lnTo>
                    <a:lnTo>
                      <a:pt x="524" y="646"/>
                    </a:lnTo>
                    <a:lnTo>
                      <a:pt x="537" y="616"/>
                    </a:lnTo>
                    <a:lnTo>
                      <a:pt x="547" y="582"/>
                    </a:lnTo>
                    <a:lnTo>
                      <a:pt x="554" y="542"/>
                    </a:lnTo>
                    <a:lnTo>
                      <a:pt x="559" y="499"/>
                    </a:lnTo>
                    <a:lnTo>
                      <a:pt x="561" y="452"/>
                    </a:lnTo>
                    <a:lnTo>
                      <a:pt x="559" y="412"/>
                    </a:lnTo>
                    <a:lnTo>
                      <a:pt x="557" y="375"/>
                    </a:lnTo>
                    <a:lnTo>
                      <a:pt x="551" y="339"/>
                    </a:lnTo>
                    <a:lnTo>
                      <a:pt x="543" y="307"/>
                    </a:lnTo>
                    <a:lnTo>
                      <a:pt x="533" y="277"/>
                    </a:lnTo>
                    <a:lnTo>
                      <a:pt x="520" y="251"/>
                    </a:lnTo>
                    <a:lnTo>
                      <a:pt x="505" y="229"/>
                    </a:lnTo>
                    <a:lnTo>
                      <a:pt x="487" y="211"/>
                    </a:lnTo>
                    <a:lnTo>
                      <a:pt x="467" y="198"/>
                    </a:lnTo>
                    <a:lnTo>
                      <a:pt x="441" y="190"/>
                    </a:lnTo>
                    <a:lnTo>
                      <a:pt x="414" y="187"/>
                    </a:lnTo>
                    <a:close/>
                    <a:moveTo>
                      <a:pt x="418" y="0"/>
                    </a:moveTo>
                    <a:lnTo>
                      <a:pt x="472" y="2"/>
                    </a:lnTo>
                    <a:lnTo>
                      <a:pt x="522" y="11"/>
                    </a:lnTo>
                    <a:lnTo>
                      <a:pt x="568" y="23"/>
                    </a:lnTo>
                    <a:lnTo>
                      <a:pt x="611" y="42"/>
                    </a:lnTo>
                    <a:lnTo>
                      <a:pt x="650" y="65"/>
                    </a:lnTo>
                    <a:lnTo>
                      <a:pt x="685" y="92"/>
                    </a:lnTo>
                    <a:lnTo>
                      <a:pt x="716" y="123"/>
                    </a:lnTo>
                    <a:lnTo>
                      <a:pt x="743" y="159"/>
                    </a:lnTo>
                    <a:lnTo>
                      <a:pt x="766" y="197"/>
                    </a:lnTo>
                    <a:lnTo>
                      <a:pt x="785" y="240"/>
                    </a:lnTo>
                    <a:lnTo>
                      <a:pt x="800" y="285"/>
                    </a:lnTo>
                    <a:lnTo>
                      <a:pt x="812" y="333"/>
                    </a:lnTo>
                    <a:lnTo>
                      <a:pt x="818" y="383"/>
                    </a:lnTo>
                    <a:lnTo>
                      <a:pt x="820" y="436"/>
                    </a:lnTo>
                    <a:lnTo>
                      <a:pt x="818" y="495"/>
                    </a:lnTo>
                    <a:lnTo>
                      <a:pt x="810" y="551"/>
                    </a:lnTo>
                    <a:lnTo>
                      <a:pt x="798" y="603"/>
                    </a:lnTo>
                    <a:lnTo>
                      <a:pt x="781" y="650"/>
                    </a:lnTo>
                    <a:lnTo>
                      <a:pt x="761" y="694"/>
                    </a:lnTo>
                    <a:lnTo>
                      <a:pt x="738" y="733"/>
                    </a:lnTo>
                    <a:lnTo>
                      <a:pt x="710" y="769"/>
                    </a:lnTo>
                    <a:lnTo>
                      <a:pt x="679" y="800"/>
                    </a:lnTo>
                    <a:lnTo>
                      <a:pt x="646" y="827"/>
                    </a:lnTo>
                    <a:lnTo>
                      <a:pt x="610" y="851"/>
                    </a:lnTo>
                    <a:lnTo>
                      <a:pt x="572" y="869"/>
                    </a:lnTo>
                    <a:lnTo>
                      <a:pt x="533" y="884"/>
                    </a:lnTo>
                    <a:lnTo>
                      <a:pt x="492" y="895"/>
                    </a:lnTo>
                    <a:lnTo>
                      <a:pt x="449" y="901"/>
                    </a:lnTo>
                    <a:lnTo>
                      <a:pt x="406" y="904"/>
                    </a:lnTo>
                    <a:lnTo>
                      <a:pt x="359" y="901"/>
                    </a:lnTo>
                    <a:lnTo>
                      <a:pt x="313" y="894"/>
                    </a:lnTo>
                    <a:lnTo>
                      <a:pt x="270" y="881"/>
                    </a:lnTo>
                    <a:lnTo>
                      <a:pt x="227" y="864"/>
                    </a:lnTo>
                    <a:lnTo>
                      <a:pt x="188" y="842"/>
                    </a:lnTo>
                    <a:lnTo>
                      <a:pt x="153" y="816"/>
                    </a:lnTo>
                    <a:lnTo>
                      <a:pt x="119" y="785"/>
                    </a:lnTo>
                    <a:lnTo>
                      <a:pt x="90" y="751"/>
                    </a:lnTo>
                    <a:lnTo>
                      <a:pt x="64" y="712"/>
                    </a:lnTo>
                    <a:lnTo>
                      <a:pt x="41" y="669"/>
                    </a:lnTo>
                    <a:lnTo>
                      <a:pt x="24" y="622"/>
                    </a:lnTo>
                    <a:lnTo>
                      <a:pt x="11" y="572"/>
                    </a:lnTo>
                    <a:lnTo>
                      <a:pt x="2" y="518"/>
                    </a:lnTo>
                    <a:lnTo>
                      <a:pt x="0" y="460"/>
                    </a:lnTo>
                    <a:lnTo>
                      <a:pt x="2" y="406"/>
                    </a:lnTo>
                    <a:lnTo>
                      <a:pt x="10" y="352"/>
                    </a:lnTo>
                    <a:lnTo>
                      <a:pt x="21" y="302"/>
                    </a:lnTo>
                    <a:lnTo>
                      <a:pt x="37" y="255"/>
                    </a:lnTo>
                    <a:lnTo>
                      <a:pt x="59" y="211"/>
                    </a:lnTo>
                    <a:lnTo>
                      <a:pt x="84" y="169"/>
                    </a:lnTo>
                    <a:lnTo>
                      <a:pt x="113" y="132"/>
                    </a:lnTo>
                    <a:lnTo>
                      <a:pt x="147" y="99"/>
                    </a:lnTo>
                    <a:lnTo>
                      <a:pt x="183" y="69"/>
                    </a:lnTo>
                    <a:lnTo>
                      <a:pt x="223" y="46"/>
                    </a:lnTo>
                    <a:lnTo>
                      <a:pt x="267" y="26"/>
                    </a:lnTo>
                    <a:lnTo>
                      <a:pt x="315" y="11"/>
                    </a:lnTo>
                    <a:lnTo>
                      <a:pt x="365" y="2"/>
                    </a:lnTo>
                    <a:lnTo>
                      <a:pt x="4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44">
                <a:extLst>
                  <a:ext uri="{FF2B5EF4-FFF2-40B4-BE49-F238E27FC236}">
                    <a16:creationId xmlns:a16="http://schemas.microsoft.com/office/drawing/2014/main" id="{E560D26B-65C0-4595-8C28-7EF6A50B7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2481"/>
                <a:ext cx="349" cy="506"/>
              </a:xfrm>
              <a:custGeom>
                <a:avLst/>
                <a:gdLst>
                  <a:gd name="T0" fmla="*/ 858 w 1046"/>
                  <a:gd name="T1" fmla="*/ 0 h 1518"/>
                  <a:gd name="T2" fmla="*/ 1046 w 1046"/>
                  <a:gd name="T3" fmla="*/ 0 h 1518"/>
                  <a:gd name="T4" fmla="*/ 185 w 1046"/>
                  <a:gd name="T5" fmla="*/ 1518 h 1518"/>
                  <a:gd name="T6" fmla="*/ 0 w 1046"/>
                  <a:gd name="T7" fmla="*/ 1518 h 1518"/>
                  <a:gd name="T8" fmla="*/ 858 w 1046"/>
                  <a:gd name="T9" fmla="*/ 0 h 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6" h="1518">
                    <a:moveTo>
                      <a:pt x="858" y="0"/>
                    </a:moveTo>
                    <a:lnTo>
                      <a:pt x="1046" y="0"/>
                    </a:lnTo>
                    <a:lnTo>
                      <a:pt x="185" y="1518"/>
                    </a:lnTo>
                    <a:lnTo>
                      <a:pt x="0" y="1518"/>
                    </a:lnTo>
                    <a:lnTo>
                      <a:pt x="8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45">
                <a:extLst>
                  <a:ext uri="{FF2B5EF4-FFF2-40B4-BE49-F238E27FC236}">
                    <a16:creationId xmlns:a16="http://schemas.microsoft.com/office/drawing/2014/main" id="{674B45AD-D54A-4F6D-9C45-9696673EF0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9" y="2481"/>
                <a:ext cx="274" cy="301"/>
              </a:xfrm>
              <a:custGeom>
                <a:avLst/>
                <a:gdLst>
                  <a:gd name="T0" fmla="*/ 385 w 822"/>
                  <a:gd name="T1" fmla="*/ 190 h 903"/>
                  <a:gd name="T2" fmla="*/ 340 w 822"/>
                  <a:gd name="T3" fmla="*/ 212 h 903"/>
                  <a:gd name="T4" fmla="*/ 305 w 822"/>
                  <a:gd name="T5" fmla="*/ 251 h 903"/>
                  <a:gd name="T6" fmla="*/ 280 w 822"/>
                  <a:gd name="T7" fmla="*/ 307 h 903"/>
                  <a:gd name="T8" fmla="*/ 265 w 822"/>
                  <a:gd name="T9" fmla="*/ 374 h 903"/>
                  <a:gd name="T10" fmla="*/ 261 w 822"/>
                  <a:gd name="T11" fmla="*/ 452 h 903"/>
                  <a:gd name="T12" fmla="*/ 267 w 822"/>
                  <a:gd name="T13" fmla="*/ 538 h 903"/>
                  <a:gd name="T14" fmla="*/ 285 w 822"/>
                  <a:gd name="T15" fmla="*/ 611 h 903"/>
                  <a:gd name="T16" fmla="*/ 316 w 822"/>
                  <a:gd name="T17" fmla="*/ 667 h 903"/>
                  <a:gd name="T18" fmla="*/ 360 w 822"/>
                  <a:gd name="T19" fmla="*/ 702 h 903"/>
                  <a:gd name="T20" fmla="*/ 414 w 822"/>
                  <a:gd name="T21" fmla="*/ 716 h 903"/>
                  <a:gd name="T22" fmla="*/ 468 w 822"/>
                  <a:gd name="T23" fmla="*/ 704 h 903"/>
                  <a:gd name="T24" fmla="*/ 510 w 822"/>
                  <a:gd name="T25" fmla="*/ 670 h 903"/>
                  <a:gd name="T26" fmla="*/ 538 w 822"/>
                  <a:gd name="T27" fmla="*/ 616 h 903"/>
                  <a:gd name="T28" fmla="*/ 557 w 822"/>
                  <a:gd name="T29" fmla="*/ 542 h 903"/>
                  <a:gd name="T30" fmla="*/ 562 w 822"/>
                  <a:gd name="T31" fmla="*/ 452 h 903"/>
                  <a:gd name="T32" fmla="*/ 558 w 822"/>
                  <a:gd name="T33" fmla="*/ 374 h 903"/>
                  <a:gd name="T34" fmla="*/ 545 w 822"/>
                  <a:gd name="T35" fmla="*/ 307 h 903"/>
                  <a:gd name="T36" fmla="*/ 521 w 822"/>
                  <a:gd name="T37" fmla="*/ 251 h 903"/>
                  <a:gd name="T38" fmla="*/ 487 w 822"/>
                  <a:gd name="T39" fmla="*/ 211 h 903"/>
                  <a:gd name="T40" fmla="*/ 441 w 822"/>
                  <a:gd name="T41" fmla="*/ 190 h 903"/>
                  <a:gd name="T42" fmla="*/ 419 w 822"/>
                  <a:gd name="T43" fmla="*/ 0 h 903"/>
                  <a:gd name="T44" fmla="*/ 522 w 822"/>
                  <a:gd name="T45" fmla="*/ 11 h 903"/>
                  <a:gd name="T46" fmla="*/ 611 w 822"/>
                  <a:gd name="T47" fmla="*/ 42 h 903"/>
                  <a:gd name="T48" fmla="*/ 686 w 822"/>
                  <a:gd name="T49" fmla="*/ 92 h 903"/>
                  <a:gd name="T50" fmla="*/ 744 w 822"/>
                  <a:gd name="T51" fmla="*/ 159 h 903"/>
                  <a:gd name="T52" fmla="*/ 787 w 822"/>
                  <a:gd name="T53" fmla="*/ 240 h 903"/>
                  <a:gd name="T54" fmla="*/ 813 w 822"/>
                  <a:gd name="T55" fmla="*/ 333 h 903"/>
                  <a:gd name="T56" fmla="*/ 822 w 822"/>
                  <a:gd name="T57" fmla="*/ 436 h 903"/>
                  <a:gd name="T58" fmla="*/ 812 w 822"/>
                  <a:gd name="T59" fmla="*/ 551 h 903"/>
                  <a:gd name="T60" fmla="*/ 783 w 822"/>
                  <a:gd name="T61" fmla="*/ 649 h 903"/>
                  <a:gd name="T62" fmla="*/ 739 w 822"/>
                  <a:gd name="T63" fmla="*/ 733 h 903"/>
                  <a:gd name="T64" fmla="*/ 680 w 822"/>
                  <a:gd name="T65" fmla="*/ 800 h 903"/>
                  <a:gd name="T66" fmla="*/ 611 w 822"/>
                  <a:gd name="T67" fmla="*/ 850 h 903"/>
                  <a:gd name="T68" fmla="*/ 533 w 822"/>
                  <a:gd name="T69" fmla="*/ 884 h 903"/>
                  <a:gd name="T70" fmla="*/ 451 w 822"/>
                  <a:gd name="T71" fmla="*/ 901 h 903"/>
                  <a:gd name="T72" fmla="*/ 360 w 822"/>
                  <a:gd name="T73" fmla="*/ 901 h 903"/>
                  <a:gd name="T74" fmla="*/ 270 w 822"/>
                  <a:gd name="T75" fmla="*/ 880 h 903"/>
                  <a:gd name="T76" fmla="*/ 188 w 822"/>
                  <a:gd name="T77" fmla="*/ 842 h 903"/>
                  <a:gd name="T78" fmla="*/ 119 w 822"/>
                  <a:gd name="T79" fmla="*/ 785 h 903"/>
                  <a:gd name="T80" fmla="*/ 64 w 822"/>
                  <a:gd name="T81" fmla="*/ 711 h 903"/>
                  <a:gd name="T82" fmla="*/ 24 w 822"/>
                  <a:gd name="T83" fmla="*/ 622 h 903"/>
                  <a:gd name="T84" fmla="*/ 4 w 822"/>
                  <a:gd name="T85" fmla="*/ 517 h 903"/>
                  <a:gd name="T86" fmla="*/ 3 w 822"/>
                  <a:gd name="T87" fmla="*/ 405 h 903"/>
                  <a:gd name="T88" fmla="*/ 23 w 822"/>
                  <a:gd name="T89" fmla="*/ 302 h 903"/>
                  <a:gd name="T90" fmla="*/ 60 w 822"/>
                  <a:gd name="T91" fmla="*/ 211 h 903"/>
                  <a:gd name="T92" fmla="*/ 114 w 822"/>
                  <a:gd name="T93" fmla="*/ 132 h 903"/>
                  <a:gd name="T94" fmla="*/ 185 w 822"/>
                  <a:gd name="T95" fmla="*/ 69 h 903"/>
                  <a:gd name="T96" fmla="*/ 269 w 822"/>
                  <a:gd name="T97" fmla="*/ 26 h 903"/>
                  <a:gd name="T98" fmla="*/ 365 w 822"/>
                  <a:gd name="T99" fmla="*/ 2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2" h="903">
                    <a:moveTo>
                      <a:pt x="413" y="187"/>
                    </a:moveTo>
                    <a:lnTo>
                      <a:pt x="385" y="190"/>
                    </a:lnTo>
                    <a:lnTo>
                      <a:pt x="361" y="198"/>
                    </a:lnTo>
                    <a:lnTo>
                      <a:pt x="340" y="212"/>
                    </a:lnTo>
                    <a:lnTo>
                      <a:pt x="321" y="229"/>
                    </a:lnTo>
                    <a:lnTo>
                      <a:pt x="305" y="251"/>
                    </a:lnTo>
                    <a:lnTo>
                      <a:pt x="291" y="277"/>
                    </a:lnTo>
                    <a:lnTo>
                      <a:pt x="280" y="307"/>
                    </a:lnTo>
                    <a:lnTo>
                      <a:pt x="271" y="340"/>
                    </a:lnTo>
                    <a:lnTo>
                      <a:pt x="265" y="374"/>
                    </a:lnTo>
                    <a:lnTo>
                      <a:pt x="261" y="413"/>
                    </a:lnTo>
                    <a:lnTo>
                      <a:pt x="261" y="452"/>
                    </a:lnTo>
                    <a:lnTo>
                      <a:pt x="262" y="497"/>
                    </a:lnTo>
                    <a:lnTo>
                      <a:pt x="267" y="538"/>
                    </a:lnTo>
                    <a:lnTo>
                      <a:pt x="275" y="577"/>
                    </a:lnTo>
                    <a:lnTo>
                      <a:pt x="285" y="611"/>
                    </a:lnTo>
                    <a:lnTo>
                      <a:pt x="300" y="641"/>
                    </a:lnTo>
                    <a:lnTo>
                      <a:pt x="316" y="667"/>
                    </a:lnTo>
                    <a:lnTo>
                      <a:pt x="336" y="688"/>
                    </a:lnTo>
                    <a:lnTo>
                      <a:pt x="360" y="702"/>
                    </a:lnTo>
                    <a:lnTo>
                      <a:pt x="385" y="712"/>
                    </a:lnTo>
                    <a:lnTo>
                      <a:pt x="414" y="716"/>
                    </a:lnTo>
                    <a:lnTo>
                      <a:pt x="443" y="712"/>
                    </a:lnTo>
                    <a:lnTo>
                      <a:pt x="468" y="704"/>
                    </a:lnTo>
                    <a:lnTo>
                      <a:pt x="491" y="690"/>
                    </a:lnTo>
                    <a:lnTo>
                      <a:pt x="510" y="670"/>
                    </a:lnTo>
                    <a:lnTo>
                      <a:pt x="526" y="646"/>
                    </a:lnTo>
                    <a:lnTo>
                      <a:pt x="538" y="616"/>
                    </a:lnTo>
                    <a:lnTo>
                      <a:pt x="550" y="582"/>
                    </a:lnTo>
                    <a:lnTo>
                      <a:pt x="557" y="542"/>
                    </a:lnTo>
                    <a:lnTo>
                      <a:pt x="561" y="499"/>
                    </a:lnTo>
                    <a:lnTo>
                      <a:pt x="562" y="452"/>
                    </a:lnTo>
                    <a:lnTo>
                      <a:pt x="561" y="411"/>
                    </a:lnTo>
                    <a:lnTo>
                      <a:pt x="558" y="374"/>
                    </a:lnTo>
                    <a:lnTo>
                      <a:pt x="552" y="339"/>
                    </a:lnTo>
                    <a:lnTo>
                      <a:pt x="545" y="307"/>
                    </a:lnTo>
                    <a:lnTo>
                      <a:pt x="535" y="277"/>
                    </a:lnTo>
                    <a:lnTo>
                      <a:pt x="521" y="251"/>
                    </a:lnTo>
                    <a:lnTo>
                      <a:pt x="506" y="229"/>
                    </a:lnTo>
                    <a:lnTo>
                      <a:pt x="487" y="211"/>
                    </a:lnTo>
                    <a:lnTo>
                      <a:pt x="464" y="198"/>
                    </a:lnTo>
                    <a:lnTo>
                      <a:pt x="441" y="190"/>
                    </a:lnTo>
                    <a:lnTo>
                      <a:pt x="413" y="187"/>
                    </a:lnTo>
                    <a:close/>
                    <a:moveTo>
                      <a:pt x="419" y="0"/>
                    </a:moveTo>
                    <a:lnTo>
                      <a:pt x="472" y="2"/>
                    </a:lnTo>
                    <a:lnTo>
                      <a:pt x="522" y="11"/>
                    </a:lnTo>
                    <a:lnTo>
                      <a:pt x="568" y="23"/>
                    </a:lnTo>
                    <a:lnTo>
                      <a:pt x="611" y="42"/>
                    </a:lnTo>
                    <a:lnTo>
                      <a:pt x="650" y="65"/>
                    </a:lnTo>
                    <a:lnTo>
                      <a:pt x="686" y="92"/>
                    </a:lnTo>
                    <a:lnTo>
                      <a:pt x="718" y="123"/>
                    </a:lnTo>
                    <a:lnTo>
                      <a:pt x="744" y="159"/>
                    </a:lnTo>
                    <a:lnTo>
                      <a:pt x="768" y="197"/>
                    </a:lnTo>
                    <a:lnTo>
                      <a:pt x="787" y="240"/>
                    </a:lnTo>
                    <a:lnTo>
                      <a:pt x="802" y="284"/>
                    </a:lnTo>
                    <a:lnTo>
                      <a:pt x="813" y="333"/>
                    </a:lnTo>
                    <a:lnTo>
                      <a:pt x="819" y="383"/>
                    </a:lnTo>
                    <a:lnTo>
                      <a:pt x="822" y="436"/>
                    </a:lnTo>
                    <a:lnTo>
                      <a:pt x="819" y="495"/>
                    </a:lnTo>
                    <a:lnTo>
                      <a:pt x="812" y="551"/>
                    </a:lnTo>
                    <a:lnTo>
                      <a:pt x="799" y="603"/>
                    </a:lnTo>
                    <a:lnTo>
                      <a:pt x="783" y="649"/>
                    </a:lnTo>
                    <a:lnTo>
                      <a:pt x="763" y="694"/>
                    </a:lnTo>
                    <a:lnTo>
                      <a:pt x="739" y="733"/>
                    </a:lnTo>
                    <a:lnTo>
                      <a:pt x="712" y="769"/>
                    </a:lnTo>
                    <a:lnTo>
                      <a:pt x="680" y="800"/>
                    </a:lnTo>
                    <a:lnTo>
                      <a:pt x="648" y="827"/>
                    </a:lnTo>
                    <a:lnTo>
                      <a:pt x="611" y="850"/>
                    </a:lnTo>
                    <a:lnTo>
                      <a:pt x="574" y="869"/>
                    </a:lnTo>
                    <a:lnTo>
                      <a:pt x="533" y="884"/>
                    </a:lnTo>
                    <a:lnTo>
                      <a:pt x="493" y="895"/>
                    </a:lnTo>
                    <a:lnTo>
                      <a:pt x="451" y="901"/>
                    </a:lnTo>
                    <a:lnTo>
                      <a:pt x="408" y="903"/>
                    </a:lnTo>
                    <a:lnTo>
                      <a:pt x="360" y="901"/>
                    </a:lnTo>
                    <a:lnTo>
                      <a:pt x="314" y="893"/>
                    </a:lnTo>
                    <a:lnTo>
                      <a:pt x="270" y="880"/>
                    </a:lnTo>
                    <a:lnTo>
                      <a:pt x="229" y="864"/>
                    </a:lnTo>
                    <a:lnTo>
                      <a:pt x="188" y="842"/>
                    </a:lnTo>
                    <a:lnTo>
                      <a:pt x="152" y="816"/>
                    </a:lnTo>
                    <a:lnTo>
                      <a:pt x="119" y="785"/>
                    </a:lnTo>
                    <a:lnTo>
                      <a:pt x="89" y="750"/>
                    </a:lnTo>
                    <a:lnTo>
                      <a:pt x="64" y="711"/>
                    </a:lnTo>
                    <a:lnTo>
                      <a:pt x="42" y="668"/>
                    </a:lnTo>
                    <a:lnTo>
                      <a:pt x="24" y="622"/>
                    </a:lnTo>
                    <a:lnTo>
                      <a:pt x="11" y="572"/>
                    </a:lnTo>
                    <a:lnTo>
                      <a:pt x="4" y="517"/>
                    </a:lnTo>
                    <a:lnTo>
                      <a:pt x="0" y="460"/>
                    </a:lnTo>
                    <a:lnTo>
                      <a:pt x="3" y="405"/>
                    </a:lnTo>
                    <a:lnTo>
                      <a:pt x="10" y="352"/>
                    </a:lnTo>
                    <a:lnTo>
                      <a:pt x="23" y="302"/>
                    </a:lnTo>
                    <a:lnTo>
                      <a:pt x="39" y="255"/>
                    </a:lnTo>
                    <a:lnTo>
                      <a:pt x="60" y="211"/>
                    </a:lnTo>
                    <a:lnTo>
                      <a:pt x="85" y="169"/>
                    </a:lnTo>
                    <a:lnTo>
                      <a:pt x="114" y="132"/>
                    </a:lnTo>
                    <a:lnTo>
                      <a:pt x="147" y="98"/>
                    </a:lnTo>
                    <a:lnTo>
                      <a:pt x="185" y="69"/>
                    </a:lnTo>
                    <a:lnTo>
                      <a:pt x="225" y="45"/>
                    </a:lnTo>
                    <a:lnTo>
                      <a:pt x="269" y="26"/>
                    </a:lnTo>
                    <a:lnTo>
                      <a:pt x="315" y="11"/>
                    </a:lnTo>
                    <a:lnTo>
                      <a:pt x="365" y="2"/>
                    </a:lnTo>
                    <a:lnTo>
                      <a:pt x="4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Rectangle 46">
              <a:extLst>
                <a:ext uri="{FF2B5EF4-FFF2-40B4-BE49-F238E27FC236}">
                  <a16:creationId xmlns:a16="http://schemas.microsoft.com/office/drawing/2014/main" id="{19E145BC-126C-49A0-A59A-BE438DFDC203}"/>
                </a:ext>
              </a:extLst>
            </p:cNvPr>
            <p:cNvSpPr/>
            <p:nvPr/>
          </p:nvSpPr>
          <p:spPr>
            <a:xfrm rot="19159398">
              <a:off x="1912271" y="2310834"/>
              <a:ext cx="11541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Servicios</a:t>
              </a:r>
              <a:endParaRPr lang="en-US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47">
              <a:extLst>
                <a:ext uri="{FF2B5EF4-FFF2-40B4-BE49-F238E27FC236}">
                  <a16:creationId xmlns:a16="http://schemas.microsoft.com/office/drawing/2014/main" id="{81DD5DE3-055E-4307-A154-9838D59CCB2D}"/>
                </a:ext>
              </a:extLst>
            </p:cNvPr>
            <p:cNvSpPr/>
            <p:nvPr/>
          </p:nvSpPr>
          <p:spPr>
            <a:xfrm rot="2592882">
              <a:off x="3901696" y="2400847"/>
              <a:ext cx="14822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rPr>
                <a:t>Transparencia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387B0434-4263-466B-8604-817F4AEA17A9}"/>
                </a:ext>
              </a:extLst>
            </p:cNvPr>
            <p:cNvSpPr/>
            <p:nvPr/>
          </p:nvSpPr>
          <p:spPr>
            <a:xfrm rot="18472871">
              <a:off x="4279369" y="4323521"/>
              <a:ext cx="926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Política</a:t>
              </a:r>
              <a:r>
                <a:rPr lang="en-US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pública</a:t>
              </a:r>
              <a:endParaRPr lang="en-US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4A2925DD-4B00-40E0-B990-73C292A4ABC7}"/>
                </a:ext>
              </a:extLst>
            </p:cNvPr>
            <p:cNvSpPr/>
            <p:nvPr/>
          </p:nvSpPr>
          <p:spPr>
            <a:xfrm rot="2650267">
              <a:off x="1978569" y="4345288"/>
              <a:ext cx="978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err="1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DerechoSociales</a:t>
              </a:r>
              <a:endParaRPr lang="en-US" b="1" kern="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51">
            <a:extLst>
              <a:ext uri="{FF2B5EF4-FFF2-40B4-BE49-F238E27FC236}">
                <a16:creationId xmlns:a16="http://schemas.microsoft.com/office/drawing/2014/main" id="{663A503C-E9DF-4B8C-B62C-4ADF67BD543F}"/>
              </a:ext>
            </a:extLst>
          </p:cNvPr>
          <p:cNvGrpSpPr/>
          <p:nvPr/>
        </p:nvGrpSpPr>
        <p:grpSpPr>
          <a:xfrm>
            <a:off x="6811526" y="1337806"/>
            <a:ext cx="4849251" cy="923330"/>
            <a:chOff x="689810" y="1085299"/>
            <a:chExt cx="4849251" cy="923330"/>
          </a:xfrm>
        </p:grpSpPr>
        <p:grpSp>
          <p:nvGrpSpPr>
            <p:cNvPr id="39" name="Group 52">
              <a:extLst>
                <a:ext uri="{FF2B5EF4-FFF2-40B4-BE49-F238E27FC236}">
                  <a16:creationId xmlns:a16="http://schemas.microsoft.com/office/drawing/2014/main" id="{1C34852C-3375-4705-8B2E-D4B6CCAD5E65}"/>
                </a:ext>
              </a:extLst>
            </p:cNvPr>
            <p:cNvGrpSpPr/>
            <p:nvPr/>
          </p:nvGrpSpPr>
          <p:grpSpPr>
            <a:xfrm>
              <a:off x="689810" y="1088424"/>
              <a:ext cx="640080" cy="640080"/>
              <a:chOff x="721894" y="2256770"/>
              <a:chExt cx="640080" cy="640080"/>
            </a:xfrm>
          </p:grpSpPr>
          <p:sp>
            <p:nvSpPr>
              <p:cNvPr id="41" name="Oval 54">
                <a:extLst>
                  <a:ext uri="{FF2B5EF4-FFF2-40B4-BE49-F238E27FC236}">
                    <a16:creationId xmlns:a16="http://schemas.microsoft.com/office/drawing/2014/main" id="{C9530ECF-A6A5-433B-A41D-E1E959D516F2}"/>
                  </a:ext>
                </a:extLst>
              </p:cNvPr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00BBD6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 w="0"/>
                  <a:solidFill>
                    <a:srgbClr val="57565A"/>
                  </a:solidFill>
                  <a:effectLst>
                    <a:outerShdw blurRad="38100" dist="19050" dir="2700000" algn="tl" rotWithShape="0">
                      <a:srgbClr val="57565A">
                        <a:alpha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Chevron 55">
                <a:extLst>
                  <a:ext uri="{FF2B5EF4-FFF2-40B4-BE49-F238E27FC236}">
                    <a16:creationId xmlns:a16="http://schemas.microsoft.com/office/drawing/2014/main" id="{8B355942-E9AE-4D8D-A997-453A960A2583}"/>
                  </a:ext>
                </a:extLst>
              </p:cNvPr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tangle 53">
              <a:extLst>
                <a:ext uri="{FF2B5EF4-FFF2-40B4-BE49-F238E27FC236}">
                  <a16:creationId xmlns:a16="http://schemas.microsoft.com/office/drawing/2014/main" id="{58FBC595-5418-4EF5-99BB-CA61ABFF8D5C}"/>
                </a:ext>
              </a:extLst>
            </p:cNvPr>
            <p:cNvSpPr/>
            <p:nvPr/>
          </p:nvSpPr>
          <p:spPr>
            <a:xfrm>
              <a:off x="1516319" y="1085299"/>
              <a:ext cx="40227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9D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¿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9D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Distintos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9D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9D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tipos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9D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de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9D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transparencia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9D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?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kern="0" dirty="0" err="1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Sí</a:t>
              </a:r>
              <a:r>
                <a:rPr lang="en-US" b="1" kern="0" dirty="0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, con </a:t>
              </a:r>
              <a:r>
                <a:rPr lang="en-US" b="1" kern="0" dirty="0" err="1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distintos</a:t>
              </a:r>
              <a:r>
                <a:rPr lang="en-US" b="1" kern="0" dirty="0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en-US" b="1" kern="0" dirty="0" err="1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accesos</a:t>
              </a:r>
              <a:r>
                <a:rPr lang="en-US" b="1" kern="0" dirty="0">
                  <a:solidFill>
                    <a:srgbClr val="0070C0"/>
                  </a:solidFill>
                  <a:latin typeface="Arial Narrow" panose="020B0606020202030204" pitchFamily="34" charset="0"/>
                  <a:cs typeface="Arial" pitchFamily="34" charset="0"/>
                </a:rPr>
                <a:t> al DAI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Pero una base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homologada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43" name="Group 56">
            <a:extLst>
              <a:ext uri="{FF2B5EF4-FFF2-40B4-BE49-F238E27FC236}">
                <a16:creationId xmlns:a16="http://schemas.microsoft.com/office/drawing/2014/main" id="{86E15494-3440-48C9-A982-20E54441CCA6}"/>
              </a:ext>
            </a:extLst>
          </p:cNvPr>
          <p:cNvGrpSpPr/>
          <p:nvPr/>
        </p:nvGrpSpPr>
        <p:grpSpPr>
          <a:xfrm>
            <a:off x="6811526" y="2516492"/>
            <a:ext cx="4727331" cy="646331"/>
            <a:chOff x="689810" y="1085299"/>
            <a:chExt cx="4727331" cy="646331"/>
          </a:xfrm>
        </p:grpSpPr>
        <p:grpSp>
          <p:nvGrpSpPr>
            <p:cNvPr id="44" name="Group 57">
              <a:extLst>
                <a:ext uri="{FF2B5EF4-FFF2-40B4-BE49-F238E27FC236}">
                  <a16:creationId xmlns:a16="http://schemas.microsoft.com/office/drawing/2014/main" id="{A19D5B59-D8AC-4220-BE71-C38654E40BF3}"/>
                </a:ext>
              </a:extLst>
            </p:cNvPr>
            <p:cNvGrpSpPr/>
            <p:nvPr/>
          </p:nvGrpSpPr>
          <p:grpSpPr>
            <a:xfrm>
              <a:off x="689810" y="1088424"/>
              <a:ext cx="640080" cy="640080"/>
              <a:chOff x="721894" y="2256770"/>
              <a:chExt cx="640080" cy="640080"/>
            </a:xfrm>
          </p:grpSpPr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id="{3842B40E-9D80-4AD7-BCAD-039BA0DBCBF4}"/>
                  </a:ext>
                </a:extLst>
              </p:cNvPr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F33947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 w="0"/>
                  <a:solidFill>
                    <a:srgbClr val="57565A"/>
                  </a:solidFill>
                  <a:effectLst>
                    <a:outerShdw blurRad="38100" dist="19050" dir="2700000" algn="tl" rotWithShape="0">
                      <a:srgbClr val="57565A">
                        <a:alpha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hevron 60">
                <a:extLst>
                  <a:ext uri="{FF2B5EF4-FFF2-40B4-BE49-F238E27FC236}">
                    <a16:creationId xmlns:a16="http://schemas.microsoft.com/office/drawing/2014/main" id="{AE934B59-66F8-42E7-8FC6-E7193A92441A}"/>
                  </a:ext>
                </a:extLst>
              </p:cNvPr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58">
              <a:extLst>
                <a:ext uri="{FF2B5EF4-FFF2-40B4-BE49-F238E27FC236}">
                  <a16:creationId xmlns:a16="http://schemas.microsoft.com/office/drawing/2014/main" id="{6FB5EC4E-6E10-4235-B1CC-39A5C5E4D4F7}"/>
                </a:ext>
              </a:extLst>
            </p:cNvPr>
            <p:cNvSpPr/>
            <p:nvPr/>
          </p:nvSpPr>
          <p:spPr>
            <a:xfrm>
              <a:off x="1516319" y="1085299"/>
              <a:ext cx="39008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¿La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política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pública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es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ajena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a la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garantía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13846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de los DDHH? 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1384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Group 61">
            <a:extLst>
              <a:ext uri="{FF2B5EF4-FFF2-40B4-BE49-F238E27FC236}">
                <a16:creationId xmlns:a16="http://schemas.microsoft.com/office/drawing/2014/main" id="{4EA36475-0A9F-45F5-9D50-EBF6217B97FD}"/>
              </a:ext>
            </a:extLst>
          </p:cNvPr>
          <p:cNvGrpSpPr/>
          <p:nvPr/>
        </p:nvGrpSpPr>
        <p:grpSpPr>
          <a:xfrm>
            <a:off x="6811526" y="3519647"/>
            <a:ext cx="4918920" cy="1077218"/>
            <a:chOff x="689810" y="909768"/>
            <a:chExt cx="4918920" cy="1077218"/>
          </a:xfrm>
        </p:grpSpPr>
        <p:grpSp>
          <p:nvGrpSpPr>
            <p:cNvPr id="49" name="Group 62">
              <a:extLst>
                <a:ext uri="{FF2B5EF4-FFF2-40B4-BE49-F238E27FC236}">
                  <a16:creationId xmlns:a16="http://schemas.microsoft.com/office/drawing/2014/main" id="{7782421C-0DB4-4286-B57D-BE4FEB1D2F80}"/>
                </a:ext>
              </a:extLst>
            </p:cNvPr>
            <p:cNvGrpSpPr/>
            <p:nvPr/>
          </p:nvGrpSpPr>
          <p:grpSpPr>
            <a:xfrm>
              <a:off x="689810" y="1088424"/>
              <a:ext cx="640080" cy="640080"/>
              <a:chOff x="721894" y="2256770"/>
              <a:chExt cx="640080" cy="640080"/>
            </a:xfrm>
          </p:grpSpPr>
          <p:sp>
            <p:nvSpPr>
              <p:cNvPr id="51" name="Oval 64">
                <a:extLst>
                  <a:ext uri="{FF2B5EF4-FFF2-40B4-BE49-F238E27FC236}">
                    <a16:creationId xmlns:a16="http://schemas.microsoft.com/office/drawing/2014/main" id="{D3E2EF38-C82C-417B-A719-81F3CAF50C90}"/>
                  </a:ext>
                </a:extLst>
              </p:cNvPr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 w="0"/>
                  <a:solidFill>
                    <a:srgbClr val="57565A"/>
                  </a:solidFill>
                  <a:effectLst>
                    <a:outerShdw blurRad="38100" dist="19050" dir="2700000" algn="tl" rotWithShape="0">
                      <a:srgbClr val="57565A">
                        <a:alpha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Chevron 65">
                <a:extLst>
                  <a:ext uri="{FF2B5EF4-FFF2-40B4-BE49-F238E27FC236}">
                    <a16:creationId xmlns:a16="http://schemas.microsoft.com/office/drawing/2014/main" id="{D648282F-09C3-49FD-B21C-1FEF4A193C35}"/>
                  </a:ext>
                </a:extLst>
              </p:cNvPr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63">
              <a:extLst>
                <a:ext uri="{FF2B5EF4-FFF2-40B4-BE49-F238E27FC236}">
                  <a16:creationId xmlns:a16="http://schemas.microsoft.com/office/drawing/2014/main" id="{F010A7FC-AA20-4A08-9D6C-468D0486CF5D}"/>
                </a:ext>
              </a:extLst>
            </p:cNvPr>
            <p:cNvSpPr/>
            <p:nvPr/>
          </p:nvSpPr>
          <p:spPr>
            <a:xfrm>
              <a:off x="1516319" y="909768"/>
              <a:ext cx="409241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La idea de que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sólo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los derechos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sociales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requieren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de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políticas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públicas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, por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eso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kumimoji="0" lang="es-MX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no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son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justiciables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, ha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sido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C8A05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superada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C8A0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66">
            <a:extLst>
              <a:ext uri="{FF2B5EF4-FFF2-40B4-BE49-F238E27FC236}">
                <a16:creationId xmlns:a16="http://schemas.microsoft.com/office/drawing/2014/main" id="{E39C6576-8A48-43D5-9616-1928029648DC}"/>
              </a:ext>
            </a:extLst>
          </p:cNvPr>
          <p:cNvGrpSpPr/>
          <p:nvPr/>
        </p:nvGrpSpPr>
        <p:grpSpPr>
          <a:xfrm>
            <a:off x="6811526" y="4873864"/>
            <a:ext cx="3168637" cy="830997"/>
            <a:chOff x="689810" y="1085299"/>
            <a:chExt cx="3168637" cy="830997"/>
          </a:xfrm>
        </p:grpSpPr>
        <p:grpSp>
          <p:nvGrpSpPr>
            <p:cNvPr id="54" name="Group 67">
              <a:extLst>
                <a:ext uri="{FF2B5EF4-FFF2-40B4-BE49-F238E27FC236}">
                  <a16:creationId xmlns:a16="http://schemas.microsoft.com/office/drawing/2014/main" id="{01E042E2-E2C2-4588-A065-9A279587635C}"/>
                </a:ext>
              </a:extLst>
            </p:cNvPr>
            <p:cNvGrpSpPr/>
            <p:nvPr/>
          </p:nvGrpSpPr>
          <p:grpSpPr>
            <a:xfrm>
              <a:off x="689810" y="1088424"/>
              <a:ext cx="640080" cy="640080"/>
              <a:chOff x="721894" y="2256770"/>
              <a:chExt cx="640080" cy="640080"/>
            </a:xfrm>
          </p:grpSpPr>
          <p:sp>
            <p:nvSpPr>
              <p:cNvPr id="56" name="Oval 69">
                <a:extLst>
                  <a:ext uri="{FF2B5EF4-FFF2-40B4-BE49-F238E27FC236}">
                    <a16:creationId xmlns:a16="http://schemas.microsoft.com/office/drawing/2014/main" id="{AFCDE286-219A-4FC7-B6D8-009E788051BE}"/>
                  </a:ext>
                </a:extLst>
              </p:cNvPr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B3D236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 w="0"/>
                  <a:solidFill>
                    <a:srgbClr val="57565A"/>
                  </a:solidFill>
                  <a:effectLst>
                    <a:outerShdw blurRad="38100" dist="19050" dir="2700000" algn="tl" rotWithShape="0">
                      <a:srgbClr val="57565A">
                        <a:alpha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Chevron 70">
                <a:extLst>
                  <a:ext uri="{FF2B5EF4-FFF2-40B4-BE49-F238E27FC236}">
                    <a16:creationId xmlns:a16="http://schemas.microsoft.com/office/drawing/2014/main" id="{D651D3C7-29A1-41F5-85A5-5C6285426018}"/>
                  </a:ext>
                </a:extLst>
              </p:cNvPr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68">
              <a:extLst>
                <a:ext uri="{FF2B5EF4-FFF2-40B4-BE49-F238E27FC236}">
                  <a16:creationId xmlns:a16="http://schemas.microsoft.com/office/drawing/2014/main" id="{9CAECDCE-9F33-4404-8B48-8020A1613DD1}"/>
                </a:ext>
              </a:extLst>
            </p:cNvPr>
            <p:cNvSpPr/>
            <p:nvPr/>
          </p:nvSpPr>
          <p:spPr>
            <a:xfrm>
              <a:off x="1516319" y="1085299"/>
              <a:ext cx="23421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0991D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Seguridad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0991D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0991D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pública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80991D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endParaRPr>
            </a:p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1" kern="0" dirty="0" err="1">
                  <a:solidFill>
                    <a:srgbClr val="80991D"/>
                  </a:solidFill>
                  <a:latin typeface="Arial" panose="020B0604020202020204" pitchFamily="34" charset="0"/>
                  <a:cs typeface="Arial" pitchFamily="34" charset="0"/>
                </a:rPr>
                <a:t>Educación</a:t>
              </a:r>
              <a:endParaRPr lang="en-US" sz="1600" b="1" kern="0" dirty="0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marL="182563" marR="0" lvl="0" indent="-1825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0991D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Salud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80991D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58" name="Title 3">
            <a:extLst>
              <a:ext uri="{FF2B5EF4-FFF2-40B4-BE49-F238E27FC236}">
                <a16:creationId xmlns:a16="http://schemas.microsoft.com/office/drawing/2014/main" id="{F4735F1B-FEB4-4DFC-AAF8-4EAEFA576ECE}"/>
              </a:ext>
            </a:extLst>
          </p:cNvPr>
          <p:cNvSpPr txBox="1">
            <a:spLocks/>
          </p:cNvSpPr>
          <p:nvPr/>
        </p:nvSpPr>
        <p:spPr>
          <a:xfrm>
            <a:off x="3759633" y="120090"/>
            <a:ext cx="4672733" cy="71108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Efectos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 la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función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pública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E1A3542-A423-4AD8-80D5-87CC2DADFC1A}"/>
              </a:ext>
            </a:extLst>
          </p:cNvPr>
          <p:cNvSpPr txBox="1"/>
          <p:nvPr/>
        </p:nvSpPr>
        <p:spPr>
          <a:xfrm>
            <a:off x="9762617" y="4873864"/>
            <a:ext cx="24293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b="1" kern="0" dirty="0" err="1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rPr>
              <a:t>Registro</a:t>
            </a:r>
            <a:r>
              <a:rPr lang="en-US" sz="1600" b="1" kern="0" dirty="0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rPr>
              <a:t> civil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b="1" kern="0" dirty="0" err="1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rPr>
              <a:t>Registro</a:t>
            </a:r>
            <a:r>
              <a:rPr lang="en-US" sz="1600" b="1" kern="0" dirty="0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rPr>
              <a:t> de la </a:t>
            </a:r>
            <a:r>
              <a:rPr lang="en-US" sz="1600" b="1" kern="0" dirty="0" err="1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rPr>
              <a:t>propiedad</a:t>
            </a:r>
            <a:endParaRPr lang="en-US" sz="1600" b="1" kern="0" dirty="0">
              <a:solidFill>
                <a:srgbClr val="80991D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rPr>
              <a:t>Libertad de </a:t>
            </a:r>
            <a:r>
              <a:rPr lang="en-US" sz="1600" b="1" kern="0" dirty="0" err="1">
                <a:solidFill>
                  <a:srgbClr val="80991D"/>
                </a:solidFill>
                <a:latin typeface="Arial" panose="020B0604020202020204" pitchFamily="34" charset="0"/>
                <a:cs typeface="Arial" pitchFamily="34" charset="0"/>
              </a:rPr>
              <a:t>Expresión</a:t>
            </a:r>
            <a:endParaRPr lang="en-US" sz="1600" b="1" kern="0" dirty="0">
              <a:solidFill>
                <a:srgbClr val="80991D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9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solidFill>
            <a:schemeClr val="accent6">
              <a:lumMod val="75000"/>
            </a:schemeClr>
          </a:solidFill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74604B18-4796-422E-816E-B00623D0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582" y="1813955"/>
            <a:ext cx="7677297" cy="1216343"/>
          </a:xfrm>
        </p:spPr>
        <p:txBody>
          <a:bodyPr>
            <a:normAutofit/>
          </a:bodyPr>
          <a:lstStyle/>
          <a:p>
            <a:pPr marL="1970088" indent="-1970088"/>
            <a:r>
              <a:rPr lang="es-MX" sz="3200" b="1" dirty="0">
                <a:solidFill>
                  <a:srgbClr val="7030A0"/>
                </a:solidFill>
                <a:latin typeface="Arial Narrow" panose="020B0606020202030204" pitchFamily="34" charset="0"/>
              </a:rPr>
              <a:t>Módulo Tres</a:t>
            </a:r>
            <a:r>
              <a:rPr lang="es-MX" sz="3200" dirty="0">
                <a:latin typeface="Arial Narrow" panose="020B0606020202030204" pitchFamily="34" charset="0"/>
              </a:rPr>
              <a:t>. </a:t>
            </a:r>
            <a:r>
              <a:rPr lang="es-E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Las garantías primarias del DAI</a:t>
            </a:r>
            <a:endParaRPr lang="es-MX" sz="32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Google Shape;1078;p39">
            <a:extLst>
              <a:ext uri="{FF2B5EF4-FFF2-40B4-BE49-F238E27FC236}">
                <a16:creationId xmlns:a16="http://schemas.microsoft.com/office/drawing/2014/main" id="{816E6F3C-8606-411B-97BA-D124307BB7BA}"/>
              </a:ext>
            </a:extLst>
          </p:cNvPr>
          <p:cNvSpPr/>
          <p:nvPr/>
        </p:nvSpPr>
        <p:spPr>
          <a:xfrm>
            <a:off x="2384774" y="3250346"/>
            <a:ext cx="1201270" cy="967476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F5049B-FDB5-44C5-942E-5BE8870B3C74}"/>
              </a:ext>
            </a:extLst>
          </p:cNvPr>
          <p:cNvSpPr txBox="1"/>
          <p:nvPr/>
        </p:nvSpPr>
        <p:spPr>
          <a:xfrm>
            <a:off x="4417454" y="3270765"/>
            <a:ext cx="5029111" cy="8319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DE8397-EC2F-4857-A452-2CCB8663DEAE}"/>
              </a:ext>
            </a:extLst>
          </p:cNvPr>
          <p:cNvSpPr txBox="1"/>
          <p:nvPr/>
        </p:nvSpPr>
        <p:spPr>
          <a:xfrm>
            <a:off x="4515109" y="3373204"/>
            <a:ext cx="493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La naturaleza jurídica de las garantías primarias</a:t>
            </a:r>
          </a:p>
        </p:txBody>
      </p:sp>
      <p:sp>
        <p:nvSpPr>
          <p:cNvPr id="28" name="Google Shape;1078;p39">
            <a:extLst>
              <a:ext uri="{FF2B5EF4-FFF2-40B4-BE49-F238E27FC236}">
                <a16:creationId xmlns:a16="http://schemas.microsoft.com/office/drawing/2014/main" id="{B115A91F-E687-40AA-A35C-E69C92A9D60F}"/>
              </a:ext>
            </a:extLst>
          </p:cNvPr>
          <p:cNvSpPr/>
          <p:nvPr/>
        </p:nvSpPr>
        <p:spPr>
          <a:xfrm>
            <a:off x="2430011" y="4382061"/>
            <a:ext cx="1201270" cy="967476"/>
          </a:xfrm>
          <a:custGeom>
            <a:avLst/>
            <a:gdLst/>
            <a:ahLst/>
            <a:cxnLst/>
            <a:rect l="l" t="t" r="r" b="b"/>
            <a:pathLst>
              <a:path w="28362" h="30171" extrusionOk="0">
                <a:moveTo>
                  <a:pt x="0" y="1"/>
                </a:moveTo>
                <a:lnTo>
                  <a:pt x="0" y="23527"/>
                </a:lnTo>
                <a:lnTo>
                  <a:pt x="14181" y="30171"/>
                </a:lnTo>
                <a:lnTo>
                  <a:pt x="28361" y="23527"/>
                </a:lnTo>
                <a:lnTo>
                  <a:pt x="28361" y="1"/>
                </a:lnTo>
                <a:lnTo>
                  <a:pt x="14181" y="6632"/>
                </a:lnTo>
                <a:lnTo>
                  <a:pt x="0" y="1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0BCCE2C-85A6-4505-BC1C-E5AE356EE54A}"/>
              </a:ext>
            </a:extLst>
          </p:cNvPr>
          <p:cNvSpPr txBox="1"/>
          <p:nvPr/>
        </p:nvSpPr>
        <p:spPr>
          <a:xfrm>
            <a:off x="4417455" y="4382061"/>
            <a:ext cx="5029110" cy="119864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7EB5028-663D-4B01-860C-C3B4EA54CF8D}"/>
              </a:ext>
            </a:extLst>
          </p:cNvPr>
          <p:cNvSpPr txBox="1"/>
          <p:nvPr/>
        </p:nvSpPr>
        <p:spPr>
          <a:xfrm>
            <a:off x="4515109" y="4343175"/>
            <a:ext cx="49314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latin typeface="Arial Narrow" panose="020B0606020202030204" pitchFamily="34" charset="0"/>
                <a:cs typeface="Arial" panose="020B0604020202020204" pitchFamily="34" charset="0"/>
              </a:rPr>
              <a:t>2.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es-MX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Obligación de publicar la información completa y actualizada, relacionada con el ejercicio de los recursos públicos y con los indicadores que permitan rendir cuentas del cumplimiento de sus objetivos y de los resultados obtenidos.</a:t>
            </a:r>
          </a:p>
        </p:txBody>
      </p:sp>
      <p:grpSp>
        <p:nvGrpSpPr>
          <p:cNvPr id="29" name="Google Shape;124;p17">
            <a:extLst>
              <a:ext uri="{FF2B5EF4-FFF2-40B4-BE49-F238E27FC236}">
                <a16:creationId xmlns:a16="http://schemas.microsoft.com/office/drawing/2014/main" id="{25916511-7351-4E0B-B249-56981BE646E9}"/>
              </a:ext>
            </a:extLst>
          </p:cNvPr>
          <p:cNvGrpSpPr/>
          <p:nvPr/>
        </p:nvGrpSpPr>
        <p:grpSpPr>
          <a:xfrm>
            <a:off x="1944500" y="1555886"/>
            <a:ext cx="1779921" cy="1572569"/>
            <a:chOff x="4809510" y="1664173"/>
            <a:chExt cx="1779921" cy="1572569"/>
          </a:xfrm>
        </p:grpSpPr>
        <p:grpSp>
          <p:nvGrpSpPr>
            <p:cNvPr id="30" name="Google Shape;125;p17">
              <a:extLst>
                <a:ext uri="{FF2B5EF4-FFF2-40B4-BE49-F238E27FC236}">
                  <a16:creationId xmlns:a16="http://schemas.microsoft.com/office/drawing/2014/main" id="{94CD609E-111F-4941-8B0B-CD5652785E0F}"/>
                </a:ext>
              </a:extLst>
            </p:cNvPr>
            <p:cNvGrpSpPr/>
            <p:nvPr/>
          </p:nvGrpSpPr>
          <p:grpSpPr>
            <a:xfrm>
              <a:off x="4809510" y="1664173"/>
              <a:ext cx="1742370" cy="1393916"/>
              <a:chOff x="4534734" y="1782206"/>
              <a:chExt cx="1742370" cy="1393916"/>
            </a:xfrm>
          </p:grpSpPr>
          <p:grpSp>
            <p:nvGrpSpPr>
              <p:cNvPr id="34" name="Google Shape;126;p17">
                <a:extLst>
                  <a:ext uri="{FF2B5EF4-FFF2-40B4-BE49-F238E27FC236}">
                    <a16:creationId xmlns:a16="http://schemas.microsoft.com/office/drawing/2014/main" id="{36C55F04-6C15-47B9-A408-8A6E724C417A}"/>
                  </a:ext>
                </a:extLst>
              </p:cNvPr>
              <p:cNvGrpSpPr/>
              <p:nvPr/>
            </p:nvGrpSpPr>
            <p:grpSpPr>
              <a:xfrm>
                <a:off x="4534734" y="1782206"/>
                <a:ext cx="1742370" cy="1393916"/>
                <a:chOff x="4534829" y="1782212"/>
                <a:chExt cx="1458660" cy="1166750"/>
              </a:xfrm>
            </p:grpSpPr>
            <p:sp>
              <p:nvSpPr>
                <p:cNvPr id="38" name="Google Shape;127;p17">
                  <a:extLst>
                    <a:ext uri="{FF2B5EF4-FFF2-40B4-BE49-F238E27FC236}">
                      <a16:creationId xmlns:a16="http://schemas.microsoft.com/office/drawing/2014/main" id="{69DAA4FF-BAA0-4159-B64F-4AF1194DBE02}"/>
                    </a:ext>
                  </a:extLst>
                </p:cNvPr>
                <p:cNvSpPr/>
                <p:nvPr/>
              </p:nvSpPr>
              <p:spPr>
                <a:xfrm>
                  <a:off x="4534829" y="1782212"/>
                  <a:ext cx="1458660" cy="11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9" h="23342" extrusionOk="0">
                      <a:moveTo>
                        <a:pt x="16842" y="1"/>
                      </a:moveTo>
                      <a:cubicBezTo>
                        <a:pt x="14279" y="1"/>
                        <a:pt x="11752" y="843"/>
                        <a:pt x="9676" y="2455"/>
                      </a:cubicBezTo>
                      <a:cubicBezTo>
                        <a:pt x="9528" y="2561"/>
                        <a:pt x="9632" y="2756"/>
                        <a:pt x="9766" y="2756"/>
                      </a:cubicBezTo>
                      <a:cubicBezTo>
                        <a:pt x="9800" y="2756"/>
                        <a:pt x="9837" y="2743"/>
                        <a:pt x="9871" y="2713"/>
                      </a:cubicBezTo>
                      <a:cubicBezTo>
                        <a:pt x="11905" y="1134"/>
                        <a:pt x="14359" y="329"/>
                        <a:pt x="16828" y="329"/>
                      </a:cubicBezTo>
                      <a:cubicBezTo>
                        <a:pt x="18644" y="329"/>
                        <a:pt x="20468" y="765"/>
                        <a:pt x="22137" y="1648"/>
                      </a:cubicBezTo>
                      <a:cubicBezTo>
                        <a:pt x="26083" y="3732"/>
                        <a:pt x="28434" y="7936"/>
                        <a:pt x="28159" y="12388"/>
                      </a:cubicBezTo>
                      <a:cubicBezTo>
                        <a:pt x="27875" y="16840"/>
                        <a:pt x="25019" y="20716"/>
                        <a:pt x="20842" y="22295"/>
                      </a:cubicBezTo>
                      <a:cubicBezTo>
                        <a:pt x="19539" y="22788"/>
                        <a:pt x="18183" y="23028"/>
                        <a:pt x="16838" y="23028"/>
                      </a:cubicBezTo>
                      <a:cubicBezTo>
                        <a:pt x="13881" y="23028"/>
                        <a:pt x="10977" y="21869"/>
                        <a:pt x="8807" y="19705"/>
                      </a:cubicBezTo>
                      <a:cubicBezTo>
                        <a:pt x="8630" y="19528"/>
                        <a:pt x="8452" y="19341"/>
                        <a:pt x="8284" y="19146"/>
                      </a:cubicBezTo>
                      <a:lnTo>
                        <a:pt x="7761" y="18437"/>
                      </a:lnTo>
                      <a:lnTo>
                        <a:pt x="7654" y="18472"/>
                      </a:lnTo>
                      <a:cubicBezTo>
                        <a:pt x="7583" y="18499"/>
                        <a:pt x="7512" y="18525"/>
                        <a:pt x="7441" y="18543"/>
                      </a:cubicBezTo>
                      <a:cubicBezTo>
                        <a:pt x="6569" y="18774"/>
                        <a:pt x="5672" y="18889"/>
                        <a:pt x="4774" y="18889"/>
                      </a:cubicBezTo>
                      <a:cubicBezTo>
                        <a:pt x="4741" y="18889"/>
                        <a:pt x="4708" y="18889"/>
                        <a:pt x="4674" y="18889"/>
                      </a:cubicBezTo>
                      <a:cubicBezTo>
                        <a:pt x="3929" y="18889"/>
                        <a:pt x="3193" y="18827"/>
                        <a:pt x="2457" y="18712"/>
                      </a:cubicBezTo>
                      <a:cubicBezTo>
                        <a:pt x="1739" y="18579"/>
                        <a:pt x="1029" y="18383"/>
                        <a:pt x="355" y="18126"/>
                      </a:cubicBezTo>
                      <a:lnTo>
                        <a:pt x="355" y="15120"/>
                      </a:lnTo>
                      <a:cubicBezTo>
                        <a:pt x="932" y="15395"/>
                        <a:pt x="1535" y="15608"/>
                        <a:pt x="2164" y="15758"/>
                      </a:cubicBezTo>
                      <a:cubicBezTo>
                        <a:pt x="2794" y="15918"/>
                        <a:pt x="3442" y="15998"/>
                        <a:pt x="4089" y="16007"/>
                      </a:cubicBezTo>
                      <a:cubicBezTo>
                        <a:pt x="5020" y="16007"/>
                        <a:pt x="5685" y="15874"/>
                        <a:pt x="6129" y="15608"/>
                      </a:cubicBezTo>
                      <a:cubicBezTo>
                        <a:pt x="6581" y="15324"/>
                        <a:pt x="6812" y="14880"/>
                        <a:pt x="6812" y="14295"/>
                      </a:cubicBezTo>
                      <a:cubicBezTo>
                        <a:pt x="6812" y="13843"/>
                        <a:pt x="6688" y="13479"/>
                        <a:pt x="6448" y="13231"/>
                      </a:cubicBezTo>
                      <a:cubicBezTo>
                        <a:pt x="6217" y="12982"/>
                        <a:pt x="5845" y="12796"/>
                        <a:pt x="5339" y="12672"/>
                      </a:cubicBezTo>
                      <a:cubicBezTo>
                        <a:pt x="4758" y="12556"/>
                        <a:pt x="4168" y="12494"/>
                        <a:pt x="3578" y="12494"/>
                      </a:cubicBezTo>
                      <a:cubicBezTo>
                        <a:pt x="3538" y="12494"/>
                        <a:pt x="3499" y="12494"/>
                        <a:pt x="3459" y="12495"/>
                      </a:cubicBezTo>
                      <a:lnTo>
                        <a:pt x="2697" y="12495"/>
                      </a:lnTo>
                      <a:lnTo>
                        <a:pt x="2697" y="9763"/>
                      </a:lnTo>
                      <a:lnTo>
                        <a:pt x="3486" y="9763"/>
                      </a:lnTo>
                      <a:cubicBezTo>
                        <a:pt x="5650" y="9763"/>
                        <a:pt x="6741" y="9178"/>
                        <a:pt x="6741" y="8016"/>
                      </a:cubicBezTo>
                      <a:cubicBezTo>
                        <a:pt x="6767" y="7608"/>
                        <a:pt x="6563" y="7218"/>
                        <a:pt x="6209" y="6996"/>
                      </a:cubicBezTo>
                      <a:cubicBezTo>
                        <a:pt x="5880" y="6792"/>
                        <a:pt x="5437" y="6686"/>
                        <a:pt x="4896" y="6686"/>
                      </a:cubicBezTo>
                      <a:cubicBezTo>
                        <a:pt x="3947" y="6686"/>
                        <a:pt x="2963" y="6987"/>
                        <a:pt x="1960" y="7590"/>
                      </a:cubicBezTo>
                      <a:lnTo>
                        <a:pt x="435" y="5143"/>
                      </a:lnTo>
                      <a:cubicBezTo>
                        <a:pt x="1136" y="4672"/>
                        <a:pt x="1898" y="4309"/>
                        <a:pt x="2705" y="4078"/>
                      </a:cubicBezTo>
                      <a:cubicBezTo>
                        <a:pt x="3595" y="3847"/>
                        <a:pt x="4509" y="3732"/>
                        <a:pt x="5432" y="3732"/>
                      </a:cubicBezTo>
                      <a:cubicBezTo>
                        <a:pt x="5466" y="3732"/>
                        <a:pt x="5500" y="3732"/>
                        <a:pt x="5535" y="3732"/>
                      </a:cubicBezTo>
                      <a:cubicBezTo>
                        <a:pt x="5567" y="3732"/>
                        <a:pt x="5600" y="3732"/>
                        <a:pt x="5633" y="3732"/>
                      </a:cubicBezTo>
                      <a:cubicBezTo>
                        <a:pt x="6390" y="3732"/>
                        <a:pt x="7154" y="3830"/>
                        <a:pt x="7885" y="4043"/>
                      </a:cubicBezTo>
                      <a:cubicBezTo>
                        <a:pt x="7905" y="4050"/>
                        <a:pt x="7925" y="4053"/>
                        <a:pt x="7943" y="4053"/>
                      </a:cubicBezTo>
                      <a:cubicBezTo>
                        <a:pt x="8105" y="4053"/>
                        <a:pt x="8166" y="3797"/>
                        <a:pt x="7982" y="3741"/>
                      </a:cubicBezTo>
                      <a:cubicBezTo>
                        <a:pt x="7215" y="3511"/>
                        <a:pt x="6423" y="3404"/>
                        <a:pt x="5629" y="3404"/>
                      </a:cubicBezTo>
                      <a:cubicBezTo>
                        <a:pt x="5598" y="3404"/>
                        <a:pt x="5566" y="3404"/>
                        <a:pt x="5535" y="3404"/>
                      </a:cubicBezTo>
                      <a:cubicBezTo>
                        <a:pt x="5499" y="3404"/>
                        <a:pt x="5464" y="3404"/>
                        <a:pt x="5429" y="3404"/>
                      </a:cubicBezTo>
                      <a:cubicBezTo>
                        <a:pt x="4481" y="3404"/>
                        <a:pt x="3540" y="3520"/>
                        <a:pt x="2617" y="3759"/>
                      </a:cubicBezTo>
                      <a:cubicBezTo>
                        <a:pt x="1730" y="4016"/>
                        <a:pt x="887" y="4424"/>
                        <a:pt x="125" y="4956"/>
                      </a:cubicBezTo>
                      <a:lnTo>
                        <a:pt x="0" y="5045"/>
                      </a:lnTo>
                      <a:lnTo>
                        <a:pt x="1854" y="8034"/>
                      </a:lnTo>
                      <a:lnTo>
                        <a:pt x="1996" y="7945"/>
                      </a:lnTo>
                      <a:cubicBezTo>
                        <a:pt x="2989" y="7315"/>
                        <a:pt x="3965" y="7005"/>
                        <a:pt x="4896" y="7005"/>
                      </a:cubicBezTo>
                      <a:cubicBezTo>
                        <a:pt x="5375" y="7005"/>
                        <a:pt x="5756" y="7094"/>
                        <a:pt x="6040" y="7262"/>
                      </a:cubicBezTo>
                      <a:cubicBezTo>
                        <a:pt x="6297" y="7422"/>
                        <a:pt x="6439" y="7714"/>
                        <a:pt x="6421" y="8016"/>
                      </a:cubicBezTo>
                      <a:cubicBezTo>
                        <a:pt x="6421" y="8956"/>
                        <a:pt x="5428" y="9435"/>
                        <a:pt x="3486" y="9435"/>
                      </a:cubicBezTo>
                      <a:lnTo>
                        <a:pt x="2377" y="9435"/>
                      </a:lnTo>
                      <a:lnTo>
                        <a:pt x="2377" y="12814"/>
                      </a:lnTo>
                      <a:lnTo>
                        <a:pt x="3459" y="12814"/>
                      </a:lnTo>
                      <a:cubicBezTo>
                        <a:pt x="3503" y="12813"/>
                        <a:pt x="3546" y="12813"/>
                        <a:pt x="3590" y="12813"/>
                      </a:cubicBezTo>
                      <a:cubicBezTo>
                        <a:pt x="4158" y="12813"/>
                        <a:pt x="4725" y="12867"/>
                        <a:pt x="5277" y="12982"/>
                      </a:cubicBezTo>
                      <a:cubicBezTo>
                        <a:pt x="5721" y="13089"/>
                        <a:pt x="6049" y="13249"/>
                        <a:pt x="6226" y="13444"/>
                      </a:cubicBezTo>
                      <a:cubicBezTo>
                        <a:pt x="6413" y="13630"/>
                        <a:pt x="6501" y="13914"/>
                        <a:pt x="6501" y="14286"/>
                      </a:cubicBezTo>
                      <a:cubicBezTo>
                        <a:pt x="6501" y="14765"/>
                        <a:pt x="6324" y="15102"/>
                        <a:pt x="5969" y="15324"/>
                      </a:cubicBezTo>
                      <a:cubicBezTo>
                        <a:pt x="5588" y="15554"/>
                        <a:pt x="4958" y="15679"/>
                        <a:pt x="4098" y="15679"/>
                      </a:cubicBezTo>
                      <a:cubicBezTo>
                        <a:pt x="3477" y="15670"/>
                        <a:pt x="2856" y="15590"/>
                        <a:pt x="2244" y="15439"/>
                      </a:cubicBezTo>
                      <a:cubicBezTo>
                        <a:pt x="1561" y="15271"/>
                        <a:pt x="896" y="15022"/>
                        <a:pt x="275" y="14703"/>
                      </a:cubicBezTo>
                      <a:lnTo>
                        <a:pt x="36" y="14588"/>
                      </a:lnTo>
                      <a:lnTo>
                        <a:pt x="36" y="18339"/>
                      </a:lnTo>
                      <a:lnTo>
                        <a:pt x="142" y="18375"/>
                      </a:lnTo>
                      <a:cubicBezTo>
                        <a:pt x="878" y="18667"/>
                        <a:pt x="1632" y="18880"/>
                        <a:pt x="2413" y="19022"/>
                      </a:cubicBezTo>
                      <a:cubicBezTo>
                        <a:pt x="3167" y="19146"/>
                        <a:pt x="3929" y="19199"/>
                        <a:pt x="4692" y="19199"/>
                      </a:cubicBezTo>
                      <a:cubicBezTo>
                        <a:pt x="4752" y="19201"/>
                        <a:pt x="4812" y="19201"/>
                        <a:pt x="4872" y="19201"/>
                      </a:cubicBezTo>
                      <a:cubicBezTo>
                        <a:pt x="5770" y="19201"/>
                        <a:pt x="6666" y="19077"/>
                        <a:pt x="7539" y="18845"/>
                      </a:cubicBezTo>
                      <a:lnTo>
                        <a:pt x="7654" y="18809"/>
                      </a:lnTo>
                      <a:lnTo>
                        <a:pt x="8044" y="19341"/>
                      </a:lnTo>
                      <a:lnTo>
                        <a:pt x="8053" y="19350"/>
                      </a:lnTo>
                      <a:cubicBezTo>
                        <a:pt x="8222" y="19545"/>
                        <a:pt x="8408" y="19740"/>
                        <a:pt x="8594" y="19927"/>
                      </a:cubicBezTo>
                      <a:cubicBezTo>
                        <a:pt x="10776" y="22117"/>
                        <a:pt x="13747" y="23341"/>
                        <a:pt x="16842" y="23341"/>
                      </a:cubicBezTo>
                      <a:lnTo>
                        <a:pt x="16833" y="23341"/>
                      </a:lnTo>
                      <a:cubicBezTo>
                        <a:pt x="16842" y="23341"/>
                        <a:pt x="16852" y="23341"/>
                        <a:pt x="16861" y="23341"/>
                      </a:cubicBezTo>
                      <a:cubicBezTo>
                        <a:pt x="20620" y="23341"/>
                        <a:pt x="24146" y="21516"/>
                        <a:pt x="26332" y="18463"/>
                      </a:cubicBezTo>
                      <a:cubicBezTo>
                        <a:pt x="28522" y="15395"/>
                        <a:pt x="29099" y="11457"/>
                        <a:pt x="27884" y="7892"/>
                      </a:cubicBezTo>
                      <a:cubicBezTo>
                        <a:pt x="26660" y="4327"/>
                        <a:pt x="23786" y="1568"/>
                        <a:pt x="20177" y="486"/>
                      </a:cubicBezTo>
                      <a:cubicBezTo>
                        <a:pt x="19081" y="161"/>
                        <a:pt x="17958" y="1"/>
                        <a:pt x="16842" y="1"/>
                      </a:cubicBezTo>
                      <a:close/>
                    </a:path>
                  </a:pathLst>
                </a:custGeom>
                <a:solidFill>
                  <a:srgbClr val="70C08D"/>
                </a:solidFill>
                <a:ln w="19050" cap="flat" cmpd="sng">
                  <a:solidFill>
                    <a:srgbClr val="70C08D"/>
                  </a:solidFill>
                  <a:prstDash val="solid"/>
                  <a:miter lim="886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28;p17">
                  <a:extLst>
                    <a:ext uri="{FF2B5EF4-FFF2-40B4-BE49-F238E27FC236}">
                      <a16:creationId xmlns:a16="http://schemas.microsoft.com/office/drawing/2014/main" id="{3CB56458-8A08-4E4D-BA33-4B0166643494}"/>
                    </a:ext>
                  </a:extLst>
                </p:cNvPr>
                <p:cNvSpPr/>
                <p:nvPr/>
              </p:nvSpPr>
              <p:spPr>
                <a:xfrm>
                  <a:off x="4981164" y="1874784"/>
                  <a:ext cx="84966" cy="7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54" extrusionOk="0">
                      <a:moveTo>
                        <a:pt x="967" y="0"/>
                      </a:moveTo>
                      <a:cubicBezTo>
                        <a:pt x="320" y="0"/>
                        <a:pt x="1" y="781"/>
                        <a:pt x="453" y="1242"/>
                      </a:cubicBezTo>
                      <a:cubicBezTo>
                        <a:pt x="602" y="1388"/>
                        <a:pt x="784" y="1454"/>
                        <a:pt x="963" y="1454"/>
                      </a:cubicBezTo>
                      <a:cubicBezTo>
                        <a:pt x="1337" y="1454"/>
                        <a:pt x="1695" y="1166"/>
                        <a:pt x="1695" y="727"/>
                      </a:cubicBezTo>
                      <a:cubicBezTo>
                        <a:pt x="1695" y="320"/>
                        <a:pt x="1375" y="0"/>
                        <a:pt x="967" y="0"/>
                      </a:cubicBezTo>
                      <a:close/>
                    </a:path>
                  </a:pathLst>
                </a:custGeom>
                <a:solidFill>
                  <a:srgbClr val="70C0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" name="Google Shape;129;p17">
                <a:extLst>
                  <a:ext uri="{FF2B5EF4-FFF2-40B4-BE49-F238E27FC236}">
                    <a16:creationId xmlns:a16="http://schemas.microsoft.com/office/drawing/2014/main" id="{EC343E38-1ED9-4F22-A47B-BD337307BF52}"/>
                  </a:ext>
                </a:extLst>
              </p:cNvPr>
              <p:cNvSpPr/>
              <p:nvPr/>
            </p:nvSpPr>
            <p:spPr>
              <a:xfrm>
                <a:off x="4983018" y="2436807"/>
                <a:ext cx="1120548" cy="612582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8" y="1"/>
                    </a:moveTo>
                    <a:cubicBezTo>
                      <a:pt x="9315" y="1"/>
                      <a:pt x="9273" y="23"/>
                      <a:pt x="9251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6" y="10257"/>
                      <a:pt x="9357" y="10257"/>
                    </a:cubicBezTo>
                    <a:cubicBezTo>
                      <a:pt x="14528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72" y="67"/>
                    </a:lnTo>
                    <a:cubicBezTo>
                      <a:pt x="9446" y="23"/>
                      <a:pt x="9402" y="1"/>
                      <a:pt x="9358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130;p17">
              <a:extLst>
                <a:ext uri="{FF2B5EF4-FFF2-40B4-BE49-F238E27FC236}">
                  <a16:creationId xmlns:a16="http://schemas.microsoft.com/office/drawing/2014/main" id="{22068EA7-735E-4875-AE46-4D881C6308A7}"/>
                </a:ext>
              </a:extLst>
            </p:cNvPr>
            <p:cNvSpPr/>
            <p:nvPr/>
          </p:nvSpPr>
          <p:spPr>
            <a:xfrm>
              <a:off x="5049477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70C0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173;p17">
            <a:extLst>
              <a:ext uri="{FF2B5EF4-FFF2-40B4-BE49-F238E27FC236}">
                <a16:creationId xmlns:a16="http://schemas.microsoft.com/office/drawing/2014/main" id="{DAE4F0C9-3996-44D1-B075-EAFF10D8DD89}"/>
              </a:ext>
            </a:extLst>
          </p:cNvPr>
          <p:cNvSpPr txBox="1"/>
          <p:nvPr/>
        </p:nvSpPr>
        <p:spPr>
          <a:xfrm>
            <a:off x="2401841" y="2272080"/>
            <a:ext cx="1105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700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DAI</a:t>
            </a:r>
            <a:endParaRPr sz="1700" kern="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8" name="Google Shape;11591;p94">
            <a:extLst>
              <a:ext uri="{FF2B5EF4-FFF2-40B4-BE49-F238E27FC236}">
                <a16:creationId xmlns:a16="http://schemas.microsoft.com/office/drawing/2014/main" id="{81A0BDCF-1A8B-4871-BAB3-521D6FE48565}"/>
              </a:ext>
            </a:extLst>
          </p:cNvPr>
          <p:cNvGrpSpPr/>
          <p:nvPr/>
        </p:nvGrpSpPr>
        <p:grpSpPr>
          <a:xfrm>
            <a:off x="2672741" y="1628993"/>
            <a:ext cx="560633" cy="510740"/>
            <a:chOff x="1277409" y="1961347"/>
            <a:chExt cx="420475" cy="383055"/>
          </a:xfrm>
        </p:grpSpPr>
        <p:sp>
          <p:nvSpPr>
            <p:cNvPr id="59" name="Google Shape;11592;p94">
              <a:extLst>
                <a:ext uri="{FF2B5EF4-FFF2-40B4-BE49-F238E27FC236}">
                  <a16:creationId xmlns:a16="http://schemas.microsoft.com/office/drawing/2014/main" id="{DA68740A-FF14-4F24-98B4-CCED02B8604D}"/>
                </a:ext>
              </a:extLst>
            </p:cNvPr>
            <p:cNvSpPr/>
            <p:nvPr/>
          </p:nvSpPr>
          <p:spPr>
            <a:xfrm>
              <a:off x="1293244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1593;p94">
              <a:extLst>
                <a:ext uri="{FF2B5EF4-FFF2-40B4-BE49-F238E27FC236}">
                  <a16:creationId xmlns:a16="http://schemas.microsoft.com/office/drawing/2014/main" id="{CBBB50B3-B4A8-409B-BDA9-3060B0CD10E9}"/>
                </a:ext>
              </a:extLst>
            </p:cNvPr>
            <p:cNvSpPr/>
            <p:nvPr/>
          </p:nvSpPr>
          <p:spPr>
            <a:xfrm>
              <a:off x="1349650" y="2040049"/>
              <a:ext cx="63129" cy="140832"/>
            </a:xfrm>
            <a:custGeom>
              <a:avLst/>
              <a:gdLst/>
              <a:ahLst/>
              <a:cxnLst/>
              <a:rect l="l" t="t" r="r" b="b"/>
              <a:pathLst>
                <a:path w="2404" h="5363" extrusionOk="0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1594;p94">
              <a:extLst>
                <a:ext uri="{FF2B5EF4-FFF2-40B4-BE49-F238E27FC236}">
                  <a16:creationId xmlns:a16="http://schemas.microsoft.com/office/drawing/2014/main" id="{BDFDAA5D-9D16-4BFF-9039-E429AB7E0246}"/>
                </a:ext>
              </a:extLst>
            </p:cNvPr>
            <p:cNvSpPr/>
            <p:nvPr/>
          </p:nvSpPr>
          <p:spPr>
            <a:xfrm>
              <a:off x="1562907" y="2041493"/>
              <a:ext cx="62499" cy="139441"/>
            </a:xfrm>
            <a:custGeom>
              <a:avLst/>
              <a:gdLst/>
              <a:ahLst/>
              <a:cxnLst/>
              <a:rect l="l" t="t" r="r" b="b"/>
              <a:pathLst>
                <a:path w="2380" h="5310" extrusionOk="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1595;p94">
              <a:extLst>
                <a:ext uri="{FF2B5EF4-FFF2-40B4-BE49-F238E27FC236}">
                  <a16:creationId xmlns:a16="http://schemas.microsoft.com/office/drawing/2014/main" id="{CA7D20A6-9A33-4C07-817E-1BFE0BE0C44F}"/>
                </a:ext>
              </a:extLst>
            </p:cNvPr>
            <p:cNvSpPr/>
            <p:nvPr/>
          </p:nvSpPr>
          <p:spPr>
            <a:xfrm>
              <a:off x="1624330" y="2041493"/>
              <a:ext cx="62919" cy="139309"/>
            </a:xfrm>
            <a:custGeom>
              <a:avLst/>
              <a:gdLst/>
              <a:ahLst/>
              <a:cxnLst/>
              <a:rect l="l" t="t" r="r" b="b"/>
              <a:pathLst>
                <a:path w="2396" h="5305" extrusionOk="0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1596;p94">
              <a:extLst>
                <a:ext uri="{FF2B5EF4-FFF2-40B4-BE49-F238E27FC236}">
                  <a16:creationId xmlns:a16="http://schemas.microsoft.com/office/drawing/2014/main" id="{CC98D03E-AC02-4A7A-B639-896A8D28D970}"/>
                </a:ext>
              </a:extLst>
            </p:cNvPr>
            <p:cNvSpPr/>
            <p:nvPr/>
          </p:nvSpPr>
          <p:spPr>
            <a:xfrm>
              <a:off x="1351725" y="2013106"/>
              <a:ext cx="129357" cy="40257"/>
            </a:xfrm>
            <a:custGeom>
              <a:avLst/>
              <a:gdLst/>
              <a:ahLst/>
              <a:cxnLst/>
              <a:rect l="l" t="t" r="r" b="b"/>
              <a:pathLst>
                <a:path w="4926" h="1533" extrusionOk="0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597;p94">
              <a:extLst>
                <a:ext uri="{FF2B5EF4-FFF2-40B4-BE49-F238E27FC236}">
                  <a16:creationId xmlns:a16="http://schemas.microsoft.com/office/drawing/2014/main" id="{AD46A353-E7AD-43FA-AAB5-7C97AC62A3E7}"/>
                </a:ext>
              </a:extLst>
            </p:cNvPr>
            <p:cNvSpPr/>
            <p:nvPr/>
          </p:nvSpPr>
          <p:spPr>
            <a:xfrm>
              <a:off x="1491191" y="2012344"/>
              <a:ext cx="133900" cy="41281"/>
            </a:xfrm>
            <a:custGeom>
              <a:avLst/>
              <a:gdLst/>
              <a:ahLst/>
              <a:cxnLst/>
              <a:rect l="l" t="t" r="r" b="b"/>
              <a:pathLst>
                <a:path w="5099" h="1572" extrusionOk="0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1598;p94">
              <a:extLst>
                <a:ext uri="{FF2B5EF4-FFF2-40B4-BE49-F238E27FC236}">
                  <a16:creationId xmlns:a16="http://schemas.microsoft.com/office/drawing/2014/main" id="{91304C37-CE47-4A37-A2E5-F02EC5C5F560}"/>
                </a:ext>
              </a:extLst>
            </p:cNvPr>
            <p:cNvSpPr/>
            <p:nvPr/>
          </p:nvSpPr>
          <p:spPr>
            <a:xfrm>
              <a:off x="1474700" y="1961347"/>
              <a:ext cx="25157" cy="32195"/>
            </a:xfrm>
            <a:custGeom>
              <a:avLst/>
              <a:gdLst/>
              <a:ahLst/>
              <a:cxnLst/>
              <a:rect l="l" t="t" r="r" b="b"/>
              <a:pathLst>
                <a:path w="958" h="1226" extrusionOk="0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1599;p94">
              <a:extLst>
                <a:ext uri="{FF2B5EF4-FFF2-40B4-BE49-F238E27FC236}">
                  <a16:creationId xmlns:a16="http://schemas.microsoft.com/office/drawing/2014/main" id="{5961B94E-9115-4278-9280-6E50ED0559FD}"/>
                </a:ext>
              </a:extLst>
            </p:cNvPr>
            <p:cNvSpPr/>
            <p:nvPr/>
          </p:nvSpPr>
          <p:spPr>
            <a:xfrm>
              <a:off x="1474700" y="2036503"/>
              <a:ext cx="24894" cy="259633"/>
            </a:xfrm>
            <a:custGeom>
              <a:avLst/>
              <a:gdLst/>
              <a:ahLst/>
              <a:cxnLst/>
              <a:rect l="l" t="t" r="r" b="b"/>
              <a:pathLst>
                <a:path w="948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1600;p94">
              <a:extLst>
                <a:ext uri="{FF2B5EF4-FFF2-40B4-BE49-F238E27FC236}">
                  <a16:creationId xmlns:a16="http://schemas.microsoft.com/office/drawing/2014/main" id="{D567D856-33AD-4DD6-A790-2E4D1E5666F0}"/>
                </a:ext>
              </a:extLst>
            </p:cNvPr>
            <p:cNvSpPr/>
            <p:nvPr/>
          </p:nvSpPr>
          <p:spPr>
            <a:xfrm>
              <a:off x="1474700" y="1961347"/>
              <a:ext cx="20877" cy="32195"/>
            </a:xfrm>
            <a:custGeom>
              <a:avLst/>
              <a:gdLst/>
              <a:ahLst/>
              <a:cxnLst/>
              <a:rect l="l" t="t" r="r" b="b"/>
              <a:pathLst>
                <a:path w="795" h="1226" extrusionOk="0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1601;p94">
              <a:extLst>
                <a:ext uri="{FF2B5EF4-FFF2-40B4-BE49-F238E27FC236}">
                  <a16:creationId xmlns:a16="http://schemas.microsoft.com/office/drawing/2014/main" id="{1D195D7C-99E0-4FB1-85CB-AF7D1A3FF962}"/>
                </a:ext>
              </a:extLst>
            </p:cNvPr>
            <p:cNvSpPr/>
            <p:nvPr/>
          </p:nvSpPr>
          <p:spPr>
            <a:xfrm>
              <a:off x="1474700" y="2036503"/>
              <a:ext cx="16596" cy="259633"/>
            </a:xfrm>
            <a:custGeom>
              <a:avLst/>
              <a:gdLst/>
              <a:ahLst/>
              <a:cxnLst/>
              <a:rect l="l" t="t" r="r" b="b"/>
              <a:pathLst>
                <a:path w="632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1602;p94">
              <a:extLst>
                <a:ext uri="{FF2B5EF4-FFF2-40B4-BE49-F238E27FC236}">
                  <a16:creationId xmlns:a16="http://schemas.microsoft.com/office/drawing/2014/main" id="{4725136B-1BFD-440D-875B-D706395A487C}"/>
                </a:ext>
              </a:extLst>
            </p:cNvPr>
            <p:cNvSpPr/>
            <p:nvPr/>
          </p:nvSpPr>
          <p:spPr>
            <a:xfrm>
              <a:off x="1551852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1603;p94">
              <a:extLst>
                <a:ext uri="{FF2B5EF4-FFF2-40B4-BE49-F238E27FC236}">
                  <a16:creationId xmlns:a16="http://schemas.microsoft.com/office/drawing/2014/main" id="{1AF5F817-2F5E-4500-A522-DB6704548669}"/>
                </a:ext>
              </a:extLst>
            </p:cNvPr>
            <p:cNvSpPr/>
            <p:nvPr/>
          </p:nvSpPr>
          <p:spPr>
            <a:xfrm>
              <a:off x="1551852" y="2166175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1604;p94">
              <a:extLst>
                <a:ext uri="{FF2B5EF4-FFF2-40B4-BE49-F238E27FC236}">
                  <a16:creationId xmlns:a16="http://schemas.microsoft.com/office/drawing/2014/main" id="{D5D6B6A1-CCD4-463F-B5EE-5AA6363FAD66}"/>
                </a:ext>
              </a:extLst>
            </p:cNvPr>
            <p:cNvSpPr/>
            <p:nvPr/>
          </p:nvSpPr>
          <p:spPr>
            <a:xfrm>
              <a:off x="1572965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1605;p94">
              <a:extLst>
                <a:ext uri="{FF2B5EF4-FFF2-40B4-BE49-F238E27FC236}">
                  <a16:creationId xmlns:a16="http://schemas.microsoft.com/office/drawing/2014/main" id="{E05DBD8F-BE98-4C18-8AAD-DA545BBD5B07}"/>
                </a:ext>
              </a:extLst>
            </p:cNvPr>
            <p:cNvSpPr/>
            <p:nvPr/>
          </p:nvSpPr>
          <p:spPr>
            <a:xfrm>
              <a:off x="1293244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1606;p94">
              <a:extLst>
                <a:ext uri="{FF2B5EF4-FFF2-40B4-BE49-F238E27FC236}">
                  <a16:creationId xmlns:a16="http://schemas.microsoft.com/office/drawing/2014/main" id="{9FE65D37-1AB8-4454-BFF6-16BDDC18FAD6}"/>
                </a:ext>
              </a:extLst>
            </p:cNvPr>
            <p:cNvSpPr/>
            <p:nvPr/>
          </p:nvSpPr>
          <p:spPr>
            <a:xfrm>
              <a:off x="1572965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1607;p94">
              <a:extLst>
                <a:ext uri="{FF2B5EF4-FFF2-40B4-BE49-F238E27FC236}">
                  <a16:creationId xmlns:a16="http://schemas.microsoft.com/office/drawing/2014/main" id="{3AB45968-DEDF-48F5-89AA-93A233A2E6DB}"/>
                </a:ext>
              </a:extLst>
            </p:cNvPr>
            <p:cNvSpPr/>
            <p:nvPr/>
          </p:nvSpPr>
          <p:spPr>
            <a:xfrm>
              <a:off x="1333211" y="2029466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1608;p94">
              <a:extLst>
                <a:ext uri="{FF2B5EF4-FFF2-40B4-BE49-F238E27FC236}">
                  <a16:creationId xmlns:a16="http://schemas.microsoft.com/office/drawing/2014/main" id="{EA4DDA49-C645-4790-B794-DB0CF01FE720}"/>
                </a:ext>
              </a:extLst>
            </p:cNvPr>
            <p:cNvSpPr/>
            <p:nvPr/>
          </p:nvSpPr>
          <p:spPr>
            <a:xfrm>
              <a:off x="1607891" y="2029466"/>
              <a:ext cx="33954" cy="33954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1609;p94">
              <a:extLst>
                <a:ext uri="{FF2B5EF4-FFF2-40B4-BE49-F238E27FC236}">
                  <a16:creationId xmlns:a16="http://schemas.microsoft.com/office/drawing/2014/main" id="{9164CE24-DE48-4FEA-A3B4-2DAD302EEEDF}"/>
                </a:ext>
              </a:extLst>
            </p:cNvPr>
            <p:cNvSpPr/>
            <p:nvPr/>
          </p:nvSpPr>
          <p:spPr>
            <a:xfrm>
              <a:off x="1428456" y="2293589"/>
              <a:ext cx="117382" cy="27941"/>
            </a:xfrm>
            <a:custGeom>
              <a:avLst/>
              <a:gdLst/>
              <a:ahLst/>
              <a:cxnLst/>
              <a:rect l="l" t="t" r="r" b="b"/>
              <a:pathLst>
                <a:path w="4470" h="1064" extrusionOk="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1610;p94">
              <a:extLst>
                <a:ext uri="{FF2B5EF4-FFF2-40B4-BE49-F238E27FC236}">
                  <a16:creationId xmlns:a16="http://schemas.microsoft.com/office/drawing/2014/main" id="{9C78C6BA-B887-4CFB-A9B2-98397B9C35D9}"/>
                </a:ext>
              </a:extLst>
            </p:cNvPr>
            <p:cNvSpPr/>
            <p:nvPr/>
          </p:nvSpPr>
          <p:spPr>
            <a:xfrm>
              <a:off x="1428456" y="2302150"/>
              <a:ext cx="117382" cy="19380"/>
            </a:xfrm>
            <a:custGeom>
              <a:avLst/>
              <a:gdLst/>
              <a:ahLst/>
              <a:cxnLst/>
              <a:rect l="l" t="t" r="r" b="b"/>
              <a:pathLst>
                <a:path w="4470" h="738" extrusionOk="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1611;p94">
              <a:extLst>
                <a:ext uri="{FF2B5EF4-FFF2-40B4-BE49-F238E27FC236}">
                  <a16:creationId xmlns:a16="http://schemas.microsoft.com/office/drawing/2014/main" id="{8A1D6CB1-EC77-4552-91AF-3EBE5680229B}"/>
                </a:ext>
              </a:extLst>
            </p:cNvPr>
            <p:cNvSpPr/>
            <p:nvPr/>
          </p:nvSpPr>
          <p:spPr>
            <a:xfrm>
              <a:off x="1414381" y="2318982"/>
              <a:ext cx="146032" cy="25420"/>
            </a:xfrm>
            <a:custGeom>
              <a:avLst/>
              <a:gdLst/>
              <a:ahLst/>
              <a:cxnLst/>
              <a:rect l="l" t="t" r="r" b="b"/>
              <a:pathLst>
                <a:path w="5561" h="968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1612;p94">
              <a:extLst>
                <a:ext uri="{FF2B5EF4-FFF2-40B4-BE49-F238E27FC236}">
                  <a16:creationId xmlns:a16="http://schemas.microsoft.com/office/drawing/2014/main" id="{A88346F3-AB47-4A56-9810-79F149A65CC3}"/>
                </a:ext>
              </a:extLst>
            </p:cNvPr>
            <p:cNvSpPr/>
            <p:nvPr/>
          </p:nvSpPr>
          <p:spPr>
            <a:xfrm>
              <a:off x="1414381" y="2323263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1613;p94">
              <a:extLst>
                <a:ext uri="{FF2B5EF4-FFF2-40B4-BE49-F238E27FC236}">
                  <a16:creationId xmlns:a16="http://schemas.microsoft.com/office/drawing/2014/main" id="{DA5EAF0C-25C5-40CC-B8F1-61DEE8FEF6D6}"/>
                </a:ext>
              </a:extLst>
            </p:cNvPr>
            <p:cNvSpPr/>
            <p:nvPr/>
          </p:nvSpPr>
          <p:spPr>
            <a:xfrm>
              <a:off x="1462384" y="1990260"/>
              <a:ext cx="49526" cy="49526"/>
            </a:xfrm>
            <a:custGeom>
              <a:avLst/>
              <a:gdLst/>
              <a:ahLst/>
              <a:cxnLst/>
              <a:rect l="l" t="t" r="r" b="b"/>
              <a:pathLst>
                <a:path w="1886" h="1886" extrusionOk="0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1614;p94">
              <a:extLst>
                <a:ext uri="{FF2B5EF4-FFF2-40B4-BE49-F238E27FC236}">
                  <a16:creationId xmlns:a16="http://schemas.microsoft.com/office/drawing/2014/main" id="{3A51897C-8205-47DE-9469-8E5BF189C7CD}"/>
                </a:ext>
              </a:extLst>
            </p:cNvPr>
            <p:cNvSpPr/>
            <p:nvPr/>
          </p:nvSpPr>
          <p:spPr>
            <a:xfrm>
              <a:off x="133321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1615;p94">
              <a:extLst>
                <a:ext uri="{FF2B5EF4-FFF2-40B4-BE49-F238E27FC236}">
                  <a16:creationId xmlns:a16="http://schemas.microsoft.com/office/drawing/2014/main" id="{85E5EC94-7316-408C-B047-617854EE4B35}"/>
                </a:ext>
              </a:extLst>
            </p:cNvPr>
            <p:cNvSpPr/>
            <p:nvPr/>
          </p:nvSpPr>
          <p:spPr>
            <a:xfrm>
              <a:off x="160789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1616;p94">
              <a:extLst>
                <a:ext uri="{FF2B5EF4-FFF2-40B4-BE49-F238E27FC236}">
                  <a16:creationId xmlns:a16="http://schemas.microsoft.com/office/drawing/2014/main" id="{6FA7728D-1B7C-45FE-B94A-9808B8469236}"/>
                </a:ext>
              </a:extLst>
            </p:cNvPr>
            <p:cNvSpPr/>
            <p:nvPr/>
          </p:nvSpPr>
          <p:spPr>
            <a:xfrm>
              <a:off x="1462384" y="1990286"/>
              <a:ext cx="37473" cy="49763"/>
            </a:xfrm>
            <a:custGeom>
              <a:avLst/>
              <a:gdLst/>
              <a:ahLst/>
              <a:cxnLst/>
              <a:rect l="l" t="t" r="r" b="b"/>
              <a:pathLst>
                <a:path w="1427" h="1895" extrusionOk="0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1617;p94">
              <a:extLst>
                <a:ext uri="{FF2B5EF4-FFF2-40B4-BE49-F238E27FC236}">
                  <a16:creationId xmlns:a16="http://schemas.microsoft.com/office/drawing/2014/main" id="{206B7B7C-575E-496E-88DB-C75F30248EA5}"/>
                </a:ext>
              </a:extLst>
            </p:cNvPr>
            <p:cNvSpPr/>
            <p:nvPr/>
          </p:nvSpPr>
          <p:spPr>
            <a:xfrm>
              <a:off x="1277409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1618;p94">
              <a:extLst>
                <a:ext uri="{FF2B5EF4-FFF2-40B4-BE49-F238E27FC236}">
                  <a16:creationId xmlns:a16="http://schemas.microsoft.com/office/drawing/2014/main" id="{C825C4A1-6A32-4A41-B69C-329C1699EB76}"/>
                </a:ext>
              </a:extLst>
            </p:cNvPr>
            <p:cNvSpPr/>
            <p:nvPr/>
          </p:nvSpPr>
          <p:spPr>
            <a:xfrm>
              <a:off x="1277409" y="2166175"/>
              <a:ext cx="145796" cy="21139"/>
            </a:xfrm>
            <a:custGeom>
              <a:avLst/>
              <a:gdLst/>
              <a:ahLst/>
              <a:cxnLst/>
              <a:rect l="l" t="t" r="r" b="b"/>
              <a:pathLst>
                <a:path w="5552" h="805" extrusionOk="0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0552;p93">
            <a:extLst>
              <a:ext uri="{FF2B5EF4-FFF2-40B4-BE49-F238E27FC236}">
                <a16:creationId xmlns:a16="http://schemas.microsoft.com/office/drawing/2014/main" id="{176DE41C-440B-4374-8877-0B0EBD3A6000}"/>
              </a:ext>
            </a:extLst>
          </p:cNvPr>
          <p:cNvGrpSpPr/>
          <p:nvPr/>
        </p:nvGrpSpPr>
        <p:grpSpPr>
          <a:xfrm>
            <a:off x="2745435" y="3512234"/>
            <a:ext cx="522141" cy="486047"/>
            <a:chOff x="2593522" y="2407029"/>
            <a:chExt cx="391606" cy="364535"/>
          </a:xfrm>
        </p:grpSpPr>
        <p:sp>
          <p:nvSpPr>
            <p:cNvPr id="115" name="Google Shape;10553;p93">
              <a:extLst>
                <a:ext uri="{FF2B5EF4-FFF2-40B4-BE49-F238E27FC236}">
                  <a16:creationId xmlns:a16="http://schemas.microsoft.com/office/drawing/2014/main" id="{CE4D1DE9-2D0E-44D0-AC69-EE5346C786F5}"/>
                </a:ext>
              </a:extLst>
            </p:cNvPr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54;p93">
              <a:extLst>
                <a:ext uri="{FF2B5EF4-FFF2-40B4-BE49-F238E27FC236}">
                  <a16:creationId xmlns:a16="http://schemas.microsoft.com/office/drawing/2014/main" id="{59076E1B-9219-42E7-BEC5-1D9E66A2F50A}"/>
                </a:ext>
              </a:extLst>
            </p:cNvPr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555;p93">
              <a:extLst>
                <a:ext uri="{FF2B5EF4-FFF2-40B4-BE49-F238E27FC236}">
                  <a16:creationId xmlns:a16="http://schemas.microsoft.com/office/drawing/2014/main" id="{FA3B3A9A-2A86-41E8-9184-9721632DB565}"/>
                </a:ext>
              </a:extLst>
            </p:cNvPr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556;p93">
              <a:extLst>
                <a:ext uri="{FF2B5EF4-FFF2-40B4-BE49-F238E27FC236}">
                  <a16:creationId xmlns:a16="http://schemas.microsoft.com/office/drawing/2014/main" id="{77AFB45E-18B2-476E-9FC8-9232AAD05BEF}"/>
                </a:ext>
              </a:extLst>
            </p:cNvPr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557;p93">
              <a:extLst>
                <a:ext uri="{FF2B5EF4-FFF2-40B4-BE49-F238E27FC236}">
                  <a16:creationId xmlns:a16="http://schemas.microsoft.com/office/drawing/2014/main" id="{CEEC9608-ED30-49E9-9C0A-C40B776C2DCA}"/>
                </a:ext>
              </a:extLst>
            </p:cNvPr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558;p93">
              <a:extLst>
                <a:ext uri="{FF2B5EF4-FFF2-40B4-BE49-F238E27FC236}">
                  <a16:creationId xmlns:a16="http://schemas.microsoft.com/office/drawing/2014/main" id="{D5EB7F71-0DF8-4BFA-A1EE-BD1BE3A516AF}"/>
                </a:ext>
              </a:extLst>
            </p:cNvPr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559;p93">
              <a:extLst>
                <a:ext uri="{FF2B5EF4-FFF2-40B4-BE49-F238E27FC236}">
                  <a16:creationId xmlns:a16="http://schemas.microsoft.com/office/drawing/2014/main" id="{44010973-DE67-4E06-B0E8-5ADE45EF6429}"/>
                </a:ext>
              </a:extLst>
            </p:cNvPr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560;p93">
              <a:extLst>
                <a:ext uri="{FF2B5EF4-FFF2-40B4-BE49-F238E27FC236}">
                  <a16:creationId xmlns:a16="http://schemas.microsoft.com/office/drawing/2014/main" id="{6D980392-D7B6-4BFD-A819-A7B839B91AAA}"/>
                </a:ext>
              </a:extLst>
            </p:cNvPr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561;p93">
              <a:extLst>
                <a:ext uri="{FF2B5EF4-FFF2-40B4-BE49-F238E27FC236}">
                  <a16:creationId xmlns:a16="http://schemas.microsoft.com/office/drawing/2014/main" id="{CF2A727B-9BB6-4CCE-8501-FF9E02022AB3}"/>
                </a:ext>
              </a:extLst>
            </p:cNvPr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0562;p93">
              <a:extLst>
                <a:ext uri="{FF2B5EF4-FFF2-40B4-BE49-F238E27FC236}">
                  <a16:creationId xmlns:a16="http://schemas.microsoft.com/office/drawing/2014/main" id="{D30111AD-14E4-48C3-8B53-07F7D8243A41}"/>
                </a:ext>
              </a:extLst>
            </p:cNvPr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0563;p93">
              <a:extLst>
                <a:ext uri="{FF2B5EF4-FFF2-40B4-BE49-F238E27FC236}">
                  <a16:creationId xmlns:a16="http://schemas.microsoft.com/office/drawing/2014/main" id="{97ED920B-9F6F-4FE0-A66B-8D1A6D723F4A}"/>
                </a:ext>
              </a:extLst>
            </p:cNvPr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0564;p93">
              <a:extLst>
                <a:ext uri="{FF2B5EF4-FFF2-40B4-BE49-F238E27FC236}">
                  <a16:creationId xmlns:a16="http://schemas.microsoft.com/office/drawing/2014/main" id="{34E3F72C-E770-4422-85EE-C64FB0DD9E59}"/>
                </a:ext>
              </a:extLst>
            </p:cNvPr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0565;p93">
              <a:extLst>
                <a:ext uri="{FF2B5EF4-FFF2-40B4-BE49-F238E27FC236}">
                  <a16:creationId xmlns:a16="http://schemas.microsoft.com/office/drawing/2014/main" id="{8FC4FF3F-C01E-4E99-92C4-D5B1087EE943}"/>
                </a:ext>
              </a:extLst>
            </p:cNvPr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0566;p93">
              <a:extLst>
                <a:ext uri="{FF2B5EF4-FFF2-40B4-BE49-F238E27FC236}">
                  <a16:creationId xmlns:a16="http://schemas.microsoft.com/office/drawing/2014/main" id="{18E7860D-9F65-4BD3-97C9-7BCC70BD5505}"/>
                </a:ext>
              </a:extLst>
            </p:cNvPr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0567;p93">
              <a:extLst>
                <a:ext uri="{FF2B5EF4-FFF2-40B4-BE49-F238E27FC236}">
                  <a16:creationId xmlns:a16="http://schemas.microsoft.com/office/drawing/2014/main" id="{AF95B8FF-9F62-44F5-A7CA-C87AEAF8D213}"/>
                </a:ext>
              </a:extLst>
            </p:cNvPr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0568;p93">
              <a:extLst>
                <a:ext uri="{FF2B5EF4-FFF2-40B4-BE49-F238E27FC236}">
                  <a16:creationId xmlns:a16="http://schemas.microsoft.com/office/drawing/2014/main" id="{07C7F466-0384-45CF-824D-99F94C399465}"/>
                </a:ext>
              </a:extLst>
            </p:cNvPr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0569;p93">
              <a:extLst>
                <a:ext uri="{FF2B5EF4-FFF2-40B4-BE49-F238E27FC236}">
                  <a16:creationId xmlns:a16="http://schemas.microsoft.com/office/drawing/2014/main" id="{3EE5E4EE-F8BB-46C8-A203-03E854E0C507}"/>
                </a:ext>
              </a:extLst>
            </p:cNvPr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0570;p93">
              <a:extLst>
                <a:ext uri="{FF2B5EF4-FFF2-40B4-BE49-F238E27FC236}">
                  <a16:creationId xmlns:a16="http://schemas.microsoft.com/office/drawing/2014/main" id="{E2E5178B-A068-43CC-87A1-E974282E72EA}"/>
                </a:ext>
              </a:extLst>
            </p:cNvPr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571;p93">
              <a:extLst>
                <a:ext uri="{FF2B5EF4-FFF2-40B4-BE49-F238E27FC236}">
                  <a16:creationId xmlns:a16="http://schemas.microsoft.com/office/drawing/2014/main" id="{C35ED8B5-E8B2-4415-8113-23189D430AAF}"/>
                </a:ext>
              </a:extLst>
            </p:cNvPr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572;p93">
              <a:extLst>
                <a:ext uri="{FF2B5EF4-FFF2-40B4-BE49-F238E27FC236}">
                  <a16:creationId xmlns:a16="http://schemas.microsoft.com/office/drawing/2014/main" id="{1A9306E4-06B8-4D96-9905-18EBFC27817A}"/>
                </a:ext>
              </a:extLst>
            </p:cNvPr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573;p93">
              <a:extLst>
                <a:ext uri="{FF2B5EF4-FFF2-40B4-BE49-F238E27FC236}">
                  <a16:creationId xmlns:a16="http://schemas.microsoft.com/office/drawing/2014/main" id="{3D228C94-3AA5-44E1-919A-37B394F67DE1}"/>
                </a:ext>
              </a:extLst>
            </p:cNvPr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574;p93">
              <a:extLst>
                <a:ext uri="{FF2B5EF4-FFF2-40B4-BE49-F238E27FC236}">
                  <a16:creationId xmlns:a16="http://schemas.microsoft.com/office/drawing/2014/main" id="{BA5FD531-EC1C-4D90-9AC8-9275E2252255}"/>
                </a:ext>
              </a:extLst>
            </p:cNvPr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0575;p93">
              <a:extLst>
                <a:ext uri="{FF2B5EF4-FFF2-40B4-BE49-F238E27FC236}">
                  <a16:creationId xmlns:a16="http://schemas.microsoft.com/office/drawing/2014/main" id="{357107DA-5DD4-4CE9-A3B8-C90CF8CB9554}"/>
                </a:ext>
              </a:extLst>
            </p:cNvPr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0576;p93">
              <a:extLst>
                <a:ext uri="{FF2B5EF4-FFF2-40B4-BE49-F238E27FC236}">
                  <a16:creationId xmlns:a16="http://schemas.microsoft.com/office/drawing/2014/main" id="{B71D921C-DE31-41AB-8CB7-692B1B4EF72C}"/>
                </a:ext>
              </a:extLst>
            </p:cNvPr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0577;p93">
              <a:extLst>
                <a:ext uri="{FF2B5EF4-FFF2-40B4-BE49-F238E27FC236}">
                  <a16:creationId xmlns:a16="http://schemas.microsoft.com/office/drawing/2014/main" id="{7AF507D9-D34D-4E0D-9859-8ED14B3E96AC}"/>
                </a:ext>
              </a:extLst>
            </p:cNvPr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0578;p93">
              <a:extLst>
                <a:ext uri="{FF2B5EF4-FFF2-40B4-BE49-F238E27FC236}">
                  <a16:creationId xmlns:a16="http://schemas.microsoft.com/office/drawing/2014/main" id="{9D15B008-4511-4BAB-88F9-7634AE61F10D}"/>
                </a:ext>
              </a:extLst>
            </p:cNvPr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0579;p93">
              <a:extLst>
                <a:ext uri="{FF2B5EF4-FFF2-40B4-BE49-F238E27FC236}">
                  <a16:creationId xmlns:a16="http://schemas.microsoft.com/office/drawing/2014/main" id="{E86A9682-F2F6-42BE-9216-63A5854A4B3C}"/>
                </a:ext>
              </a:extLst>
            </p:cNvPr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580;p93">
              <a:extLst>
                <a:ext uri="{FF2B5EF4-FFF2-40B4-BE49-F238E27FC236}">
                  <a16:creationId xmlns:a16="http://schemas.microsoft.com/office/drawing/2014/main" id="{784995EB-F35C-47E6-8EEC-9A7767721709}"/>
                </a:ext>
              </a:extLst>
            </p:cNvPr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0581;p93">
              <a:extLst>
                <a:ext uri="{FF2B5EF4-FFF2-40B4-BE49-F238E27FC236}">
                  <a16:creationId xmlns:a16="http://schemas.microsoft.com/office/drawing/2014/main" id="{A2A2815E-085C-4A98-86EE-B71AA21C52F4}"/>
                </a:ext>
              </a:extLst>
            </p:cNvPr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0582;p93">
              <a:extLst>
                <a:ext uri="{FF2B5EF4-FFF2-40B4-BE49-F238E27FC236}">
                  <a16:creationId xmlns:a16="http://schemas.microsoft.com/office/drawing/2014/main" id="{6ED7100C-FE58-4960-96CA-0E5FCD89092E}"/>
                </a:ext>
              </a:extLst>
            </p:cNvPr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0583;p93">
              <a:extLst>
                <a:ext uri="{FF2B5EF4-FFF2-40B4-BE49-F238E27FC236}">
                  <a16:creationId xmlns:a16="http://schemas.microsoft.com/office/drawing/2014/main" id="{5A63D1D3-0D0C-46B6-8421-3DBD511A8454}"/>
                </a:ext>
              </a:extLst>
            </p:cNvPr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0584;p93">
              <a:extLst>
                <a:ext uri="{FF2B5EF4-FFF2-40B4-BE49-F238E27FC236}">
                  <a16:creationId xmlns:a16="http://schemas.microsoft.com/office/drawing/2014/main" id="{598C4A76-3553-4A39-B9E8-FE35E2D8D40D}"/>
                </a:ext>
              </a:extLst>
            </p:cNvPr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0585;p93">
              <a:extLst>
                <a:ext uri="{FF2B5EF4-FFF2-40B4-BE49-F238E27FC236}">
                  <a16:creationId xmlns:a16="http://schemas.microsoft.com/office/drawing/2014/main" id="{4E2E36CE-4FF4-4CAF-8AEC-6876C6137513}"/>
                </a:ext>
              </a:extLst>
            </p:cNvPr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0586;p93">
              <a:extLst>
                <a:ext uri="{FF2B5EF4-FFF2-40B4-BE49-F238E27FC236}">
                  <a16:creationId xmlns:a16="http://schemas.microsoft.com/office/drawing/2014/main" id="{86827DB0-429F-44C6-BD2A-EECE193CD774}"/>
                </a:ext>
              </a:extLst>
            </p:cNvPr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0587;p93">
              <a:extLst>
                <a:ext uri="{FF2B5EF4-FFF2-40B4-BE49-F238E27FC236}">
                  <a16:creationId xmlns:a16="http://schemas.microsoft.com/office/drawing/2014/main" id="{DDF372D0-9C5E-4769-A7DF-7424AA3AE5A0}"/>
                </a:ext>
              </a:extLst>
            </p:cNvPr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0588;p93">
              <a:extLst>
                <a:ext uri="{FF2B5EF4-FFF2-40B4-BE49-F238E27FC236}">
                  <a16:creationId xmlns:a16="http://schemas.microsoft.com/office/drawing/2014/main" id="{9DCC2848-C933-4EE0-B788-F753B64AC9DC}"/>
                </a:ext>
              </a:extLst>
            </p:cNvPr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0589;p93">
              <a:extLst>
                <a:ext uri="{FF2B5EF4-FFF2-40B4-BE49-F238E27FC236}">
                  <a16:creationId xmlns:a16="http://schemas.microsoft.com/office/drawing/2014/main" id="{9F8E29F8-78D4-4073-ADCA-48889CE4E5D5}"/>
                </a:ext>
              </a:extLst>
            </p:cNvPr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0590;p93">
              <a:extLst>
                <a:ext uri="{FF2B5EF4-FFF2-40B4-BE49-F238E27FC236}">
                  <a16:creationId xmlns:a16="http://schemas.microsoft.com/office/drawing/2014/main" id="{3B1908DF-63AC-484A-A3B4-4BE8187A7793}"/>
                </a:ext>
              </a:extLst>
            </p:cNvPr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0591;p93">
              <a:extLst>
                <a:ext uri="{FF2B5EF4-FFF2-40B4-BE49-F238E27FC236}">
                  <a16:creationId xmlns:a16="http://schemas.microsoft.com/office/drawing/2014/main" id="{00D863B3-9891-4490-91BA-94A428E77207}"/>
                </a:ext>
              </a:extLst>
            </p:cNvPr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0604;p93">
            <a:extLst>
              <a:ext uri="{FF2B5EF4-FFF2-40B4-BE49-F238E27FC236}">
                <a16:creationId xmlns:a16="http://schemas.microsoft.com/office/drawing/2014/main" id="{FB333BCB-E0D5-4FE9-B8EA-1744601AE1A2}"/>
              </a:ext>
            </a:extLst>
          </p:cNvPr>
          <p:cNvGrpSpPr/>
          <p:nvPr/>
        </p:nvGrpSpPr>
        <p:grpSpPr>
          <a:xfrm>
            <a:off x="2756334" y="4647856"/>
            <a:ext cx="498644" cy="484829"/>
            <a:chOff x="3512070" y="1956222"/>
            <a:chExt cx="373983" cy="363622"/>
          </a:xfrm>
        </p:grpSpPr>
        <p:sp>
          <p:nvSpPr>
            <p:cNvPr id="155" name="Google Shape;10605;p93">
              <a:extLst>
                <a:ext uri="{FF2B5EF4-FFF2-40B4-BE49-F238E27FC236}">
                  <a16:creationId xmlns:a16="http://schemas.microsoft.com/office/drawing/2014/main" id="{019470A5-7945-401B-8B56-65BC0F6A4C08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0606;p93">
              <a:extLst>
                <a:ext uri="{FF2B5EF4-FFF2-40B4-BE49-F238E27FC236}">
                  <a16:creationId xmlns:a16="http://schemas.microsoft.com/office/drawing/2014/main" id="{D1CBE49F-F470-445F-8CFE-1AEC38B8A280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0607;p93">
              <a:extLst>
                <a:ext uri="{FF2B5EF4-FFF2-40B4-BE49-F238E27FC236}">
                  <a16:creationId xmlns:a16="http://schemas.microsoft.com/office/drawing/2014/main" id="{F8E9A479-6B7E-432E-8DB1-183DB339C53C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0608;p93">
              <a:extLst>
                <a:ext uri="{FF2B5EF4-FFF2-40B4-BE49-F238E27FC236}">
                  <a16:creationId xmlns:a16="http://schemas.microsoft.com/office/drawing/2014/main" id="{AB418835-68F5-4301-97BE-0A5C1C2F6542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0609;p93">
              <a:extLst>
                <a:ext uri="{FF2B5EF4-FFF2-40B4-BE49-F238E27FC236}">
                  <a16:creationId xmlns:a16="http://schemas.microsoft.com/office/drawing/2014/main" id="{B81E8F04-E6C2-40A6-891B-075EE9DC10FE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0610;p93">
              <a:extLst>
                <a:ext uri="{FF2B5EF4-FFF2-40B4-BE49-F238E27FC236}">
                  <a16:creationId xmlns:a16="http://schemas.microsoft.com/office/drawing/2014/main" id="{78EC1091-C185-4F0F-812F-DC2BF5B980EE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0611;p93">
              <a:extLst>
                <a:ext uri="{FF2B5EF4-FFF2-40B4-BE49-F238E27FC236}">
                  <a16:creationId xmlns:a16="http://schemas.microsoft.com/office/drawing/2014/main" id="{8B8D9ACF-51B5-4BBE-AF1F-69BFCBC88F9D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0612;p93">
              <a:extLst>
                <a:ext uri="{FF2B5EF4-FFF2-40B4-BE49-F238E27FC236}">
                  <a16:creationId xmlns:a16="http://schemas.microsoft.com/office/drawing/2014/main" id="{8B8EF932-E302-4A23-89A3-0C566144C79A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0613;p93">
              <a:extLst>
                <a:ext uri="{FF2B5EF4-FFF2-40B4-BE49-F238E27FC236}">
                  <a16:creationId xmlns:a16="http://schemas.microsoft.com/office/drawing/2014/main" id="{6FCA7AA7-A3B4-43D2-80DB-9756B55F8D3B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0614;p93">
              <a:extLst>
                <a:ext uri="{FF2B5EF4-FFF2-40B4-BE49-F238E27FC236}">
                  <a16:creationId xmlns:a16="http://schemas.microsoft.com/office/drawing/2014/main" id="{D2D399A0-1969-49C5-A9ED-246330E1E487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0615;p93">
              <a:extLst>
                <a:ext uri="{FF2B5EF4-FFF2-40B4-BE49-F238E27FC236}">
                  <a16:creationId xmlns:a16="http://schemas.microsoft.com/office/drawing/2014/main" id="{15591DFF-3575-44EC-9D74-AADE4A3BE7A9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0616;p93">
              <a:extLst>
                <a:ext uri="{FF2B5EF4-FFF2-40B4-BE49-F238E27FC236}">
                  <a16:creationId xmlns:a16="http://schemas.microsoft.com/office/drawing/2014/main" id="{D4ECFD18-25B8-4E52-BDD1-D519C770FFA8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0617;p93">
              <a:extLst>
                <a:ext uri="{FF2B5EF4-FFF2-40B4-BE49-F238E27FC236}">
                  <a16:creationId xmlns:a16="http://schemas.microsoft.com/office/drawing/2014/main" id="{8483B1BF-F61C-4203-85D9-A1AC612D1B72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0618;p93">
              <a:extLst>
                <a:ext uri="{FF2B5EF4-FFF2-40B4-BE49-F238E27FC236}">
                  <a16:creationId xmlns:a16="http://schemas.microsoft.com/office/drawing/2014/main" id="{119ADB34-E2E9-4B21-8D8A-4359C41950D9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0619;p93">
              <a:extLst>
                <a:ext uri="{FF2B5EF4-FFF2-40B4-BE49-F238E27FC236}">
                  <a16:creationId xmlns:a16="http://schemas.microsoft.com/office/drawing/2014/main" id="{F533B6C6-6819-45DD-B662-1116380A0A04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0620;p93">
              <a:extLst>
                <a:ext uri="{FF2B5EF4-FFF2-40B4-BE49-F238E27FC236}">
                  <a16:creationId xmlns:a16="http://schemas.microsoft.com/office/drawing/2014/main" id="{C647D67D-726A-4FE4-8841-4F5DEAD19B50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0621;p93">
              <a:extLst>
                <a:ext uri="{FF2B5EF4-FFF2-40B4-BE49-F238E27FC236}">
                  <a16:creationId xmlns:a16="http://schemas.microsoft.com/office/drawing/2014/main" id="{0BF4B72D-38CF-450C-B017-7D7A06EEFEAB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00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32B96947-E809-4DB6-92C2-7583B9B3655A}"/>
              </a:ext>
            </a:extLst>
          </p:cNvPr>
          <p:cNvSpPr/>
          <p:nvPr/>
        </p:nvSpPr>
        <p:spPr>
          <a:xfrm>
            <a:off x="-17222" y="2475294"/>
            <a:ext cx="4530691" cy="1892371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spc="-150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spc="-150" dirty="0">
              <a:solidFill>
                <a:srgbClr val="FFFF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DAI – TRANSPARENCIA</a:t>
            </a: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spc="-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216268A2-A389-47B8-9F95-E4877A638F95}"/>
              </a:ext>
            </a:extLst>
          </p:cNvPr>
          <p:cNvSpPr/>
          <p:nvPr/>
        </p:nvSpPr>
        <p:spPr>
          <a:xfrm>
            <a:off x="7776080" y="2504064"/>
            <a:ext cx="4415919" cy="800543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7E9E8899-D70D-484D-AD1D-C00F9F3404D8}"/>
              </a:ext>
            </a:extLst>
          </p:cNvPr>
          <p:cNvSpPr/>
          <p:nvPr/>
        </p:nvSpPr>
        <p:spPr>
          <a:xfrm>
            <a:off x="8010952" y="3755149"/>
            <a:ext cx="4213364" cy="800543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generada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poseída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ejercicio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las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facultades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7C0DB73-BECA-4330-AF77-8C776A583A8D}"/>
              </a:ext>
            </a:extLst>
          </p:cNvPr>
          <p:cNvSpPr/>
          <p:nvPr/>
        </p:nvSpPr>
        <p:spPr>
          <a:xfrm>
            <a:off x="6199093" y="4968198"/>
            <a:ext cx="6025223" cy="800543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778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Competencias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funciones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0365B7A-929D-4A92-8BD1-7489E3C9E64A}"/>
              </a:ext>
            </a:extLst>
          </p:cNvPr>
          <p:cNvSpPr/>
          <p:nvPr/>
        </p:nvSpPr>
        <p:spPr>
          <a:xfrm rot="2701970" flipH="1" flipV="1">
            <a:off x="3398704" y="1426787"/>
            <a:ext cx="4519061" cy="4499951"/>
          </a:xfrm>
          <a:custGeom>
            <a:avLst/>
            <a:gdLst>
              <a:gd name="connsiteX0" fmla="*/ 860503 w 4519061"/>
              <a:gd name="connsiteY0" fmla="*/ 843909 h 4499951"/>
              <a:gd name="connsiteX1" fmla="*/ 860992 w 4519061"/>
              <a:gd name="connsiteY1" fmla="*/ 1695750 h 4499951"/>
              <a:gd name="connsiteX2" fmla="*/ 1073830 w 4519061"/>
              <a:gd name="connsiteY2" fmla="*/ 1482668 h 4499951"/>
              <a:gd name="connsiteX3" fmla="*/ 1830244 w 4519061"/>
              <a:gd name="connsiteY3" fmla="*/ 2238216 h 4499951"/>
              <a:gd name="connsiteX4" fmla="*/ 1759980 w 4519061"/>
              <a:gd name="connsiteY4" fmla="*/ 2357275 h 4499951"/>
              <a:gd name="connsiteX5" fmla="*/ 1668980 w 4519061"/>
              <a:gd name="connsiteY5" fmla="*/ 2570489 h 4499951"/>
              <a:gd name="connsiteX6" fmla="*/ 1627540 w 4519061"/>
              <a:gd name="connsiteY6" fmla="*/ 2736192 h 4499951"/>
              <a:gd name="connsiteX7" fmla="*/ 601997 w 4519061"/>
              <a:gd name="connsiteY7" fmla="*/ 2737367 h 4499951"/>
              <a:gd name="connsiteX8" fmla="*/ 601652 w 4519061"/>
              <a:gd name="connsiteY8" fmla="*/ 2436196 h 4499951"/>
              <a:gd name="connsiteX9" fmla="*/ 0 w 4519061"/>
              <a:gd name="connsiteY9" fmla="*/ 3039228 h 4499951"/>
              <a:gd name="connsiteX10" fmla="*/ 603033 w 4519061"/>
              <a:gd name="connsiteY10" fmla="*/ 3640881 h 4499951"/>
              <a:gd name="connsiteX11" fmla="*/ 602688 w 4519061"/>
              <a:gd name="connsiteY11" fmla="*/ 3339710 h 4499951"/>
              <a:gd name="connsiteX12" fmla="*/ 1624951 w 4519061"/>
              <a:gd name="connsiteY12" fmla="*/ 3338538 h 4499951"/>
              <a:gd name="connsiteX13" fmla="*/ 1628971 w 4519061"/>
              <a:gd name="connsiteY13" fmla="*/ 3360282 h 4499951"/>
              <a:gd name="connsiteX14" fmla="*/ 2022089 w 4519061"/>
              <a:gd name="connsiteY14" fmla="*/ 4072030 h 4499951"/>
              <a:gd name="connsiteX15" fmla="*/ 4091139 w 4519061"/>
              <a:gd name="connsiteY15" fmla="*/ 4070844 h 4499951"/>
              <a:gd name="connsiteX16" fmla="*/ 4089954 w 4519061"/>
              <a:gd name="connsiteY16" fmla="*/ 2001793 h 4499951"/>
              <a:gd name="connsiteX17" fmla="*/ 3471765 w 4519061"/>
              <a:gd name="connsiteY17" fmla="*/ 1633893 h 4499951"/>
              <a:gd name="connsiteX18" fmla="*/ 3336919 w 4519061"/>
              <a:gd name="connsiteY18" fmla="*/ 1601051 h 4499951"/>
              <a:gd name="connsiteX19" fmla="*/ 3336919 w 4519061"/>
              <a:gd name="connsiteY19" fmla="*/ 602343 h 4499951"/>
              <a:gd name="connsiteX20" fmla="*/ 3638090 w 4519061"/>
              <a:gd name="connsiteY20" fmla="*/ 602343 h 4499951"/>
              <a:gd name="connsiteX21" fmla="*/ 3035747 w 4519061"/>
              <a:gd name="connsiteY21" fmla="*/ 0 h 4499951"/>
              <a:gd name="connsiteX22" fmla="*/ 2433404 w 4519061"/>
              <a:gd name="connsiteY22" fmla="*/ 602343 h 4499951"/>
              <a:gd name="connsiteX23" fmla="*/ 2734576 w 4519061"/>
              <a:gd name="connsiteY23" fmla="*/ 602343 h 4499951"/>
              <a:gd name="connsiteX24" fmla="*/ 2734576 w 4519061"/>
              <a:gd name="connsiteY24" fmla="*/ 1610896 h 4499951"/>
              <a:gd name="connsiteX25" fmla="*/ 2638670 w 4519061"/>
              <a:gd name="connsiteY25" fmla="*/ 1634370 h 4499951"/>
              <a:gd name="connsiteX26" fmla="*/ 2311887 w 4519061"/>
              <a:gd name="connsiteY26" fmla="*/ 1776838 h 4499951"/>
              <a:gd name="connsiteX27" fmla="*/ 2257602 w 4519061"/>
              <a:gd name="connsiteY27" fmla="*/ 1813731 h 4499951"/>
              <a:gd name="connsiteX28" fmla="*/ 1499506 w 4519061"/>
              <a:gd name="connsiteY28" fmla="*/ 1056503 h 4499951"/>
              <a:gd name="connsiteX29" fmla="*/ 1712345 w 4519061"/>
              <a:gd name="connsiteY29" fmla="*/ 843420 h 449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19061" h="4499951">
                <a:moveTo>
                  <a:pt x="860503" y="843909"/>
                </a:moveTo>
                <a:lnTo>
                  <a:pt x="860992" y="1695750"/>
                </a:lnTo>
                <a:lnTo>
                  <a:pt x="1073830" y="1482668"/>
                </a:lnTo>
                <a:lnTo>
                  <a:pt x="1830244" y="2238216"/>
                </a:lnTo>
                <a:lnTo>
                  <a:pt x="1759980" y="2357275"/>
                </a:lnTo>
                <a:cubicBezTo>
                  <a:pt x="1723752" y="2426309"/>
                  <a:pt x="1693419" y="2497628"/>
                  <a:pt x="1668980" y="2570489"/>
                </a:cubicBezTo>
                <a:lnTo>
                  <a:pt x="1627540" y="2736192"/>
                </a:lnTo>
                <a:lnTo>
                  <a:pt x="601997" y="2737367"/>
                </a:lnTo>
                <a:lnTo>
                  <a:pt x="601652" y="2436196"/>
                </a:lnTo>
                <a:lnTo>
                  <a:pt x="0" y="3039228"/>
                </a:lnTo>
                <a:lnTo>
                  <a:pt x="603033" y="3640881"/>
                </a:lnTo>
                <a:lnTo>
                  <a:pt x="602688" y="3339710"/>
                </a:lnTo>
                <a:lnTo>
                  <a:pt x="1624951" y="3338538"/>
                </a:lnTo>
                <a:lnTo>
                  <a:pt x="1628971" y="3360282"/>
                </a:lnTo>
                <a:cubicBezTo>
                  <a:pt x="1687829" y="3621169"/>
                  <a:pt x="1818874" y="3869048"/>
                  <a:pt x="2022089" y="4072030"/>
                </a:cubicBezTo>
                <a:cubicBezTo>
                  <a:pt x="2593769" y="4643055"/>
                  <a:pt x="3520114" y="4642524"/>
                  <a:pt x="4091139" y="4070844"/>
                </a:cubicBezTo>
                <a:cubicBezTo>
                  <a:pt x="4662165" y="3499164"/>
                  <a:pt x="4661634" y="2572819"/>
                  <a:pt x="4089954" y="2001793"/>
                </a:cubicBezTo>
                <a:cubicBezTo>
                  <a:pt x="3911303" y="1823348"/>
                  <a:pt x="3698018" y="1700718"/>
                  <a:pt x="3471765" y="1633893"/>
                </a:cubicBezTo>
                <a:lnTo>
                  <a:pt x="3336919" y="1601051"/>
                </a:lnTo>
                <a:lnTo>
                  <a:pt x="3336919" y="602343"/>
                </a:lnTo>
                <a:lnTo>
                  <a:pt x="3638090" y="602343"/>
                </a:lnTo>
                <a:lnTo>
                  <a:pt x="3035747" y="0"/>
                </a:lnTo>
                <a:lnTo>
                  <a:pt x="2433404" y="602343"/>
                </a:lnTo>
                <a:lnTo>
                  <a:pt x="2734576" y="602343"/>
                </a:lnTo>
                <a:lnTo>
                  <a:pt x="2734576" y="1610896"/>
                </a:lnTo>
                <a:lnTo>
                  <a:pt x="2638670" y="1634370"/>
                </a:lnTo>
                <a:cubicBezTo>
                  <a:pt x="2525581" y="1667912"/>
                  <a:pt x="2415751" y="1715402"/>
                  <a:pt x="2311887" y="1776838"/>
                </a:cubicBezTo>
                <a:lnTo>
                  <a:pt x="2257602" y="1813731"/>
                </a:lnTo>
                <a:lnTo>
                  <a:pt x="1499506" y="1056503"/>
                </a:lnTo>
                <a:lnTo>
                  <a:pt x="1712345" y="843420"/>
                </a:lnTo>
                <a:close/>
              </a:path>
            </a:pathLst>
          </a:custGeom>
          <a:gradFill flip="none" rotWithShape="1">
            <a:gsLst>
              <a:gs pos="0">
                <a:srgbClr val="1090CD">
                  <a:lumMod val="40000"/>
                  <a:lumOff val="60000"/>
                </a:srgbClr>
              </a:gs>
              <a:gs pos="46000">
                <a:srgbClr val="1090CD">
                  <a:lumMod val="95000"/>
                  <a:lumOff val="5000"/>
                </a:srgbClr>
              </a:gs>
              <a:gs pos="100000">
                <a:srgbClr val="1090CD">
                  <a:lumMod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42900" dist="38100" dir="5400000" sx="103000" sy="103000" algn="t" rotWithShape="0">
              <a:prstClr val="black">
                <a:alpha val="36000"/>
              </a:prstClr>
            </a:outerShdw>
          </a:effectLst>
          <a:scene3d>
            <a:camera prst="perspectiveRelaxed">
              <a:rot lat="18504784" lon="19556519" rev="5096376"/>
            </a:camera>
            <a:lightRig rig="threePt" dir="t"/>
          </a:scene3d>
          <a:sp3d extrusionH="158750">
            <a:bevelT w="381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EDF6E04B-8CA9-458C-B02A-748EEE5D75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29675" y="1728219"/>
            <a:ext cx="971550" cy="1803400"/>
            <a:chOff x="3893" y="1448"/>
            <a:chExt cx="612" cy="1136"/>
          </a:xfrm>
          <a:gradFill flip="none" rotWithShape="1">
            <a:gsLst>
              <a:gs pos="0">
                <a:srgbClr val="E69127">
                  <a:lumMod val="40000"/>
                  <a:lumOff val="60000"/>
                </a:srgbClr>
              </a:gs>
              <a:gs pos="46000">
                <a:srgbClr val="E69127">
                  <a:lumMod val="95000"/>
                  <a:lumOff val="5000"/>
                </a:srgbClr>
              </a:gs>
              <a:gs pos="100000">
                <a:srgbClr val="E69127">
                  <a:lumMod val="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900000" lon="19799989" rev="0"/>
            </a:camera>
            <a:lightRig rig="threePt" dir="t"/>
          </a:scene3d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5E844A6-7F54-43A1-BC8C-0F0449B9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448"/>
              <a:ext cx="236" cy="235"/>
            </a:xfrm>
            <a:custGeom>
              <a:avLst/>
              <a:gdLst>
                <a:gd name="T0" fmla="*/ 354 w 708"/>
                <a:gd name="T1" fmla="*/ 0 h 706"/>
                <a:gd name="T2" fmla="*/ 403 w 708"/>
                <a:gd name="T3" fmla="*/ 4 h 706"/>
                <a:gd name="T4" fmla="*/ 448 w 708"/>
                <a:gd name="T5" fmla="*/ 13 h 706"/>
                <a:gd name="T6" fmla="*/ 492 w 708"/>
                <a:gd name="T7" fmla="*/ 28 h 706"/>
                <a:gd name="T8" fmla="*/ 533 w 708"/>
                <a:gd name="T9" fmla="*/ 49 h 706"/>
                <a:gd name="T10" fmla="*/ 571 w 708"/>
                <a:gd name="T11" fmla="*/ 74 h 706"/>
                <a:gd name="T12" fmla="*/ 604 w 708"/>
                <a:gd name="T13" fmla="*/ 104 h 706"/>
                <a:gd name="T14" fmla="*/ 635 w 708"/>
                <a:gd name="T15" fmla="*/ 137 h 706"/>
                <a:gd name="T16" fmla="*/ 660 w 708"/>
                <a:gd name="T17" fmla="*/ 175 h 706"/>
                <a:gd name="T18" fmla="*/ 680 w 708"/>
                <a:gd name="T19" fmla="*/ 216 h 706"/>
                <a:gd name="T20" fmla="*/ 696 w 708"/>
                <a:gd name="T21" fmla="*/ 259 h 706"/>
                <a:gd name="T22" fmla="*/ 705 w 708"/>
                <a:gd name="T23" fmla="*/ 305 h 706"/>
                <a:gd name="T24" fmla="*/ 708 w 708"/>
                <a:gd name="T25" fmla="*/ 353 h 706"/>
                <a:gd name="T26" fmla="*/ 705 w 708"/>
                <a:gd name="T27" fmla="*/ 401 h 706"/>
                <a:gd name="T28" fmla="*/ 696 w 708"/>
                <a:gd name="T29" fmla="*/ 447 h 706"/>
                <a:gd name="T30" fmla="*/ 680 w 708"/>
                <a:gd name="T31" fmla="*/ 490 h 706"/>
                <a:gd name="T32" fmla="*/ 660 w 708"/>
                <a:gd name="T33" fmla="*/ 531 h 706"/>
                <a:gd name="T34" fmla="*/ 635 w 708"/>
                <a:gd name="T35" fmla="*/ 569 h 706"/>
                <a:gd name="T36" fmla="*/ 604 w 708"/>
                <a:gd name="T37" fmla="*/ 603 h 706"/>
                <a:gd name="T38" fmla="*/ 571 w 708"/>
                <a:gd name="T39" fmla="*/ 632 h 706"/>
                <a:gd name="T40" fmla="*/ 533 w 708"/>
                <a:gd name="T41" fmla="*/ 658 h 706"/>
                <a:gd name="T42" fmla="*/ 492 w 708"/>
                <a:gd name="T43" fmla="*/ 678 h 706"/>
                <a:gd name="T44" fmla="*/ 448 w 708"/>
                <a:gd name="T45" fmla="*/ 693 h 706"/>
                <a:gd name="T46" fmla="*/ 403 w 708"/>
                <a:gd name="T47" fmla="*/ 703 h 706"/>
                <a:gd name="T48" fmla="*/ 354 w 708"/>
                <a:gd name="T49" fmla="*/ 706 h 706"/>
                <a:gd name="T50" fmla="*/ 306 w 708"/>
                <a:gd name="T51" fmla="*/ 703 h 706"/>
                <a:gd name="T52" fmla="*/ 260 w 708"/>
                <a:gd name="T53" fmla="*/ 693 h 706"/>
                <a:gd name="T54" fmla="*/ 217 w 708"/>
                <a:gd name="T55" fmla="*/ 678 h 706"/>
                <a:gd name="T56" fmla="*/ 176 w 708"/>
                <a:gd name="T57" fmla="*/ 658 h 706"/>
                <a:gd name="T58" fmla="*/ 138 w 708"/>
                <a:gd name="T59" fmla="*/ 632 h 706"/>
                <a:gd name="T60" fmla="*/ 103 w 708"/>
                <a:gd name="T61" fmla="*/ 603 h 706"/>
                <a:gd name="T62" fmla="*/ 74 w 708"/>
                <a:gd name="T63" fmla="*/ 569 h 706"/>
                <a:gd name="T64" fmla="*/ 49 w 708"/>
                <a:gd name="T65" fmla="*/ 531 h 706"/>
                <a:gd name="T66" fmla="*/ 28 w 708"/>
                <a:gd name="T67" fmla="*/ 490 h 706"/>
                <a:gd name="T68" fmla="*/ 13 w 708"/>
                <a:gd name="T69" fmla="*/ 447 h 706"/>
                <a:gd name="T70" fmla="*/ 3 w 708"/>
                <a:gd name="T71" fmla="*/ 401 h 706"/>
                <a:gd name="T72" fmla="*/ 0 w 708"/>
                <a:gd name="T73" fmla="*/ 353 h 706"/>
                <a:gd name="T74" fmla="*/ 3 w 708"/>
                <a:gd name="T75" fmla="*/ 305 h 706"/>
                <a:gd name="T76" fmla="*/ 13 w 708"/>
                <a:gd name="T77" fmla="*/ 259 h 706"/>
                <a:gd name="T78" fmla="*/ 28 w 708"/>
                <a:gd name="T79" fmla="*/ 216 h 706"/>
                <a:gd name="T80" fmla="*/ 49 w 708"/>
                <a:gd name="T81" fmla="*/ 175 h 706"/>
                <a:gd name="T82" fmla="*/ 74 w 708"/>
                <a:gd name="T83" fmla="*/ 137 h 706"/>
                <a:gd name="T84" fmla="*/ 103 w 708"/>
                <a:gd name="T85" fmla="*/ 104 h 706"/>
                <a:gd name="T86" fmla="*/ 138 w 708"/>
                <a:gd name="T87" fmla="*/ 74 h 706"/>
                <a:gd name="T88" fmla="*/ 176 w 708"/>
                <a:gd name="T89" fmla="*/ 49 h 706"/>
                <a:gd name="T90" fmla="*/ 217 w 708"/>
                <a:gd name="T91" fmla="*/ 28 h 706"/>
                <a:gd name="T92" fmla="*/ 260 w 708"/>
                <a:gd name="T93" fmla="*/ 13 h 706"/>
                <a:gd name="T94" fmla="*/ 306 w 708"/>
                <a:gd name="T95" fmla="*/ 4 h 706"/>
                <a:gd name="T96" fmla="*/ 354 w 708"/>
                <a:gd name="T97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8" h="706">
                  <a:moveTo>
                    <a:pt x="354" y="0"/>
                  </a:moveTo>
                  <a:lnTo>
                    <a:pt x="403" y="4"/>
                  </a:lnTo>
                  <a:lnTo>
                    <a:pt x="448" y="13"/>
                  </a:lnTo>
                  <a:lnTo>
                    <a:pt x="492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4" y="104"/>
                  </a:lnTo>
                  <a:lnTo>
                    <a:pt x="635" y="137"/>
                  </a:lnTo>
                  <a:lnTo>
                    <a:pt x="660" y="175"/>
                  </a:lnTo>
                  <a:lnTo>
                    <a:pt x="680" y="216"/>
                  </a:lnTo>
                  <a:lnTo>
                    <a:pt x="696" y="259"/>
                  </a:lnTo>
                  <a:lnTo>
                    <a:pt x="705" y="305"/>
                  </a:lnTo>
                  <a:lnTo>
                    <a:pt x="708" y="353"/>
                  </a:lnTo>
                  <a:lnTo>
                    <a:pt x="705" y="401"/>
                  </a:lnTo>
                  <a:lnTo>
                    <a:pt x="696" y="447"/>
                  </a:lnTo>
                  <a:lnTo>
                    <a:pt x="680" y="490"/>
                  </a:lnTo>
                  <a:lnTo>
                    <a:pt x="660" y="531"/>
                  </a:lnTo>
                  <a:lnTo>
                    <a:pt x="635" y="569"/>
                  </a:lnTo>
                  <a:lnTo>
                    <a:pt x="604" y="603"/>
                  </a:lnTo>
                  <a:lnTo>
                    <a:pt x="571" y="632"/>
                  </a:lnTo>
                  <a:lnTo>
                    <a:pt x="533" y="658"/>
                  </a:lnTo>
                  <a:lnTo>
                    <a:pt x="492" y="678"/>
                  </a:lnTo>
                  <a:lnTo>
                    <a:pt x="448" y="693"/>
                  </a:lnTo>
                  <a:lnTo>
                    <a:pt x="403" y="703"/>
                  </a:lnTo>
                  <a:lnTo>
                    <a:pt x="354" y="706"/>
                  </a:lnTo>
                  <a:lnTo>
                    <a:pt x="306" y="703"/>
                  </a:lnTo>
                  <a:lnTo>
                    <a:pt x="260" y="693"/>
                  </a:lnTo>
                  <a:lnTo>
                    <a:pt x="217" y="678"/>
                  </a:lnTo>
                  <a:lnTo>
                    <a:pt x="176" y="658"/>
                  </a:lnTo>
                  <a:lnTo>
                    <a:pt x="138" y="632"/>
                  </a:lnTo>
                  <a:lnTo>
                    <a:pt x="103" y="603"/>
                  </a:lnTo>
                  <a:lnTo>
                    <a:pt x="74" y="569"/>
                  </a:lnTo>
                  <a:lnTo>
                    <a:pt x="49" y="531"/>
                  </a:lnTo>
                  <a:lnTo>
                    <a:pt x="28" y="490"/>
                  </a:lnTo>
                  <a:lnTo>
                    <a:pt x="13" y="447"/>
                  </a:lnTo>
                  <a:lnTo>
                    <a:pt x="3" y="401"/>
                  </a:lnTo>
                  <a:lnTo>
                    <a:pt x="0" y="353"/>
                  </a:lnTo>
                  <a:lnTo>
                    <a:pt x="3" y="305"/>
                  </a:lnTo>
                  <a:lnTo>
                    <a:pt x="13" y="259"/>
                  </a:lnTo>
                  <a:lnTo>
                    <a:pt x="28" y="216"/>
                  </a:lnTo>
                  <a:lnTo>
                    <a:pt x="49" y="175"/>
                  </a:lnTo>
                  <a:lnTo>
                    <a:pt x="74" y="137"/>
                  </a:lnTo>
                  <a:lnTo>
                    <a:pt x="103" y="104"/>
                  </a:lnTo>
                  <a:lnTo>
                    <a:pt x="138" y="74"/>
                  </a:lnTo>
                  <a:lnTo>
                    <a:pt x="176" y="49"/>
                  </a:lnTo>
                  <a:lnTo>
                    <a:pt x="217" y="28"/>
                  </a:lnTo>
                  <a:lnTo>
                    <a:pt x="260" y="13"/>
                  </a:lnTo>
                  <a:lnTo>
                    <a:pt x="306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DF0A8BF-C48E-4E48-A95B-4656A89E8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3" y="1690"/>
              <a:ext cx="612" cy="894"/>
            </a:xfrm>
            <a:custGeom>
              <a:avLst/>
              <a:gdLst>
                <a:gd name="T0" fmla="*/ 1201 w 1837"/>
                <a:gd name="T1" fmla="*/ 1159 h 2683"/>
                <a:gd name="T2" fmla="*/ 1198 w 1837"/>
                <a:gd name="T3" fmla="*/ 1233 h 2683"/>
                <a:gd name="T4" fmla="*/ 1494 w 1837"/>
                <a:gd name="T5" fmla="*/ 1163 h 2683"/>
                <a:gd name="T6" fmla="*/ 1488 w 1837"/>
                <a:gd name="T7" fmla="*/ 1157 h 2683"/>
                <a:gd name="T8" fmla="*/ 1435 w 1837"/>
                <a:gd name="T9" fmla="*/ 1174 h 2683"/>
                <a:gd name="T10" fmla="*/ 1366 w 1837"/>
                <a:gd name="T11" fmla="*/ 1206 h 2683"/>
                <a:gd name="T12" fmla="*/ 1297 w 1837"/>
                <a:gd name="T13" fmla="*/ 1198 h 2683"/>
                <a:gd name="T14" fmla="*/ 1240 w 1837"/>
                <a:gd name="T15" fmla="*/ 1156 h 2683"/>
                <a:gd name="T16" fmla="*/ 723 w 1837"/>
                <a:gd name="T17" fmla="*/ 174 h 2683"/>
                <a:gd name="T18" fmla="*/ 648 w 1837"/>
                <a:gd name="T19" fmla="*/ 670 h 2683"/>
                <a:gd name="T20" fmla="*/ 820 w 1837"/>
                <a:gd name="T21" fmla="*/ 670 h 2683"/>
                <a:gd name="T22" fmla="*/ 648 w 1837"/>
                <a:gd name="T23" fmla="*/ 0 h 2683"/>
                <a:gd name="T24" fmla="*/ 867 w 1837"/>
                <a:gd name="T25" fmla="*/ 14 h 2683"/>
                <a:gd name="T26" fmla="*/ 970 w 1837"/>
                <a:gd name="T27" fmla="*/ 65 h 2683"/>
                <a:gd name="T28" fmla="*/ 1116 w 1837"/>
                <a:gd name="T29" fmla="*/ 171 h 2683"/>
                <a:gd name="T30" fmla="*/ 1231 w 1837"/>
                <a:gd name="T31" fmla="*/ 295 h 2683"/>
                <a:gd name="T32" fmla="*/ 1324 w 1837"/>
                <a:gd name="T33" fmla="*/ 446 h 2683"/>
                <a:gd name="T34" fmla="*/ 1395 w 1837"/>
                <a:gd name="T35" fmla="*/ 634 h 2683"/>
                <a:gd name="T36" fmla="*/ 1451 w 1837"/>
                <a:gd name="T37" fmla="*/ 866 h 2683"/>
                <a:gd name="T38" fmla="*/ 1483 w 1837"/>
                <a:gd name="T39" fmla="*/ 1079 h 2683"/>
                <a:gd name="T40" fmla="*/ 1503 w 1837"/>
                <a:gd name="T41" fmla="*/ 1110 h 2683"/>
                <a:gd name="T42" fmla="*/ 1541 w 1837"/>
                <a:gd name="T43" fmla="*/ 1147 h 2683"/>
                <a:gd name="T44" fmla="*/ 1837 w 1837"/>
                <a:gd name="T45" fmla="*/ 1233 h 2683"/>
                <a:gd name="T46" fmla="*/ 854 w 1837"/>
                <a:gd name="T47" fmla="*/ 1233 h 2683"/>
                <a:gd name="T48" fmla="*/ 1151 w 1837"/>
                <a:gd name="T49" fmla="*/ 1147 h 2683"/>
                <a:gd name="T50" fmla="*/ 1189 w 1837"/>
                <a:gd name="T51" fmla="*/ 1110 h 2683"/>
                <a:gd name="T52" fmla="*/ 1211 w 1837"/>
                <a:gd name="T53" fmla="*/ 1098 h 2683"/>
                <a:gd name="T54" fmla="*/ 1185 w 1837"/>
                <a:gd name="T55" fmla="*/ 939 h 2683"/>
                <a:gd name="T56" fmla="*/ 1143 w 1837"/>
                <a:gd name="T57" fmla="*/ 756 h 2683"/>
                <a:gd name="T58" fmla="*/ 1097 w 1837"/>
                <a:gd name="T59" fmla="*/ 614 h 2683"/>
                <a:gd name="T60" fmla="*/ 1087 w 1837"/>
                <a:gd name="T61" fmla="*/ 1157 h 2683"/>
                <a:gd name="T62" fmla="*/ 805 w 1837"/>
                <a:gd name="T63" fmla="*/ 2012 h 2683"/>
                <a:gd name="T64" fmla="*/ 1060 w 1837"/>
                <a:gd name="T65" fmla="*/ 2551 h 2683"/>
                <a:gd name="T66" fmla="*/ 1024 w 1837"/>
                <a:gd name="T67" fmla="*/ 2626 h 2683"/>
                <a:gd name="T68" fmla="*/ 957 w 1837"/>
                <a:gd name="T69" fmla="*/ 2673 h 2683"/>
                <a:gd name="T70" fmla="*/ 871 w 1837"/>
                <a:gd name="T71" fmla="*/ 2680 h 2683"/>
                <a:gd name="T72" fmla="*/ 795 w 1837"/>
                <a:gd name="T73" fmla="*/ 2646 h 2683"/>
                <a:gd name="T74" fmla="*/ 748 w 1837"/>
                <a:gd name="T75" fmla="*/ 2578 h 2683"/>
                <a:gd name="T76" fmla="*/ 737 w 1837"/>
                <a:gd name="T77" fmla="*/ 1396 h 2683"/>
                <a:gd name="T78" fmla="*/ 714 w 1837"/>
                <a:gd name="T79" fmla="*/ 2521 h 2683"/>
                <a:gd name="T80" fmla="*/ 692 w 1837"/>
                <a:gd name="T81" fmla="*/ 2603 h 2683"/>
                <a:gd name="T82" fmla="*/ 635 w 1837"/>
                <a:gd name="T83" fmla="*/ 2661 h 2683"/>
                <a:gd name="T84" fmla="*/ 553 w 1837"/>
                <a:gd name="T85" fmla="*/ 2683 h 2683"/>
                <a:gd name="T86" fmla="*/ 471 w 1837"/>
                <a:gd name="T87" fmla="*/ 2661 h 2683"/>
                <a:gd name="T88" fmla="*/ 412 w 1837"/>
                <a:gd name="T89" fmla="*/ 2603 h 2683"/>
                <a:gd name="T90" fmla="*/ 390 w 1837"/>
                <a:gd name="T91" fmla="*/ 2521 h 2683"/>
                <a:gd name="T92" fmla="*/ 380 w 1837"/>
                <a:gd name="T93" fmla="*/ 1156 h 2683"/>
                <a:gd name="T94" fmla="*/ 372 w 1837"/>
                <a:gd name="T95" fmla="*/ 655 h 2683"/>
                <a:gd name="T96" fmla="*/ 326 w 1837"/>
                <a:gd name="T97" fmla="*/ 809 h 2683"/>
                <a:gd name="T98" fmla="*/ 286 w 1837"/>
                <a:gd name="T99" fmla="*/ 1011 h 2683"/>
                <a:gd name="T100" fmla="*/ 254 w 1837"/>
                <a:gd name="T101" fmla="*/ 1143 h 2683"/>
                <a:gd name="T102" fmla="*/ 192 w 1837"/>
                <a:gd name="T103" fmla="*/ 1196 h 2683"/>
                <a:gd name="T104" fmla="*/ 118 w 1837"/>
                <a:gd name="T105" fmla="*/ 1206 h 2683"/>
                <a:gd name="T106" fmla="*/ 45 w 1837"/>
                <a:gd name="T107" fmla="*/ 1171 h 2683"/>
                <a:gd name="T108" fmla="*/ 4 w 1837"/>
                <a:gd name="T109" fmla="*/ 1105 h 2683"/>
                <a:gd name="T110" fmla="*/ 17 w 1837"/>
                <a:gd name="T111" fmla="*/ 954 h 2683"/>
                <a:gd name="T112" fmla="*/ 69 w 1837"/>
                <a:gd name="T113" fmla="*/ 703 h 2683"/>
                <a:gd name="T114" fmla="*/ 136 w 1837"/>
                <a:gd name="T115" fmla="*/ 501 h 2683"/>
                <a:gd name="T116" fmla="*/ 222 w 1837"/>
                <a:gd name="T117" fmla="*/ 338 h 2683"/>
                <a:gd name="T118" fmla="*/ 331 w 1837"/>
                <a:gd name="T119" fmla="*/ 206 h 2683"/>
                <a:gd name="T120" fmla="*/ 469 w 1837"/>
                <a:gd name="T121" fmla="*/ 95 h 2683"/>
                <a:gd name="T122" fmla="*/ 570 w 1837"/>
                <a:gd name="T123" fmla="*/ 27 h 2683"/>
                <a:gd name="T124" fmla="*/ 648 w 1837"/>
                <a:gd name="T125" fmla="*/ 0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7" h="2683">
                  <a:moveTo>
                    <a:pt x="1208" y="1156"/>
                  </a:moveTo>
                  <a:lnTo>
                    <a:pt x="1204" y="1157"/>
                  </a:lnTo>
                  <a:lnTo>
                    <a:pt x="1201" y="1159"/>
                  </a:lnTo>
                  <a:lnTo>
                    <a:pt x="1199" y="1162"/>
                  </a:lnTo>
                  <a:lnTo>
                    <a:pt x="1198" y="1166"/>
                  </a:lnTo>
                  <a:lnTo>
                    <a:pt x="1198" y="1233"/>
                  </a:lnTo>
                  <a:lnTo>
                    <a:pt x="1494" y="1233"/>
                  </a:lnTo>
                  <a:lnTo>
                    <a:pt x="1494" y="1166"/>
                  </a:lnTo>
                  <a:lnTo>
                    <a:pt x="1494" y="1163"/>
                  </a:lnTo>
                  <a:lnTo>
                    <a:pt x="1492" y="1160"/>
                  </a:lnTo>
                  <a:lnTo>
                    <a:pt x="1490" y="1158"/>
                  </a:lnTo>
                  <a:lnTo>
                    <a:pt x="1488" y="1157"/>
                  </a:lnTo>
                  <a:lnTo>
                    <a:pt x="1484" y="1156"/>
                  </a:lnTo>
                  <a:lnTo>
                    <a:pt x="1453" y="1156"/>
                  </a:lnTo>
                  <a:lnTo>
                    <a:pt x="1435" y="1174"/>
                  </a:lnTo>
                  <a:lnTo>
                    <a:pt x="1415" y="1188"/>
                  </a:lnTo>
                  <a:lnTo>
                    <a:pt x="1392" y="1200"/>
                  </a:lnTo>
                  <a:lnTo>
                    <a:pt x="1366" y="1206"/>
                  </a:lnTo>
                  <a:lnTo>
                    <a:pt x="1346" y="1207"/>
                  </a:lnTo>
                  <a:lnTo>
                    <a:pt x="1320" y="1205"/>
                  </a:lnTo>
                  <a:lnTo>
                    <a:pt x="1297" y="1198"/>
                  </a:lnTo>
                  <a:lnTo>
                    <a:pt x="1275" y="1187"/>
                  </a:lnTo>
                  <a:lnTo>
                    <a:pt x="1256" y="1174"/>
                  </a:lnTo>
                  <a:lnTo>
                    <a:pt x="1240" y="1156"/>
                  </a:lnTo>
                  <a:lnTo>
                    <a:pt x="1208" y="1156"/>
                  </a:lnTo>
                  <a:close/>
                  <a:moveTo>
                    <a:pt x="733" y="102"/>
                  </a:moveTo>
                  <a:lnTo>
                    <a:pt x="723" y="174"/>
                  </a:lnTo>
                  <a:lnTo>
                    <a:pt x="721" y="203"/>
                  </a:lnTo>
                  <a:lnTo>
                    <a:pt x="714" y="230"/>
                  </a:lnTo>
                  <a:lnTo>
                    <a:pt x="648" y="670"/>
                  </a:lnTo>
                  <a:lnTo>
                    <a:pt x="733" y="787"/>
                  </a:lnTo>
                  <a:lnTo>
                    <a:pt x="735" y="787"/>
                  </a:lnTo>
                  <a:lnTo>
                    <a:pt x="820" y="670"/>
                  </a:lnTo>
                  <a:lnTo>
                    <a:pt x="735" y="102"/>
                  </a:lnTo>
                  <a:lnTo>
                    <a:pt x="733" y="102"/>
                  </a:lnTo>
                  <a:close/>
                  <a:moveTo>
                    <a:pt x="648" y="0"/>
                  </a:moveTo>
                  <a:lnTo>
                    <a:pt x="734" y="88"/>
                  </a:lnTo>
                  <a:lnTo>
                    <a:pt x="823" y="1"/>
                  </a:lnTo>
                  <a:lnTo>
                    <a:pt x="867" y="14"/>
                  </a:lnTo>
                  <a:lnTo>
                    <a:pt x="911" y="33"/>
                  </a:lnTo>
                  <a:lnTo>
                    <a:pt x="952" y="57"/>
                  </a:lnTo>
                  <a:lnTo>
                    <a:pt x="970" y="65"/>
                  </a:lnTo>
                  <a:lnTo>
                    <a:pt x="1022" y="99"/>
                  </a:lnTo>
                  <a:lnTo>
                    <a:pt x="1070" y="135"/>
                  </a:lnTo>
                  <a:lnTo>
                    <a:pt x="1116" y="171"/>
                  </a:lnTo>
                  <a:lnTo>
                    <a:pt x="1157" y="210"/>
                  </a:lnTo>
                  <a:lnTo>
                    <a:pt x="1195" y="251"/>
                  </a:lnTo>
                  <a:lnTo>
                    <a:pt x="1231" y="295"/>
                  </a:lnTo>
                  <a:lnTo>
                    <a:pt x="1265" y="342"/>
                  </a:lnTo>
                  <a:lnTo>
                    <a:pt x="1295" y="392"/>
                  </a:lnTo>
                  <a:lnTo>
                    <a:pt x="1324" y="446"/>
                  </a:lnTo>
                  <a:lnTo>
                    <a:pt x="1349" y="504"/>
                  </a:lnTo>
                  <a:lnTo>
                    <a:pt x="1373" y="567"/>
                  </a:lnTo>
                  <a:lnTo>
                    <a:pt x="1395" y="634"/>
                  </a:lnTo>
                  <a:lnTo>
                    <a:pt x="1415" y="706"/>
                  </a:lnTo>
                  <a:lnTo>
                    <a:pt x="1434" y="783"/>
                  </a:lnTo>
                  <a:lnTo>
                    <a:pt x="1451" y="866"/>
                  </a:lnTo>
                  <a:lnTo>
                    <a:pt x="1467" y="955"/>
                  </a:lnTo>
                  <a:lnTo>
                    <a:pt x="1482" y="1050"/>
                  </a:lnTo>
                  <a:lnTo>
                    <a:pt x="1483" y="1079"/>
                  </a:lnTo>
                  <a:lnTo>
                    <a:pt x="1478" y="1107"/>
                  </a:lnTo>
                  <a:lnTo>
                    <a:pt x="1484" y="1107"/>
                  </a:lnTo>
                  <a:lnTo>
                    <a:pt x="1503" y="1110"/>
                  </a:lnTo>
                  <a:lnTo>
                    <a:pt x="1519" y="1118"/>
                  </a:lnTo>
                  <a:lnTo>
                    <a:pt x="1533" y="1131"/>
                  </a:lnTo>
                  <a:lnTo>
                    <a:pt x="1541" y="1147"/>
                  </a:lnTo>
                  <a:lnTo>
                    <a:pt x="1544" y="1166"/>
                  </a:lnTo>
                  <a:lnTo>
                    <a:pt x="1544" y="1233"/>
                  </a:lnTo>
                  <a:lnTo>
                    <a:pt x="1837" y="1233"/>
                  </a:lnTo>
                  <a:lnTo>
                    <a:pt x="1837" y="1957"/>
                  </a:lnTo>
                  <a:lnTo>
                    <a:pt x="854" y="1957"/>
                  </a:lnTo>
                  <a:lnTo>
                    <a:pt x="854" y="1233"/>
                  </a:lnTo>
                  <a:lnTo>
                    <a:pt x="1148" y="1233"/>
                  </a:lnTo>
                  <a:lnTo>
                    <a:pt x="1148" y="1166"/>
                  </a:lnTo>
                  <a:lnTo>
                    <a:pt x="1151" y="1147"/>
                  </a:lnTo>
                  <a:lnTo>
                    <a:pt x="1160" y="1131"/>
                  </a:lnTo>
                  <a:lnTo>
                    <a:pt x="1172" y="1118"/>
                  </a:lnTo>
                  <a:lnTo>
                    <a:pt x="1189" y="1110"/>
                  </a:lnTo>
                  <a:lnTo>
                    <a:pt x="1208" y="1107"/>
                  </a:lnTo>
                  <a:lnTo>
                    <a:pt x="1214" y="1107"/>
                  </a:lnTo>
                  <a:lnTo>
                    <a:pt x="1211" y="1098"/>
                  </a:lnTo>
                  <a:lnTo>
                    <a:pt x="1210" y="1090"/>
                  </a:lnTo>
                  <a:lnTo>
                    <a:pt x="1198" y="1011"/>
                  </a:lnTo>
                  <a:lnTo>
                    <a:pt x="1185" y="939"/>
                  </a:lnTo>
                  <a:lnTo>
                    <a:pt x="1171" y="873"/>
                  </a:lnTo>
                  <a:lnTo>
                    <a:pt x="1158" y="812"/>
                  </a:lnTo>
                  <a:lnTo>
                    <a:pt x="1143" y="756"/>
                  </a:lnTo>
                  <a:lnTo>
                    <a:pt x="1128" y="704"/>
                  </a:lnTo>
                  <a:lnTo>
                    <a:pt x="1112" y="657"/>
                  </a:lnTo>
                  <a:lnTo>
                    <a:pt x="1097" y="614"/>
                  </a:lnTo>
                  <a:lnTo>
                    <a:pt x="1097" y="1086"/>
                  </a:lnTo>
                  <a:lnTo>
                    <a:pt x="1095" y="1122"/>
                  </a:lnTo>
                  <a:lnTo>
                    <a:pt x="1087" y="1157"/>
                  </a:lnTo>
                  <a:lnTo>
                    <a:pt x="1077" y="1189"/>
                  </a:lnTo>
                  <a:lnTo>
                    <a:pt x="805" y="1189"/>
                  </a:lnTo>
                  <a:lnTo>
                    <a:pt x="805" y="2012"/>
                  </a:lnTo>
                  <a:lnTo>
                    <a:pt x="1063" y="2012"/>
                  </a:lnTo>
                  <a:lnTo>
                    <a:pt x="1063" y="2521"/>
                  </a:lnTo>
                  <a:lnTo>
                    <a:pt x="1060" y="2551"/>
                  </a:lnTo>
                  <a:lnTo>
                    <a:pt x="1053" y="2578"/>
                  </a:lnTo>
                  <a:lnTo>
                    <a:pt x="1041" y="2603"/>
                  </a:lnTo>
                  <a:lnTo>
                    <a:pt x="1024" y="2626"/>
                  </a:lnTo>
                  <a:lnTo>
                    <a:pt x="1005" y="2646"/>
                  </a:lnTo>
                  <a:lnTo>
                    <a:pt x="982" y="2661"/>
                  </a:lnTo>
                  <a:lnTo>
                    <a:pt x="957" y="2673"/>
                  </a:lnTo>
                  <a:lnTo>
                    <a:pt x="930" y="2680"/>
                  </a:lnTo>
                  <a:lnTo>
                    <a:pt x="900" y="2683"/>
                  </a:lnTo>
                  <a:lnTo>
                    <a:pt x="871" y="2680"/>
                  </a:lnTo>
                  <a:lnTo>
                    <a:pt x="844" y="2673"/>
                  </a:lnTo>
                  <a:lnTo>
                    <a:pt x="818" y="2661"/>
                  </a:lnTo>
                  <a:lnTo>
                    <a:pt x="795" y="2646"/>
                  </a:lnTo>
                  <a:lnTo>
                    <a:pt x="776" y="2626"/>
                  </a:lnTo>
                  <a:lnTo>
                    <a:pt x="761" y="2603"/>
                  </a:lnTo>
                  <a:lnTo>
                    <a:pt x="748" y="2578"/>
                  </a:lnTo>
                  <a:lnTo>
                    <a:pt x="741" y="2551"/>
                  </a:lnTo>
                  <a:lnTo>
                    <a:pt x="737" y="2521"/>
                  </a:lnTo>
                  <a:lnTo>
                    <a:pt x="737" y="1396"/>
                  </a:lnTo>
                  <a:lnTo>
                    <a:pt x="734" y="1396"/>
                  </a:lnTo>
                  <a:lnTo>
                    <a:pt x="714" y="1396"/>
                  </a:lnTo>
                  <a:lnTo>
                    <a:pt x="714" y="2521"/>
                  </a:lnTo>
                  <a:lnTo>
                    <a:pt x="712" y="2551"/>
                  </a:lnTo>
                  <a:lnTo>
                    <a:pt x="705" y="2578"/>
                  </a:lnTo>
                  <a:lnTo>
                    <a:pt x="692" y="2603"/>
                  </a:lnTo>
                  <a:lnTo>
                    <a:pt x="677" y="2626"/>
                  </a:lnTo>
                  <a:lnTo>
                    <a:pt x="657" y="2646"/>
                  </a:lnTo>
                  <a:lnTo>
                    <a:pt x="635" y="2661"/>
                  </a:lnTo>
                  <a:lnTo>
                    <a:pt x="609" y="2673"/>
                  </a:lnTo>
                  <a:lnTo>
                    <a:pt x="582" y="2681"/>
                  </a:lnTo>
                  <a:lnTo>
                    <a:pt x="553" y="2683"/>
                  </a:lnTo>
                  <a:lnTo>
                    <a:pt x="523" y="2681"/>
                  </a:lnTo>
                  <a:lnTo>
                    <a:pt x="496" y="2673"/>
                  </a:lnTo>
                  <a:lnTo>
                    <a:pt x="471" y="2661"/>
                  </a:lnTo>
                  <a:lnTo>
                    <a:pt x="448" y="2646"/>
                  </a:lnTo>
                  <a:lnTo>
                    <a:pt x="428" y="2626"/>
                  </a:lnTo>
                  <a:lnTo>
                    <a:pt x="412" y="2603"/>
                  </a:lnTo>
                  <a:lnTo>
                    <a:pt x="400" y="2578"/>
                  </a:lnTo>
                  <a:lnTo>
                    <a:pt x="393" y="2551"/>
                  </a:lnTo>
                  <a:lnTo>
                    <a:pt x="390" y="2521"/>
                  </a:lnTo>
                  <a:lnTo>
                    <a:pt x="390" y="1210"/>
                  </a:lnTo>
                  <a:lnTo>
                    <a:pt x="392" y="1188"/>
                  </a:lnTo>
                  <a:lnTo>
                    <a:pt x="380" y="1156"/>
                  </a:lnTo>
                  <a:lnTo>
                    <a:pt x="374" y="1121"/>
                  </a:lnTo>
                  <a:lnTo>
                    <a:pt x="372" y="1086"/>
                  </a:lnTo>
                  <a:lnTo>
                    <a:pt x="372" y="655"/>
                  </a:lnTo>
                  <a:lnTo>
                    <a:pt x="356" y="702"/>
                  </a:lnTo>
                  <a:lnTo>
                    <a:pt x="340" y="753"/>
                  </a:lnTo>
                  <a:lnTo>
                    <a:pt x="326" y="809"/>
                  </a:lnTo>
                  <a:lnTo>
                    <a:pt x="312" y="871"/>
                  </a:lnTo>
                  <a:lnTo>
                    <a:pt x="298" y="938"/>
                  </a:lnTo>
                  <a:lnTo>
                    <a:pt x="286" y="1011"/>
                  </a:lnTo>
                  <a:lnTo>
                    <a:pt x="273" y="1090"/>
                  </a:lnTo>
                  <a:lnTo>
                    <a:pt x="267" y="1118"/>
                  </a:lnTo>
                  <a:lnTo>
                    <a:pt x="254" y="1143"/>
                  </a:lnTo>
                  <a:lnTo>
                    <a:pt x="237" y="1164"/>
                  </a:lnTo>
                  <a:lnTo>
                    <a:pt x="216" y="1182"/>
                  </a:lnTo>
                  <a:lnTo>
                    <a:pt x="192" y="1196"/>
                  </a:lnTo>
                  <a:lnTo>
                    <a:pt x="166" y="1204"/>
                  </a:lnTo>
                  <a:lnTo>
                    <a:pt x="138" y="1207"/>
                  </a:lnTo>
                  <a:lnTo>
                    <a:pt x="118" y="1206"/>
                  </a:lnTo>
                  <a:lnTo>
                    <a:pt x="90" y="1199"/>
                  </a:lnTo>
                  <a:lnTo>
                    <a:pt x="66" y="1187"/>
                  </a:lnTo>
                  <a:lnTo>
                    <a:pt x="45" y="1171"/>
                  </a:lnTo>
                  <a:lnTo>
                    <a:pt x="27" y="1152"/>
                  </a:lnTo>
                  <a:lnTo>
                    <a:pt x="14" y="1130"/>
                  </a:lnTo>
                  <a:lnTo>
                    <a:pt x="4" y="1105"/>
                  </a:lnTo>
                  <a:lnTo>
                    <a:pt x="0" y="1077"/>
                  </a:lnTo>
                  <a:lnTo>
                    <a:pt x="1" y="1050"/>
                  </a:lnTo>
                  <a:lnTo>
                    <a:pt x="17" y="954"/>
                  </a:lnTo>
                  <a:lnTo>
                    <a:pt x="33" y="864"/>
                  </a:lnTo>
                  <a:lnTo>
                    <a:pt x="50" y="781"/>
                  </a:lnTo>
                  <a:lnTo>
                    <a:pt x="69" y="703"/>
                  </a:lnTo>
                  <a:lnTo>
                    <a:pt x="89" y="631"/>
                  </a:lnTo>
                  <a:lnTo>
                    <a:pt x="111" y="562"/>
                  </a:lnTo>
                  <a:lnTo>
                    <a:pt x="136" y="501"/>
                  </a:lnTo>
                  <a:lnTo>
                    <a:pt x="162" y="442"/>
                  </a:lnTo>
                  <a:lnTo>
                    <a:pt x="190" y="388"/>
                  </a:lnTo>
                  <a:lnTo>
                    <a:pt x="222" y="338"/>
                  </a:lnTo>
                  <a:lnTo>
                    <a:pt x="255" y="290"/>
                  </a:lnTo>
                  <a:lnTo>
                    <a:pt x="292" y="246"/>
                  </a:lnTo>
                  <a:lnTo>
                    <a:pt x="331" y="206"/>
                  </a:lnTo>
                  <a:lnTo>
                    <a:pt x="374" y="166"/>
                  </a:lnTo>
                  <a:lnTo>
                    <a:pt x="419" y="129"/>
                  </a:lnTo>
                  <a:lnTo>
                    <a:pt x="469" y="95"/>
                  </a:lnTo>
                  <a:lnTo>
                    <a:pt x="500" y="69"/>
                  </a:lnTo>
                  <a:lnTo>
                    <a:pt x="535" y="46"/>
                  </a:lnTo>
                  <a:lnTo>
                    <a:pt x="570" y="27"/>
                  </a:lnTo>
                  <a:lnTo>
                    <a:pt x="608" y="1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9BDE191E-8774-4304-AC1D-9D0BCC0F05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3790" y="1914750"/>
            <a:ext cx="764582" cy="1419225"/>
            <a:chOff x="3893" y="1448"/>
            <a:chExt cx="612" cy="1136"/>
          </a:xfrm>
          <a:gradFill flip="none" rotWithShape="1">
            <a:gsLst>
              <a:gs pos="0">
                <a:srgbClr val="038C9F">
                  <a:lumMod val="40000"/>
                  <a:lumOff val="60000"/>
                </a:srgbClr>
              </a:gs>
              <a:gs pos="46000">
                <a:srgbClr val="038C9F">
                  <a:lumMod val="95000"/>
                  <a:lumOff val="5000"/>
                </a:srgbClr>
              </a:gs>
              <a:gs pos="100000">
                <a:srgbClr val="038C9F">
                  <a:lumMod val="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900000" lon="19799989" rev="0"/>
            </a:camera>
            <a:lightRig rig="threePt" dir="t"/>
          </a:scene3d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3E920AB-5905-4491-9A65-AC35A14B6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448"/>
              <a:ext cx="236" cy="235"/>
            </a:xfrm>
            <a:custGeom>
              <a:avLst/>
              <a:gdLst>
                <a:gd name="T0" fmla="*/ 354 w 708"/>
                <a:gd name="T1" fmla="*/ 0 h 706"/>
                <a:gd name="T2" fmla="*/ 403 w 708"/>
                <a:gd name="T3" fmla="*/ 4 h 706"/>
                <a:gd name="T4" fmla="*/ 448 w 708"/>
                <a:gd name="T5" fmla="*/ 13 h 706"/>
                <a:gd name="T6" fmla="*/ 492 w 708"/>
                <a:gd name="T7" fmla="*/ 28 h 706"/>
                <a:gd name="T8" fmla="*/ 533 w 708"/>
                <a:gd name="T9" fmla="*/ 49 h 706"/>
                <a:gd name="T10" fmla="*/ 571 w 708"/>
                <a:gd name="T11" fmla="*/ 74 h 706"/>
                <a:gd name="T12" fmla="*/ 604 w 708"/>
                <a:gd name="T13" fmla="*/ 104 h 706"/>
                <a:gd name="T14" fmla="*/ 635 w 708"/>
                <a:gd name="T15" fmla="*/ 137 h 706"/>
                <a:gd name="T16" fmla="*/ 660 w 708"/>
                <a:gd name="T17" fmla="*/ 175 h 706"/>
                <a:gd name="T18" fmla="*/ 680 w 708"/>
                <a:gd name="T19" fmla="*/ 216 h 706"/>
                <a:gd name="T20" fmla="*/ 696 w 708"/>
                <a:gd name="T21" fmla="*/ 259 h 706"/>
                <a:gd name="T22" fmla="*/ 705 w 708"/>
                <a:gd name="T23" fmla="*/ 305 h 706"/>
                <a:gd name="T24" fmla="*/ 708 w 708"/>
                <a:gd name="T25" fmla="*/ 353 h 706"/>
                <a:gd name="T26" fmla="*/ 705 w 708"/>
                <a:gd name="T27" fmla="*/ 401 h 706"/>
                <a:gd name="T28" fmla="*/ 696 w 708"/>
                <a:gd name="T29" fmla="*/ 447 h 706"/>
                <a:gd name="T30" fmla="*/ 680 w 708"/>
                <a:gd name="T31" fmla="*/ 490 h 706"/>
                <a:gd name="T32" fmla="*/ 660 w 708"/>
                <a:gd name="T33" fmla="*/ 531 h 706"/>
                <a:gd name="T34" fmla="*/ 635 w 708"/>
                <a:gd name="T35" fmla="*/ 569 h 706"/>
                <a:gd name="T36" fmla="*/ 604 w 708"/>
                <a:gd name="T37" fmla="*/ 603 h 706"/>
                <a:gd name="T38" fmla="*/ 571 w 708"/>
                <a:gd name="T39" fmla="*/ 632 h 706"/>
                <a:gd name="T40" fmla="*/ 533 w 708"/>
                <a:gd name="T41" fmla="*/ 658 h 706"/>
                <a:gd name="T42" fmla="*/ 492 w 708"/>
                <a:gd name="T43" fmla="*/ 678 h 706"/>
                <a:gd name="T44" fmla="*/ 448 w 708"/>
                <a:gd name="T45" fmla="*/ 693 h 706"/>
                <a:gd name="T46" fmla="*/ 403 w 708"/>
                <a:gd name="T47" fmla="*/ 703 h 706"/>
                <a:gd name="T48" fmla="*/ 354 w 708"/>
                <a:gd name="T49" fmla="*/ 706 h 706"/>
                <a:gd name="T50" fmla="*/ 306 w 708"/>
                <a:gd name="T51" fmla="*/ 703 h 706"/>
                <a:gd name="T52" fmla="*/ 260 w 708"/>
                <a:gd name="T53" fmla="*/ 693 h 706"/>
                <a:gd name="T54" fmla="*/ 217 w 708"/>
                <a:gd name="T55" fmla="*/ 678 h 706"/>
                <a:gd name="T56" fmla="*/ 176 w 708"/>
                <a:gd name="T57" fmla="*/ 658 h 706"/>
                <a:gd name="T58" fmla="*/ 138 w 708"/>
                <a:gd name="T59" fmla="*/ 632 h 706"/>
                <a:gd name="T60" fmla="*/ 103 w 708"/>
                <a:gd name="T61" fmla="*/ 603 h 706"/>
                <a:gd name="T62" fmla="*/ 74 w 708"/>
                <a:gd name="T63" fmla="*/ 569 h 706"/>
                <a:gd name="T64" fmla="*/ 49 w 708"/>
                <a:gd name="T65" fmla="*/ 531 h 706"/>
                <a:gd name="T66" fmla="*/ 28 w 708"/>
                <a:gd name="T67" fmla="*/ 490 h 706"/>
                <a:gd name="T68" fmla="*/ 13 w 708"/>
                <a:gd name="T69" fmla="*/ 447 h 706"/>
                <a:gd name="T70" fmla="*/ 3 w 708"/>
                <a:gd name="T71" fmla="*/ 401 h 706"/>
                <a:gd name="T72" fmla="*/ 0 w 708"/>
                <a:gd name="T73" fmla="*/ 353 h 706"/>
                <a:gd name="T74" fmla="*/ 3 w 708"/>
                <a:gd name="T75" fmla="*/ 305 h 706"/>
                <a:gd name="T76" fmla="*/ 13 w 708"/>
                <a:gd name="T77" fmla="*/ 259 h 706"/>
                <a:gd name="T78" fmla="*/ 28 w 708"/>
                <a:gd name="T79" fmla="*/ 216 h 706"/>
                <a:gd name="T80" fmla="*/ 49 w 708"/>
                <a:gd name="T81" fmla="*/ 175 h 706"/>
                <a:gd name="T82" fmla="*/ 74 w 708"/>
                <a:gd name="T83" fmla="*/ 137 h 706"/>
                <a:gd name="T84" fmla="*/ 103 w 708"/>
                <a:gd name="T85" fmla="*/ 104 h 706"/>
                <a:gd name="T86" fmla="*/ 138 w 708"/>
                <a:gd name="T87" fmla="*/ 74 h 706"/>
                <a:gd name="T88" fmla="*/ 176 w 708"/>
                <a:gd name="T89" fmla="*/ 49 h 706"/>
                <a:gd name="T90" fmla="*/ 217 w 708"/>
                <a:gd name="T91" fmla="*/ 28 h 706"/>
                <a:gd name="T92" fmla="*/ 260 w 708"/>
                <a:gd name="T93" fmla="*/ 13 h 706"/>
                <a:gd name="T94" fmla="*/ 306 w 708"/>
                <a:gd name="T95" fmla="*/ 4 h 706"/>
                <a:gd name="T96" fmla="*/ 354 w 708"/>
                <a:gd name="T97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8" h="706">
                  <a:moveTo>
                    <a:pt x="354" y="0"/>
                  </a:moveTo>
                  <a:lnTo>
                    <a:pt x="403" y="4"/>
                  </a:lnTo>
                  <a:lnTo>
                    <a:pt x="448" y="13"/>
                  </a:lnTo>
                  <a:lnTo>
                    <a:pt x="492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4" y="104"/>
                  </a:lnTo>
                  <a:lnTo>
                    <a:pt x="635" y="137"/>
                  </a:lnTo>
                  <a:lnTo>
                    <a:pt x="660" y="175"/>
                  </a:lnTo>
                  <a:lnTo>
                    <a:pt x="680" y="216"/>
                  </a:lnTo>
                  <a:lnTo>
                    <a:pt x="696" y="259"/>
                  </a:lnTo>
                  <a:lnTo>
                    <a:pt x="705" y="305"/>
                  </a:lnTo>
                  <a:lnTo>
                    <a:pt x="708" y="353"/>
                  </a:lnTo>
                  <a:lnTo>
                    <a:pt x="705" y="401"/>
                  </a:lnTo>
                  <a:lnTo>
                    <a:pt x="696" y="447"/>
                  </a:lnTo>
                  <a:lnTo>
                    <a:pt x="680" y="490"/>
                  </a:lnTo>
                  <a:lnTo>
                    <a:pt x="660" y="531"/>
                  </a:lnTo>
                  <a:lnTo>
                    <a:pt x="635" y="569"/>
                  </a:lnTo>
                  <a:lnTo>
                    <a:pt x="604" y="603"/>
                  </a:lnTo>
                  <a:lnTo>
                    <a:pt x="571" y="632"/>
                  </a:lnTo>
                  <a:lnTo>
                    <a:pt x="533" y="658"/>
                  </a:lnTo>
                  <a:lnTo>
                    <a:pt x="492" y="678"/>
                  </a:lnTo>
                  <a:lnTo>
                    <a:pt x="448" y="693"/>
                  </a:lnTo>
                  <a:lnTo>
                    <a:pt x="403" y="703"/>
                  </a:lnTo>
                  <a:lnTo>
                    <a:pt x="354" y="706"/>
                  </a:lnTo>
                  <a:lnTo>
                    <a:pt x="306" y="703"/>
                  </a:lnTo>
                  <a:lnTo>
                    <a:pt x="260" y="693"/>
                  </a:lnTo>
                  <a:lnTo>
                    <a:pt x="217" y="678"/>
                  </a:lnTo>
                  <a:lnTo>
                    <a:pt x="176" y="658"/>
                  </a:lnTo>
                  <a:lnTo>
                    <a:pt x="138" y="632"/>
                  </a:lnTo>
                  <a:lnTo>
                    <a:pt x="103" y="603"/>
                  </a:lnTo>
                  <a:lnTo>
                    <a:pt x="74" y="569"/>
                  </a:lnTo>
                  <a:lnTo>
                    <a:pt x="49" y="531"/>
                  </a:lnTo>
                  <a:lnTo>
                    <a:pt x="28" y="490"/>
                  </a:lnTo>
                  <a:lnTo>
                    <a:pt x="13" y="447"/>
                  </a:lnTo>
                  <a:lnTo>
                    <a:pt x="3" y="401"/>
                  </a:lnTo>
                  <a:lnTo>
                    <a:pt x="0" y="353"/>
                  </a:lnTo>
                  <a:lnTo>
                    <a:pt x="3" y="305"/>
                  </a:lnTo>
                  <a:lnTo>
                    <a:pt x="13" y="259"/>
                  </a:lnTo>
                  <a:lnTo>
                    <a:pt x="28" y="216"/>
                  </a:lnTo>
                  <a:lnTo>
                    <a:pt x="49" y="175"/>
                  </a:lnTo>
                  <a:lnTo>
                    <a:pt x="74" y="137"/>
                  </a:lnTo>
                  <a:lnTo>
                    <a:pt x="103" y="104"/>
                  </a:lnTo>
                  <a:lnTo>
                    <a:pt x="138" y="74"/>
                  </a:lnTo>
                  <a:lnTo>
                    <a:pt x="176" y="49"/>
                  </a:lnTo>
                  <a:lnTo>
                    <a:pt x="217" y="28"/>
                  </a:lnTo>
                  <a:lnTo>
                    <a:pt x="260" y="13"/>
                  </a:lnTo>
                  <a:lnTo>
                    <a:pt x="306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6BF9F-119C-4418-8B71-87F43DB7F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3" y="1690"/>
              <a:ext cx="612" cy="894"/>
            </a:xfrm>
            <a:custGeom>
              <a:avLst/>
              <a:gdLst>
                <a:gd name="T0" fmla="*/ 1201 w 1837"/>
                <a:gd name="T1" fmla="*/ 1159 h 2683"/>
                <a:gd name="T2" fmla="*/ 1198 w 1837"/>
                <a:gd name="T3" fmla="*/ 1233 h 2683"/>
                <a:gd name="T4" fmla="*/ 1494 w 1837"/>
                <a:gd name="T5" fmla="*/ 1163 h 2683"/>
                <a:gd name="T6" fmla="*/ 1488 w 1837"/>
                <a:gd name="T7" fmla="*/ 1157 h 2683"/>
                <a:gd name="T8" fmla="*/ 1435 w 1837"/>
                <a:gd name="T9" fmla="*/ 1174 h 2683"/>
                <a:gd name="T10" fmla="*/ 1366 w 1837"/>
                <a:gd name="T11" fmla="*/ 1206 h 2683"/>
                <a:gd name="T12" fmla="*/ 1297 w 1837"/>
                <a:gd name="T13" fmla="*/ 1198 h 2683"/>
                <a:gd name="T14" fmla="*/ 1240 w 1837"/>
                <a:gd name="T15" fmla="*/ 1156 h 2683"/>
                <a:gd name="T16" fmla="*/ 723 w 1837"/>
                <a:gd name="T17" fmla="*/ 174 h 2683"/>
                <a:gd name="T18" fmla="*/ 648 w 1837"/>
                <a:gd name="T19" fmla="*/ 670 h 2683"/>
                <a:gd name="T20" fmla="*/ 820 w 1837"/>
                <a:gd name="T21" fmla="*/ 670 h 2683"/>
                <a:gd name="T22" fmla="*/ 648 w 1837"/>
                <a:gd name="T23" fmla="*/ 0 h 2683"/>
                <a:gd name="T24" fmla="*/ 867 w 1837"/>
                <a:gd name="T25" fmla="*/ 14 h 2683"/>
                <a:gd name="T26" fmla="*/ 970 w 1837"/>
                <a:gd name="T27" fmla="*/ 65 h 2683"/>
                <a:gd name="T28" fmla="*/ 1116 w 1837"/>
                <a:gd name="T29" fmla="*/ 171 h 2683"/>
                <a:gd name="T30" fmla="*/ 1231 w 1837"/>
                <a:gd name="T31" fmla="*/ 295 h 2683"/>
                <a:gd name="T32" fmla="*/ 1324 w 1837"/>
                <a:gd name="T33" fmla="*/ 446 h 2683"/>
                <a:gd name="T34" fmla="*/ 1395 w 1837"/>
                <a:gd name="T35" fmla="*/ 634 h 2683"/>
                <a:gd name="T36" fmla="*/ 1451 w 1837"/>
                <a:gd name="T37" fmla="*/ 866 h 2683"/>
                <a:gd name="T38" fmla="*/ 1483 w 1837"/>
                <a:gd name="T39" fmla="*/ 1079 h 2683"/>
                <a:gd name="T40" fmla="*/ 1503 w 1837"/>
                <a:gd name="T41" fmla="*/ 1110 h 2683"/>
                <a:gd name="T42" fmla="*/ 1541 w 1837"/>
                <a:gd name="T43" fmla="*/ 1147 h 2683"/>
                <a:gd name="T44" fmla="*/ 1837 w 1837"/>
                <a:gd name="T45" fmla="*/ 1233 h 2683"/>
                <a:gd name="T46" fmla="*/ 854 w 1837"/>
                <a:gd name="T47" fmla="*/ 1233 h 2683"/>
                <a:gd name="T48" fmla="*/ 1151 w 1837"/>
                <a:gd name="T49" fmla="*/ 1147 h 2683"/>
                <a:gd name="T50" fmla="*/ 1189 w 1837"/>
                <a:gd name="T51" fmla="*/ 1110 h 2683"/>
                <a:gd name="T52" fmla="*/ 1211 w 1837"/>
                <a:gd name="T53" fmla="*/ 1098 h 2683"/>
                <a:gd name="T54" fmla="*/ 1185 w 1837"/>
                <a:gd name="T55" fmla="*/ 939 h 2683"/>
                <a:gd name="T56" fmla="*/ 1143 w 1837"/>
                <a:gd name="T57" fmla="*/ 756 h 2683"/>
                <a:gd name="T58" fmla="*/ 1097 w 1837"/>
                <a:gd name="T59" fmla="*/ 614 h 2683"/>
                <a:gd name="T60" fmla="*/ 1087 w 1837"/>
                <a:gd name="T61" fmla="*/ 1157 h 2683"/>
                <a:gd name="T62" fmla="*/ 805 w 1837"/>
                <a:gd name="T63" fmla="*/ 2012 h 2683"/>
                <a:gd name="T64" fmla="*/ 1060 w 1837"/>
                <a:gd name="T65" fmla="*/ 2551 h 2683"/>
                <a:gd name="T66" fmla="*/ 1024 w 1837"/>
                <a:gd name="T67" fmla="*/ 2626 h 2683"/>
                <a:gd name="T68" fmla="*/ 957 w 1837"/>
                <a:gd name="T69" fmla="*/ 2673 h 2683"/>
                <a:gd name="T70" fmla="*/ 871 w 1837"/>
                <a:gd name="T71" fmla="*/ 2680 h 2683"/>
                <a:gd name="T72" fmla="*/ 795 w 1837"/>
                <a:gd name="T73" fmla="*/ 2646 h 2683"/>
                <a:gd name="T74" fmla="*/ 748 w 1837"/>
                <a:gd name="T75" fmla="*/ 2578 h 2683"/>
                <a:gd name="T76" fmla="*/ 737 w 1837"/>
                <a:gd name="T77" fmla="*/ 1396 h 2683"/>
                <a:gd name="T78" fmla="*/ 714 w 1837"/>
                <a:gd name="T79" fmla="*/ 2521 h 2683"/>
                <a:gd name="T80" fmla="*/ 692 w 1837"/>
                <a:gd name="T81" fmla="*/ 2603 h 2683"/>
                <a:gd name="T82" fmla="*/ 635 w 1837"/>
                <a:gd name="T83" fmla="*/ 2661 h 2683"/>
                <a:gd name="T84" fmla="*/ 553 w 1837"/>
                <a:gd name="T85" fmla="*/ 2683 h 2683"/>
                <a:gd name="T86" fmla="*/ 471 w 1837"/>
                <a:gd name="T87" fmla="*/ 2661 h 2683"/>
                <a:gd name="T88" fmla="*/ 412 w 1837"/>
                <a:gd name="T89" fmla="*/ 2603 h 2683"/>
                <a:gd name="T90" fmla="*/ 390 w 1837"/>
                <a:gd name="T91" fmla="*/ 2521 h 2683"/>
                <a:gd name="T92" fmla="*/ 380 w 1837"/>
                <a:gd name="T93" fmla="*/ 1156 h 2683"/>
                <a:gd name="T94" fmla="*/ 372 w 1837"/>
                <a:gd name="T95" fmla="*/ 655 h 2683"/>
                <a:gd name="T96" fmla="*/ 326 w 1837"/>
                <a:gd name="T97" fmla="*/ 809 h 2683"/>
                <a:gd name="T98" fmla="*/ 286 w 1837"/>
                <a:gd name="T99" fmla="*/ 1011 h 2683"/>
                <a:gd name="T100" fmla="*/ 254 w 1837"/>
                <a:gd name="T101" fmla="*/ 1143 h 2683"/>
                <a:gd name="T102" fmla="*/ 192 w 1837"/>
                <a:gd name="T103" fmla="*/ 1196 h 2683"/>
                <a:gd name="T104" fmla="*/ 118 w 1837"/>
                <a:gd name="T105" fmla="*/ 1206 h 2683"/>
                <a:gd name="T106" fmla="*/ 45 w 1837"/>
                <a:gd name="T107" fmla="*/ 1171 h 2683"/>
                <a:gd name="T108" fmla="*/ 4 w 1837"/>
                <a:gd name="T109" fmla="*/ 1105 h 2683"/>
                <a:gd name="T110" fmla="*/ 17 w 1837"/>
                <a:gd name="T111" fmla="*/ 954 h 2683"/>
                <a:gd name="T112" fmla="*/ 69 w 1837"/>
                <a:gd name="T113" fmla="*/ 703 h 2683"/>
                <a:gd name="T114" fmla="*/ 136 w 1837"/>
                <a:gd name="T115" fmla="*/ 501 h 2683"/>
                <a:gd name="T116" fmla="*/ 222 w 1837"/>
                <a:gd name="T117" fmla="*/ 338 h 2683"/>
                <a:gd name="T118" fmla="*/ 331 w 1837"/>
                <a:gd name="T119" fmla="*/ 206 h 2683"/>
                <a:gd name="T120" fmla="*/ 469 w 1837"/>
                <a:gd name="T121" fmla="*/ 95 h 2683"/>
                <a:gd name="T122" fmla="*/ 570 w 1837"/>
                <a:gd name="T123" fmla="*/ 27 h 2683"/>
                <a:gd name="T124" fmla="*/ 648 w 1837"/>
                <a:gd name="T125" fmla="*/ 0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7" h="2683">
                  <a:moveTo>
                    <a:pt x="1208" y="1156"/>
                  </a:moveTo>
                  <a:lnTo>
                    <a:pt x="1204" y="1157"/>
                  </a:lnTo>
                  <a:lnTo>
                    <a:pt x="1201" y="1159"/>
                  </a:lnTo>
                  <a:lnTo>
                    <a:pt x="1199" y="1162"/>
                  </a:lnTo>
                  <a:lnTo>
                    <a:pt x="1198" y="1166"/>
                  </a:lnTo>
                  <a:lnTo>
                    <a:pt x="1198" y="1233"/>
                  </a:lnTo>
                  <a:lnTo>
                    <a:pt x="1494" y="1233"/>
                  </a:lnTo>
                  <a:lnTo>
                    <a:pt x="1494" y="1166"/>
                  </a:lnTo>
                  <a:lnTo>
                    <a:pt x="1494" y="1163"/>
                  </a:lnTo>
                  <a:lnTo>
                    <a:pt x="1492" y="1160"/>
                  </a:lnTo>
                  <a:lnTo>
                    <a:pt x="1490" y="1158"/>
                  </a:lnTo>
                  <a:lnTo>
                    <a:pt x="1488" y="1157"/>
                  </a:lnTo>
                  <a:lnTo>
                    <a:pt x="1484" y="1156"/>
                  </a:lnTo>
                  <a:lnTo>
                    <a:pt x="1453" y="1156"/>
                  </a:lnTo>
                  <a:lnTo>
                    <a:pt x="1435" y="1174"/>
                  </a:lnTo>
                  <a:lnTo>
                    <a:pt x="1415" y="1188"/>
                  </a:lnTo>
                  <a:lnTo>
                    <a:pt x="1392" y="1200"/>
                  </a:lnTo>
                  <a:lnTo>
                    <a:pt x="1366" y="1206"/>
                  </a:lnTo>
                  <a:lnTo>
                    <a:pt x="1346" y="1207"/>
                  </a:lnTo>
                  <a:lnTo>
                    <a:pt x="1320" y="1205"/>
                  </a:lnTo>
                  <a:lnTo>
                    <a:pt x="1297" y="1198"/>
                  </a:lnTo>
                  <a:lnTo>
                    <a:pt x="1275" y="1187"/>
                  </a:lnTo>
                  <a:lnTo>
                    <a:pt x="1256" y="1174"/>
                  </a:lnTo>
                  <a:lnTo>
                    <a:pt x="1240" y="1156"/>
                  </a:lnTo>
                  <a:lnTo>
                    <a:pt x="1208" y="1156"/>
                  </a:lnTo>
                  <a:close/>
                  <a:moveTo>
                    <a:pt x="733" y="102"/>
                  </a:moveTo>
                  <a:lnTo>
                    <a:pt x="723" y="174"/>
                  </a:lnTo>
                  <a:lnTo>
                    <a:pt x="721" y="203"/>
                  </a:lnTo>
                  <a:lnTo>
                    <a:pt x="714" y="230"/>
                  </a:lnTo>
                  <a:lnTo>
                    <a:pt x="648" y="670"/>
                  </a:lnTo>
                  <a:lnTo>
                    <a:pt x="733" y="787"/>
                  </a:lnTo>
                  <a:lnTo>
                    <a:pt x="735" y="787"/>
                  </a:lnTo>
                  <a:lnTo>
                    <a:pt x="820" y="670"/>
                  </a:lnTo>
                  <a:lnTo>
                    <a:pt x="735" y="102"/>
                  </a:lnTo>
                  <a:lnTo>
                    <a:pt x="733" y="102"/>
                  </a:lnTo>
                  <a:close/>
                  <a:moveTo>
                    <a:pt x="648" y="0"/>
                  </a:moveTo>
                  <a:lnTo>
                    <a:pt x="734" y="88"/>
                  </a:lnTo>
                  <a:lnTo>
                    <a:pt x="823" y="1"/>
                  </a:lnTo>
                  <a:lnTo>
                    <a:pt x="867" y="14"/>
                  </a:lnTo>
                  <a:lnTo>
                    <a:pt x="911" y="33"/>
                  </a:lnTo>
                  <a:lnTo>
                    <a:pt x="952" y="57"/>
                  </a:lnTo>
                  <a:lnTo>
                    <a:pt x="970" y="65"/>
                  </a:lnTo>
                  <a:lnTo>
                    <a:pt x="1022" y="99"/>
                  </a:lnTo>
                  <a:lnTo>
                    <a:pt x="1070" y="135"/>
                  </a:lnTo>
                  <a:lnTo>
                    <a:pt x="1116" y="171"/>
                  </a:lnTo>
                  <a:lnTo>
                    <a:pt x="1157" y="210"/>
                  </a:lnTo>
                  <a:lnTo>
                    <a:pt x="1195" y="251"/>
                  </a:lnTo>
                  <a:lnTo>
                    <a:pt x="1231" y="295"/>
                  </a:lnTo>
                  <a:lnTo>
                    <a:pt x="1265" y="342"/>
                  </a:lnTo>
                  <a:lnTo>
                    <a:pt x="1295" y="392"/>
                  </a:lnTo>
                  <a:lnTo>
                    <a:pt x="1324" y="446"/>
                  </a:lnTo>
                  <a:lnTo>
                    <a:pt x="1349" y="504"/>
                  </a:lnTo>
                  <a:lnTo>
                    <a:pt x="1373" y="567"/>
                  </a:lnTo>
                  <a:lnTo>
                    <a:pt x="1395" y="634"/>
                  </a:lnTo>
                  <a:lnTo>
                    <a:pt x="1415" y="706"/>
                  </a:lnTo>
                  <a:lnTo>
                    <a:pt x="1434" y="783"/>
                  </a:lnTo>
                  <a:lnTo>
                    <a:pt x="1451" y="866"/>
                  </a:lnTo>
                  <a:lnTo>
                    <a:pt x="1467" y="955"/>
                  </a:lnTo>
                  <a:lnTo>
                    <a:pt x="1482" y="1050"/>
                  </a:lnTo>
                  <a:lnTo>
                    <a:pt x="1483" y="1079"/>
                  </a:lnTo>
                  <a:lnTo>
                    <a:pt x="1478" y="1107"/>
                  </a:lnTo>
                  <a:lnTo>
                    <a:pt x="1484" y="1107"/>
                  </a:lnTo>
                  <a:lnTo>
                    <a:pt x="1503" y="1110"/>
                  </a:lnTo>
                  <a:lnTo>
                    <a:pt x="1519" y="1118"/>
                  </a:lnTo>
                  <a:lnTo>
                    <a:pt x="1533" y="1131"/>
                  </a:lnTo>
                  <a:lnTo>
                    <a:pt x="1541" y="1147"/>
                  </a:lnTo>
                  <a:lnTo>
                    <a:pt x="1544" y="1166"/>
                  </a:lnTo>
                  <a:lnTo>
                    <a:pt x="1544" y="1233"/>
                  </a:lnTo>
                  <a:lnTo>
                    <a:pt x="1837" y="1233"/>
                  </a:lnTo>
                  <a:lnTo>
                    <a:pt x="1837" y="1957"/>
                  </a:lnTo>
                  <a:lnTo>
                    <a:pt x="854" y="1957"/>
                  </a:lnTo>
                  <a:lnTo>
                    <a:pt x="854" y="1233"/>
                  </a:lnTo>
                  <a:lnTo>
                    <a:pt x="1148" y="1233"/>
                  </a:lnTo>
                  <a:lnTo>
                    <a:pt x="1148" y="1166"/>
                  </a:lnTo>
                  <a:lnTo>
                    <a:pt x="1151" y="1147"/>
                  </a:lnTo>
                  <a:lnTo>
                    <a:pt x="1160" y="1131"/>
                  </a:lnTo>
                  <a:lnTo>
                    <a:pt x="1172" y="1118"/>
                  </a:lnTo>
                  <a:lnTo>
                    <a:pt x="1189" y="1110"/>
                  </a:lnTo>
                  <a:lnTo>
                    <a:pt x="1208" y="1107"/>
                  </a:lnTo>
                  <a:lnTo>
                    <a:pt x="1214" y="1107"/>
                  </a:lnTo>
                  <a:lnTo>
                    <a:pt x="1211" y="1098"/>
                  </a:lnTo>
                  <a:lnTo>
                    <a:pt x="1210" y="1090"/>
                  </a:lnTo>
                  <a:lnTo>
                    <a:pt x="1198" y="1011"/>
                  </a:lnTo>
                  <a:lnTo>
                    <a:pt x="1185" y="939"/>
                  </a:lnTo>
                  <a:lnTo>
                    <a:pt x="1171" y="873"/>
                  </a:lnTo>
                  <a:lnTo>
                    <a:pt x="1158" y="812"/>
                  </a:lnTo>
                  <a:lnTo>
                    <a:pt x="1143" y="756"/>
                  </a:lnTo>
                  <a:lnTo>
                    <a:pt x="1128" y="704"/>
                  </a:lnTo>
                  <a:lnTo>
                    <a:pt x="1112" y="657"/>
                  </a:lnTo>
                  <a:lnTo>
                    <a:pt x="1097" y="614"/>
                  </a:lnTo>
                  <a:lnTo>
                    <a:pt x="1097" y="1086"/>
                  </a:lnTo>
                  <a:lnTo>
                    <a:pt x="1095" y="1122"/>
                  </a:lnTo>
                  <a:lnTo>
                    <a:pt x="1087" y="1157"/>
                  </a:lnTo>
                  <a:lnTo>
                    <a:pt x="1077" y="1189"/>
                  </a:lnTo>
                  <a:lnTo>
                    <a:pt x="805" y="1189"/>
                  </a:lnTo>
                  <a:lnTo>
                    <a:pt x="805" y="2012"/>
                  </a:lnTo>
                  <a:lnTo>
                    <a:pt x="1063" y="2012"/>
                  </a:lnTo>
                  <a:lnTo>
                    <a:pt x="1063" y="2521"/>
                  </a:lnTo>
                  <a:lnTo>
                    <a:pt x="1060" y="2551"/>
                  </a:lnTo>
                  <a:lnTo>
                    <a:pt x="1053" y="2578"/>
                  </a:lnTo>
                  <a:lnTo>
                    <a:pt x="1041" y="2603"/>
                  </a:lnTo>
                  <a:lnTo>
                    <a:pt x="1024" y="2626"/>
                  </a:lnTo>
                  <a:lnTo>
                    <a:pt x="1005" y="2646"/>
                  </a:lnTo>
                  <a:lnTo>
                    <a:pt x="982" y="2661"/>
                  </a:lnTo>
                  <a:lnTo>
                    <a:pt x="957" y="2673"/>
                  </a:lnTo>
                  <a:lnTo>
                    <a:pt x="930" y="2680"/>
                  </a:lnTo>
                  <a:lnTo>
                    <a:pt x="900" y="2683"/>
                  </a:lnTo>
                  <a:lnTo>
                    <a:pt x="871" y="2680"/>
                  </a:lnTo>
                  <a:lnTo>
                    <a:pt x="844" y="2673"/>
                  </a:lnTo>
                  <a:lnTo>
                    <a:pt x="818" y="2661"/>
                  </a:lnTo>
                  <a:lnTo>
                    <a:pt x="795" y="2646"/>
                  </a:lnTo>
                  <a:lnTo>
                    <a:pt x="776" y="2626"/>
                  </a:lnTo>
                  <a:lnTo>
                    <a:pt x="761" y="2603"/>
                  </a:lnTo>
                  <a:lnTo>
                    <a:pt x="748" y="2578"/>
                  </a:lnTo>
                  <a:lnTo>
                    <a:pt x="741" y="2551"/>
                  </a:lnTo>
                  <a:lnTo>
                    <a:pt x="737" y="2521"/>
                  </a:lnTo>
                  <a:lnTo>
                    <a:pt x="737" y="1396"/>
                  </a:lnTo>
                  <a:lnTo>
                    <a:pt x="734" y="1396"/>
                  </a:lnTo>
                  <a:lnTo>
                    <a:pt x="714" y="1396"/>
                  </a:lnTo>
                  <a:lnTo>
                    <a:pt x="714" y="2521"/>
                  </a:lnTo>
                  <a:lnTo>
                    <a:pt x="712" y="2551"/>
                  </a:lnTo>
                  <a:lnTo>
                    <a:pt x="705" y="2578"/>
                  </a:lnTo>
                  <a:lnTo>
                    <a:pt x="692" y="2603"/>
                  </a:lnTo>
                  <a:lnTo>
                    <a:pt x="677" y="2626"/>
                  </a:lnTo>
                  <a:lnTo>
                    <a:pt x="657" y="2646"/>
                  </a:lnTo>
                  <a:lnTo>
                    <a:pt x="635" y="2661"/>
                  </a:lnTo>
                  <a:lnTo>
                    <a:pt x="609" y="2673"/>
                  </a:lnTo>
                  <a:lnTo>
                    <a:pt x="582" y="2681"/>
                  </a:lnTo>
                  <a:lnTo>
                    <a:pt x="553" y="2683"/>
                  </a:lnTo>
                  <a:lnTo>
                    <a:pt x="523" y="2681"/>
                  </a:lnTo>
                  <a:lnTo>
                    <a:pt x="496" y="2673"/>
                  </a:lnTo>
                  <a:lnTo>
                    <a:pt x="471" y="2661"/>
                  </a:lnTo>
                  <a:lnTo>
                    <a:pt x="448" y="2646"/>
                  </a:lnTo>
                  <a:lnTo>
                    <a:pt x="428" y="2626"/>
                  </a:lnTo>
                  <a:lnTo>
                    <a:pt x="412" y="2603"/>
                  </a:lnTo>
                  <a:lnTo>
                    <a:pt x="400" y="2578"/>
                  </a:lnTo>
                  <a:lnTo>
                    <a:pt x="393" y="2551"/>
                  </a:lnTo>
                  <a:lnTo>
                    <a:pt x="390" y="2521"/>
                  </a:lnTo>
                  <a:lnTo>
                    <a:pt x="390" y="1210"/>
                  </a:lnTo>
                  <a:lnTo>
                    <a:pt x="392" y="1188"/>
                  </a:lnTo>
                  <a:lnTo>
                    <a:pt x="380" y="1156"/>
                  </a:lnTo>
                  <a:lnTo>
                    <a:pt x="374" y="1121"/>
                  </a:lnTo>
                  <a:lnTo>
                    <a:pt x="372" y="1086"/>
                  </a:lnTo>
                  <a:lnTo>
                    <a:pt x="372" y="655"/>
                  </a:lnTo>
                  <a:lnTo>
                    <a:pt x="356" y="702"/>
                  </a:lnTo>
                  <a:lnTo>
                    <a:pt x="340" y="753"/>
                  </a:lnTo>
                  <a:lnTo>
                    <a:pt x="326" y="809"/>
                  </a:lnTo>
                  <a:lnTo>
                    <a:pt x="312" y="871"/>
                  </a:lnTo>
                  <a:lnTo>
                    <a:pt x="298" y="938"/>
                  </a:lnTo>
                  <a:lnTo>
                    <a:pt x="286" y="1011"/>
                  </a:lnTo>
                  <a:lnTo>
                    <a:pt x="273" y="1090"/>
                  </a:lnTo>
                  <a:lnTo>
                    <a:pt x="267" y="1118"/>
                  </a:lnTo>
                  <a:lnTo>
                    <a:pt x="254" y="1143"/>
                  </a:lnTo>
                  <a:lnTo>
                    <a:pt x="237" y="1164"/>
                  </a:lnTo>
                  <a:lnTo>
                    <a:pt x="216" y="1182"/>
                  </a:lnTo>
                  <a:lnTo>
                    <a:pt x="192" y="1196"/>
                  </a:lnTo>
                  <a:lnTo>
                    <a:pt x="166" y="1204"/>
                  </a:lnTo>
                  <a:lnTo>
                    <a:pt x="138" y="1207"/>
                  </a:lnTo>
                  <a:lnTo>
                    <a:pt x="118" y="1206"/>
                  </a:lnTo>
                  <a:lnTo>
                    <a:pt x="90" y="1199"/>
                  </a:lnTo>
                  <a:lnTo>
                    <a:pt x="66" y="1187"/>
                  </a:lnTo>
                  <a:lnTo>
                    <a:pt x="45" y="1171"/>
                  </a:lnTo>
                  <a:lnTo>
                    <a:pt x="27" y="1152"/>
                  </a:lnTo>
                  <a:lnTo>
                    <a:pt x="14" y="1130"/>
                  </a:lnTo>
                  <a:lnTo>
                    <a:pt x="4" y="1105"/>
                  </a:lnTo>
                  <a:lnTo>
                    <a:pt x="0" y="1077"/>
                  </a:lnTo>
                  <a:lnTo>
                    <a:pt x="1" y="1050"/>
                  </a:lnTo>
                  <a:lnTo>
                    <a:pt x="17" y="954"/>
                  </a:lnTo>
                  <a:lnTo>
                    <a:pt x="33" y="864"/>
                  </a:lnTo>
                  <a:lnTo>
                    <a:pt x="50" y="781"/>
                  </a:lnTo>
                  <a:lnTo>
                    <a:pt x="69" y="703"/>
                  </a:lnTo>
                  <a:lnTo>
                    <a:pt x="89" y="631"/>
                  </a:lnTo>
                  <a:lnTo>
                    <a:pt x="111" y="562"/>
                  </a:lnTo>
                  <a:lnTo>
                    <a:pt x="136" y="501"/>
                  </a:lnTo>
                  <a:lnTo>
                    <a:pt x="162" y="442"/>
                  </a:lnTo>
                  <a:lnTo>
                    <a:pt x="190" y="388"/>
                  </a:lnTo>
                  <a:lnTo>
                    <a:pt x="222" y="338"/>
                  </a:lnTo>
                  <a:lnTo>
                    <a:pt x="255" y="290"/>
                  </a:lnTo>
                  <a:lnTo>
                    <a:pt x="292" y="246"/>
                  </a:lnTo>
                  <a:lnTo>
                    <a:pt x="331" y="206"/>
                  </a:lnTo>
                  <a:lnTo>
                    <a:pt x="374" y="166"/>
                  </a:lnTo>
                  <a:lnTo>
                    <a:pt x="419" y="129"/>
                  </a:lnTo>
                  <a:lnTo>
                    <a:pt x="469" y="95"/>
                  </a:lnTo>
                  <a:lnTo>
                    <a:pt x="500" y="69"/>
                  </a:lnTo>
                  <a:lnTo>
                    <a:pt x="535" y="46"/>
                  </a:lnTo>
                  <a:lnTo>
                    <a:pt x="570" y="27"/>
                  </a:lnTo>
                  <a:lnTo>
                    <a:pt x="608" y="1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FA3709AC-D436-4AA7-855D-7641696599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99872" y="3208250"/>
            <a:ext cx="764582" cy="1419225"/>
            <a:chOff x="3893" y="1448"/>
            <a:chExt cx="612" cy="1136"/>
          </a:xfrm>
          <a:gradFill flip="none" rotWithShape="1">
            <a:gsLst>
              <a:gs pos="0">
                <a:srgbClr val="8339A1">
                  <a:lumMod val="40000"/>
                  <a:lumOff val="60000"/>
                </a:srgbClr>
              </a:gs>
              <a:gs pos="46000">
                <a:srgbClr val="8339A1">
                  <a:lumMod val="95000"/>
                  <a:lumOff val="5000"/>
                </a:srgbClr>
              </a:gs>
              <a:gs pos="100000">
                <a:srgbClr val="8339A1">
                  <a:lumMod val="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900000" lon="19799989" rev="0"/>
            </a:camera>
            <a:lightRig rig="threePt" dir="t"/>
          </a:scene3d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89EB385-83B0-46D8-94E0-4B078A10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448"/>
              <a:ext cx="236" cy="235"/>
            </a:xfrm>
            <a:custGeom>
              <a:avLst/>
              <a:gdLst>
                <a:gd name="T0" fmla="*/ 354 w 708"/>
                <a:gd name="T1" fmla="*/ 0 h 706"/>
                <a:gd name="T2" fmla="*/ 403 w 708"/>
                <a:gd name="T3" fmla="*/ 4 h 706"/>
                <a:gd name="T4" fmla="*/ 448 w 708"/>
                <a:gd name="T5" fmla="*/ 13 h 706"/>
                <a:gd name="T6" fmla="*/ 492 w 708"/>
                <a:gd name="T7" fmla="*/ 28 h 706"/>
                <a:gd name="T8" fmla="*/ 533 w 708"/>
                <a:gd name="T9" fmla="*/ 49 h 706"/>
                <a:gd name="T10" fmla="*/ 571 w 708"/>
                <a:gd name="T11" fmla="*/ 74 h 706"/>
                <a:gd name="T12" fmla="*/ 604 w 708"/>
                <a:gd name="T13" fmla="*/ 104 h 706"/>
                <a:gd name="T14" fmla="*/ 635 w 708"/>
                <a:gd name="T15" fmla="*/ 137 h 706"/>
                <a:gd name="T16" fmla="*/ 660 w 708"/>
                <a:gd name="T17" fmla="*/ 175 h 706"/>
                <a:gd name="T18" fmla="*/ 680 w 708"/>
                <a:gd name="T19" fmla="*/ 216 h 706"/>
                <a:gd name="T20" fmla="*/ 696 w 708"/>
                <a:gd name="T21" fmla="*/ 259 h 706"/>
                <a:gd name="T22" fmla="*/ 705 w 708"/>
                <a:gd name="T23" fmla="*/ 305 h 706"/>
                <a:gd name="T24" fmla="*/ 708 w 708"/>
                <a:gd name="T25" fmla="*/ 353 h 706"/>
                <a:gd name="T26" fmla="*/ 705 w 708"/>
                <a:gd name="T27" fmla="*/ 401 h 706"/>
                <a:gd name="T28" fmla="*/ 696 w 708"/>
                <a:gd name="T29" fmla="*/ 447 h 706"/>
                <a:gd name="T30" fmla="*/ 680 w 708"/>
                <a:gd name="T31" fmla="*/ 490 h 706"/>
                <a:gd name="T32" fmla="*/ 660 w 708"/>
                <a:gd name="T33" fmla="*/ 531 h 706"/>
                <a:gd name="T34" fmla="*/ 635 w 708"/>
                <a:gd name="T35" fmla="*/ 569 h 706"/>
                <a:gd name="T36" fmla="*/ 604 w 708"/>
                <a:gd name="T37" fmla="*/ 603 h 706"/>
                <a:gd name="T38" fmla="*/ 571 w 708"/>
                <a:gd name="T39" fmla="*/ 632 h 706"/>
                <a:gd name="T40" fmla="*/ 533 w 708"/>
                <a:gd name="T41" fmla="*/ 658 h 706"/>
                <a:gd name="T42" fmla="*/ 492 w 708"/>
                <a:gd name="T43" fmla="*/ 678 h 706"/>
                <a:gd name="T44" fmla="*/ 448 w 708"/>
                <a:gd name="T45" fmla="*/ 693 h 706"/>
                <a:gd name="T46" fmla="*/ 403 w 708"/>
                <a:gd name="T47" fmla="*/ 703 h 706"/>
                <a:gd name="T48" fmla="*/ 354 w 708"/>
                <a:gd name="T49" fmla="*/ 706 h 706"/>
                <a:gd name="T50" fmla="*/ 306 w 708"/>
                <a:gd name="T51" fmla="*/ 703 h 706"/>
                <a:gd name="T52" fmla="*/ 260 w 708"/>
                <a:gd name="T53" fmla="*/ 693 h 706"/>
                <a:gd name="T54" fmla="*/ 217 w 708"/>
                <a:gd name="T55" fmla="*/ 678 h 706"/>
                <a:gd name="T56" fmla="*/ 176 w 708"/>
                <a:gd name="T57" fmla="*/ 658 h 706"/>
                <a:gd name="T58" fmla="*/ 138 w 708"/>
                <a:gd name="T59" fmla="*/ 632 h 706"/>
                <a:gd name="T60" fmla="*/ 103 w 708"/>
                <a:gd name="T61" fmla="*/ 603 h 706"/>
                <a:gd name="T62" fmla="*/ 74 w 708"/>
                <a:gd name="T63" fmla="*/ 569 h 706"/>
                <a:gd name="T64" fmla="*/ 49 w 708"/>
                <a:gd name="T65" fmla="*/ 531 h 706"/>
                <a:gd name="T66" fmla="*/ 28 w 708"/>
                <a:gd name="T67" fmla="*/ 490 h 706"/>
                <a:gd name="T68" fmla="*/ 13 w 708"/>
                <a:gd name="T69" fmla="*/ 447 h 706"/>
                <a:gd name="T70" fmla="*/ 3 w 708"/>
                <a:gd name="T71" fmla="*/ 401 h 706"/>
                <a:gd name="T72" fmla="*/ 0 w 708"/>
                <a:gd name="T73" fmla="*/ 353 h 706"/>
                <a:gd name="T74" fmla="*/ 3 w 708"/>
                <a:gd name="T75" fmla="*/ 305 h 706"/>
                <a:gd name="T76" fmla="*/ 13 w 708"/>
                <a:gd name="T77" fmla="*/ 259 h 706"/>
                <a:gd name="T78" fmla="*/ 28 w 708"/>
                <a:gd name="T79" fmla="*/ 216 h 706"/>
                <a:gd name="T80" fmla="*/ 49 w 708"/>
                <a:gd name="T81" fmla="*/ 175 h 706"/>
                <a:gd name="T82" fmla="*/ 74 w 708"/>
                <a:gd name="T83" fmla="*/ 137 h 706"/>
                <a:gd name="T84" fmla="*/ 103 w 708"/>
                <a:gd name="T85" fmla="*/ 104 h 706"/>
                <a:gd name="T86" fmla="*/ 138 w 708"/>
                <a:gd name="T87" fmla="*/ 74 h 706"/>
                <a:gd name="T88" fmla="*/ 176 w 708"/>
                <a:gd name="T89" fmla="*/ 49 h 706"/>
                <a:gd name="T90" fmla="*/ 217 w 708"/>
                <a:gd name="T91" fmla="*/ 28 h 706"/>
                <a:gd name="T92" fmla="*/ 260 w 708"/>
                <a:gd name="T93" fmla="*/ 13 h 706"/>
                <a:gd name="T94" fmla="*/ 306 w 708"/>
                <a:gd name="T95" fmla="*/ 4 h 706"/>
                <a:gd name="T96" fmla="*/ 354 w 708"/>
                <a:gd name="T97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8" h="706">
                  <a:moveTo>
                    <a:pt x="354" y="0"/>
                  </a:moveTo>
                  <a:lnTo>
                    <a:pt x="403" y="4"/>
                  </a:lnTo>
                  <a:lnTo>
                    <a:pt x="448" y="13"/>
                  </a:lnTo>
                  <a:lnTo>
                    <a:pt x="492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4" y="104"/>
                  </a:lnTo>
                  <a:lnTo>
                    <a:pt x="635" y="137"/>
                  </a:lnTo>
                  <a:lnTo>
                    <a:pt x="660" y="175"/>
                  </a:lnTo>
                  <a:lnTo>
                    <a:pt x="680" y="216"/>
                  </a:lnTo>
                  <a:lnTo>
                    <a:pt x="696" y="259"/>
                  </a:lnTo>
                  <a:lnTo>
                    <a:pt x="705" y="305"/>
                  </a:lnTo>
                  <a:lnTo>
                    <a:pt x="708" y="353"/>
                  </a:lnTo>
                  <a:lnTo>
                    <a:pt x="705" y="401"/>
                  </a:lnTo>
                  <a:lnTo>
                    <a:pt x="696" y="447"/>
                  </a:lnTo>
                  <a:lnTo>
                    <a:pt x="680" y="490"/>
                  </a:lnTo>
                  <a:lnTo>
                    <a:pt x="660" y="531"/>
                  </a:lnTo>
                  <a:lnTo>
                    <a:pt x="635" y="569"/>
                  </a:lnTo>
                  <a:lnTo>
                    <a:pt x="604" y="603"/>
                  </a:lnTo>
                  <a:lnTo>
                    <a:pt x="571" y="632"/>
                  </a:lnTo>
                  <a:lnTo>
                    <a:pt x="533" y="658"/>
                  </a:lnTo>
                  <a:lnTo>
                    <a:pt x="492" y="678"/>
                  </a:lnTo>
                  <a:lnTo>
                    <a:pt x="448" y="693"/>
                  </a:lnTo>
                  <a:lnTo>
                    <a:pt x="403" y="703"/>
                  </a:lnTo>
                  <a:lnTo>
                    <a:pt x="354" y="706"/>
                  </a:lnTo>
                  <a:lnTo>
                    <a:pt x="306" y="703"/>
                  </a:lnTo>
                  <a:lnTo>
                    <a:pt x="260" y="693"/>
                  </a:lnTo>
                  <a:lnTo>
                    <a:pt x="217" y="678"/>
                  </a:lnTo>
                  <a:lnTo>
                    <a:pt x="176" y="658"/>
                  </a:lnTo>
                  <a:lnTo>
                    <a:pt x="138" y="632"/>
                  </a:lnTo>
                  <a:lnTo>
                    <a:pt x="103" y="603"/>
                  </a:lnTo>
                  <a:lnTo>
                    <a:pt x="74" y="569"/>
                  </a:lnTo>
                  <a:lnTo>
                    <a:pt x="49" y="531"/>
                  </a:lnTo>
                  <a:lnTo>
                    <a:pt x="28" y="490"/>
                  </a:lnTo>
                  <a:lnTo>
                    <a:pt x="13" y="447"/>
                  </a:lnTo>
                  <a:lnTo>
                    <a:pt x="3" y="401"/>
                  </a:lnTo>
                  <a:lnTo>
                    <a:pt x="0" y="353"/>
                  </a:lnTo>
                  <a:lnTo>
                    <a:pt x="3" y="305"/>
                  </a:lnTo>
                  <a:lnTo>
                    <a:pt x="13" y="259"/>
                  </a:lnTo>
                  <a:lnTo>
                    <a:pt x="28" y="216"/>
                  </a:lnTo>
                  <a:lnTo>
                    <a:pt x="49" y="175"/>
                  </a:lnTo>
                  <a:lnTo>
                    <a:pt x="74" y="137"/>
                  </a:lnTo>
                  <a:lnTo>
                    <a:pt x="103" y="104"/>
                  </a:lnTo>
                  <a:lnTo>
                    <a:pt x="138" y="74"/>
                  </a:lnTo>
                  <a:lnTo>
                    <a:pt x="176" y="49"/>
                  </a:lnTo>
                  <a:lnTo>
                    <a:pt x="217" y="28"/>
                  </a:lnTo>
                  <a:lnTo>
                    <a:pt x="260" y="13"/>
                  </a:lnTo>
                  <a:lnTo>
                    <a:pt x="306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2BC1EA9-F4CE-4214-AB9E-A386DBBD6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3" y="1690"/>
              <a:ext cx="612" cy="894"/>
            </a:xfrm>
            <a:custGeom>
              <a:avLst/>
              <a:gdLst>
                <a:gd name="T0" fmla="*/ 1201 w 1837"/>
                <a:gd name="T1" fmla="*/ 1159 h 2683"/>
                <a:gd name="T2" fmla="*/ 1198 w 1837"/>
                <a:gd name="T3" fmla="*/ 1233 h 2683"/>
                <a:gd name="T4" fmla="*/ 1494 w 1837"/>
                <a:gd name="T5" fmla="*/ 1163 h 2683"/>
                <a:gd name="T6" fmla="*/ 1488 w 1837"/>
                <a:gd name="T7" fmla="*/ 1157 h 2683"/>
                <a:gd name="T8" fmla="*/ 1435 w 1837"/>
                <a:gd name="T9" fmla="*/ 1174 h 2683"/>
                <a:gd name="T10" fmla="*/ 1366 w 1837"/>
                <a:gd name="T11" fmla="*/ 1206 h 2683"/>
                <a:gd name="T12" fmla="*/ 1297 w 1837"/>
                <a:gd name="T13" fmla="*/ 1198 h 2683"/>
                <a:gd name="T14" fmla="*/ 1240 w 1837"/>
                <a:gd name="T15" fmla="*/ 1156 h 2683"/>
                <a:gd name="T16" fmla="*/ 723 w 1837"/>
                <a:gd name="T17" fmla="*/ 174 h 2683"/>
                <a:gd name="T18" fmla="*/ 648 w 1837"/>
                <a:gd name="T19" fmla="*/ 670 h 2683"/>
                <a:gd name="T20" fmla="*/ 820 w 1837"/>
                <a:gd name="T21" fmla="*/ 670 h 2683"/>
                <a:gd name="T22" fmla="*/ 648 w 1837"/>
                <a:gd name="T23" fmla="*/ 0 h 2683"/>
                <a:gd name="T24" fmla="*/ 867 w 1837"/>
                <a:gd name="T25" fmla="*/ 14 h 2683"/>
                <a:gd name="T26" fmla="*/ 970 w 1837"/>
                <a:gd name="T27" fmla="*/ 65 h 2683"/>
                <a:gd name="T28" fmla="*/ 1116 w 1837"/>
                <a:gd name="T29" fmla="*/ 171 h 2683"/>
                <a:gd name="T30" fmla="*/ 1231 w 1837"/>
                <a:gd name="T31" fmla="*/ 295 h 2683"/>
                <a:gd name="T32" fmla="*/ 1324 w 1837"/>
                <a:gd name="T33" fmla="*/ 446 h 2683"/>
                <a:gd name="T34" fmla="*/ 1395 w 1837"/>
                <a:gd name="T35" fmla="*/ 634 h 2683"/>
                <a:gd name="T36" fmla="*/ 1451 w 1837"/>
                <a:gd name="T37" fmla="*/ 866 h 2683"/>
                <a:gd name="T38" fmla="*/ 1483 w 1837"/>
                <a:gd name="T39" fmla="*/ 1079 h 2683"/>
                <a:gd name="T40" fmla="*/ 1503 w 1837"/>
                <a:gd name="T41" fmla="*/ 1110 h 2683"/>
                <a:gd name="T42" fmla="*/ 1541 w 1837"/>
                <a:gd name="T43" fmla="*/ 1147 h 2683"/>
                <a:gd name="T44" fmla="*/ 1837 w 1837"/>
                <a:gd name="T45" fmla="*/ 1233 h 2683"/>
                <a:gd name="T46" fmla="*/ 854 w 1837"/>
                <a:gd name="T47" fmla="*/ 1233 h 2683"/>
                <a:gd name="T48" fmla="*/ 1151 w 1837"/>
                <a:gd name="T49" fmla="*/ 1147 h 2683"/>
                <a:gd name="T50" fmla="*/ 1189 w 1837"/>
                <a:gd name="T51" fmla="*/ 1110 h 2683"/>
                <a:gd name="T52" fmla="*/ 1211 w 1837"/>
                <a:gd name="T53" fmla="*/ 1098 h 2683"/>
                <a:gd name="T54" fmla="*/ 1185 w 1837"/>
                <a:gd name="T55" fmla="*/ 939 h 2683"/>
                <a:gd name="T56" fmla="*/ 1143 w 1837"/>
                <a:gd name="T57" fmla="*/ 756 h 2683"/>
                <a:gd name="T58" fmla="*/ 1097 w 1837"/>
                <a:gd name="T59" fmla="*/ 614 h 2683"/>
                <a:gd name="T60" fmla="*/ 1087 w 1837"/>
                <a:gd name="T61" fmla="*/ 1157 h 2683"/>
                <a:gd name="T62" fmla="*/ 805 w 1837"/>
                <a:gd name="T63" fmla="*/ 2012 h 2683"/>
                <a:gd name="T64" fmla="*/ 1060 w 1837"/>
                <a:gd name="T65" fmla="*/ 2551 h 2683"/>
                <a:gd name="T66" fmla="*/ 1024 w 1837"/>
                <a:gd name="T67" fmla="*/ 2626 h 2683"/>
                <a:gd name="T68" fmla="*/ 957 w 1837"/>
                <a:gd name="T69" fmla="*/ 2673 h 2683"/>
                <a:gd name="T70" fmla="*/ 871 w 1837"/>
                <a:gd name="T71" fmla="*/ 2680 h 2683"/>
                <a:gd name="T72" fmla="*/ 795 w 1837"/>
                <a:gd name="T73" fmla="*/ 2646 h 2683"/>
                <a:gd name="T74" fmla="*/ 748 w 1837"/>
                <a:gd name="T75" fmla="*/ 2578 h 2683"/>
                <a:gd name="T76" fmla="*/ 737 w 1837"/>
                <a:gd name="T77" fmla="*/ 1396 h 2683"/>
                <a:gd name="T78" fmla="*/ 714 w 1837"/>
                <a:gd name="T79" fmla="*/ 2521 h 2683"/>
                <a:gd name="T80" fmla="*/ 692 w 1837"/>
                <a:gd name="T81" fmla="*/ 2603 h 2683"/>
                <a:gd name="T82" fmla="*/ 635 w 1837"/>
                <a:gd name="T83" fmla="*/ 2661 h 2683"/>
                <a:gd name="T84" fmla="*/ 553 w 1837"/>
                <a:gd name="T85" fmla="*/ 2683 h 2683"/>
                <a:gd name="T86" fmla="*/ 471 w 1837"/>
                <a:gd name="T87" fmla="*/ 2661 h 2683"/>
                <a:gd name="T88" fmla="*/ 412 w 1837"/>
                <a:gd name="T89" fmla="*/ 2603 h 2683"/>
                <a:gd name="T90" fmla="*/ 390 w 1837"/>
                <a:gd name="T91" fmla="*/ 2521 h 2683"/>
                <a:gd name="T92" fmla="*/ 380 w 1837"/>
                <a:gd name="T93" fmla="*/ 1156 h 2683"/>
                <a:gd name="T94" fmla="*/ 372 w 1837"/>
                <a:gd name="T95" fmla="*/ 655 h 2683"/>
                <a:gd name="T96" fmla="*/ 326 w 1837"/>
                <a:gd name="T97" fmla="*/ 809 h 2683"/>
                <a:gd name="T98" fmla="*/ 286 w 1837"/>
                <a:gd name="T99" fmla="*/ 1011 h 2683"/>
                <a:gd name="T100" fmla="*/ 254 w 1837"/>
                <a:gd name="T101" fmla="*/ 1143 h 2683"/>
                <a:gd name="T102" fmla="*/ 192 w 1837"/>
                <a:gd name="T103" fmla="*/ 1196 h 2683"/>
                <a:gd name="T104" fmla="*/ 118 w 1837"/>
                <a:gd name="T105" fmla="*/ 1206 h 2683"/>
                <a:gd name="T106" fmla="*/ 45 w 1837"/>
                <a:gd name="T107" fmla="*/ 1171 h 2683"/>
                <a:gd name="T108" fmla="*/ 4 w 1837"/>
                <a:gd name="T109" fmla="*/ 1105 h 2683"/>
                <a:gd name="T110" fmla="*/ 17 w 1837"/>
                <a:gd name="T111" fmla="*/ 954 h 2683"/>
                <a:gd name="T112" fmla="*/ 69 w 1837"/>
                <a:gd name="T113" fmla="*/ 703 h 2683"/>
                <a:gd name="T114" fmla="*/ 136 w 1837"/>
                <a:gd name="T115" fmla="*/ 501 h 2683"/>
                <a:gd name="T116" fmla="*/ 222 w 1837"/>
                <a:gd name="T117" fmla="*/ 338 h 2683"/>
                <a:gd name="T118" fmla="*/ 331 w 1837"/>
                <a:gd name="T119" fmla="*/ 206 h 2683"/>
                <a:gd name="T120" fmla="*/ 469 w 1837"/>
                <a:gd name="T121" fmla="*/ 95 h 2683"/>
                <a:gd name="T122" fmla="*/ 570 w 1837"/>
                <a:gd name="T123" fmla="*/ 27 h 2683"/>
                <a:gd name="T124" fmla="*/ 648 w 1837"/>
                <a:gd name="T125" fmla="*/ 0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7" h="2683">
                  <a:moveTo>
                    <a:pt x="1208" y="1156"/>
                  </a:moveTo>
                  <a:lnTo>
                    <a:pt x="1204" y="1157"/>
                  </a:lnTo>
                  <a:lnTo>
                    <a:pt x="1201" y="1159"/>
                  </a:lnTo>
                  <a:lnTo>
                    <a:pt x="1199" y="1162"/>
                  </a:lnTo>
                  <a:lnTo>
                    <a:pt x="1198" y="1166"/>
                  </a:lnTo>
                  <a:lnTo>
                    <a:pt x="1198" y="1233"/>
                  </a:lnTo>
                  <a:lnTo>
                    <a:pt x="1494" y="1233"/>
                  </a:lnTo>
                  <a:lnTo>
                    <a:pt x="1494" y="1166"/>
                  </a:lnTo>
                  <a:lnTo>
                    <a:pt x="1494" y="1163"/>
                  </a:lnTo>
                  <a:lnTo>
                    <a:pt x="1492" y="1160"/>
                  </a:lnTo>
                  <a:lnTo>
                    <a:pt x="1490" y="1158"/>
                  </a:lnTo>
                  <a:lnTo>
                    <a:pt x="1488" y="1157"/>
                  </a:lnTo>
                  <a:lnTo>
                    <a:pt x="1484" y="1156"/>
                  </a:lnTo>
                  <a:lnTo>
                    <a:pt x="1453" y="1156"/>
                  </a:lnTo>
                  <a:lnTo>
                    <a:pt x="1435" y="1174"/>
                  </a:lnTo>
                  <a:lnTo>
                    <a:pt x="1415" y="1188"/>
                  </a:lnTo>
                  <a:lnTo>
                    <a:pt x="1392" y="1200"/>
                  </a:lnTo>
                  <a:lnTo>
                    <a:pt x="1366" y="1206"/>
                  </a:lnTo>
                  <a:lnTo>
                    <a:pt x="1346" y="1207"/>
                  </a:lnTo>
                  <a:lnTo>
                    <a:pt x="1320" y="1205"/>
                  </a:lnTo>
                  <a:lnTo>
                    <a:pt x="1297" y="1198"/>
                  </a:lnTo>
                  <a:lnTo>
                    <a:pt x="1275" y="1187"/>
                  </a:lnTo>
                  <a:lnTo>
                    <a:pt x="1256" y="1174"/>
                  </a:lnTo>
                  <a:lnTo>
                    <a:pt x="1240" y="1156"/>
                  </a:lnTo>
                  <a:lnTo>
                    <a:pt x="1208" y="1156"/>
                  </a:lnTo>
                  <a:close/>
                  <a:moveTo>
                    <a:pt x="733" y="102"/>
                  </a:moveTo>
                  <a:lnTo>
                    <a:pt x="723" y="174"/>
                  </a:lnTo>
                  <a:lnTo>
                    <a:pt x="721" y="203"/>
                  </a:lnTo>
                  <a:lnTo>
                    <a:pt x="714" y="230"/>
                  </a:lnTo>
                  <a:lnTo>
                    <a:pt x="648" y="670"/>
                  </a:lnTo>
                  <a:lnTo>
                    <a:pt x="733" y="787"/>
                  </a:lnTo>
                  <a:lnTo>
                    <a:pt x="735" y="787"/>
                  </a:lnTo>
                  <a:lnTo>
                    <a:pt x="820" y="670"/>
                  </a:lnTo>
                  <a:lnTo>
                    <a:pt x="735" y="102"/>
                  </a:lnTo>
                  <a:lnTo>
                    <a:pt x="733" y="102"/>
                  </a:lnTo>
                  <a:close/>
                  <a:moveTo>
                    <a:pt x="648" y="0"/>
                  </a:moveTo>
                  <a:lnTo>
                    <a:pt x="734" y="88"/>
                  </a:lnTo>
                  <a:lnTo>
                    <a:pt x="823" y="1"/>
                  </a:lnTo>
                  <a:lnTo>
                    <a:pt x="867" y="14"/>
                  </a:lnTo>
                  <a:lnTo>
                    <a:pt x="911" y="33"/>
                  </a:lnTo>
                  <a:lnTo>
                    <a:pt x="952" y="57"/>
                  </a:lnTo>
                  <a:lnTo>
                    <a:pt x="970" y="65"/>
                  </a:lnTo>
                  <a:lnTo>
                    <a:pt x="1022" y="99"/>
                  </a:lnTo>
                  <a:lnTo>
                    <a:pt x="1070" y="135"/>
                  </a:lnTo>
                  <a:lnTo>
                    <a:pt x="1116" y="171"/>
                  </a:lnTo>
                  <a:lnTo>
                    <a:pt x="1157" y="210"/>
                  </a:lnTo>
                  <a:lnTo>
                    <a:pt x="1195" y="251"/>
                  </a:lnTo>
                  <a:lnTo>
                    <a:pt x="1231" y="295"/>
                  </a:lnTo>
                  <a:lnTo>
                    <a:pt x="1265" y="342"/>
                  </a:lnTo>
                  <a:lnTo>
                    <a:pt x="1295" y="392"/>
                  </a:lnTo>
                  <a:lnTo>
                    <a:pt x="1324" y="446"/>
                  </a:lnTo>
                  <a:lnTo>
                    <a:pt x="1349" y="504"/>
                  </a:lnTo>
                  <a:lnTo>
                    <a:pt x="1373" y="567"/>
                  </a:lnTo>
                  <a:lnTo>
                    <a:pt x="1395" y="634"/>
                  </a:lnTo>
                  <a:lnTo>
                    <a:pt x="1415" y="706"/>
                  </a:lnTo>
                  <a:lnTo>
                    <a:pt x="1434" y="783"/>
                  </a:lnTo>
                  <a:lnTo>
                    <a:pt x="1451" y="866"/>
                  </a:lnTo>
                  <a:lnTo>
                    <a:pt x="1467" y="955"/>
                  </a:lnTo>
                  <a:lnTo>
                    <a:pt x="1482" y="1050"/>
                  </a:lnTo>
                  <a:lnTo>
                    <a:pt x="1483" y="1079"/>
                  </a:lnTo>
                  <a:lnTo>
                    <a:pt x="1478" y="1107"/>
                  </a:lnTo>
                  <a:lnTo>
                    <a:pt x="1484" y="1107"/>
                  </a:lnTo>
                  <a:lnTo>
                    <a:pt x="1503" y="1110"/>
                  </a:lnTo>
                  <a:lnTo>
                    <a:pt x="1519" y="1118"/>
                  </a:lnTo>
                  <a:lnTo>
                    <a:pt x="1533" y="1131"/>
                  </a:lnTo>
                  <a:lnTo>
                    <a:pt x="1541" y="1147"/>
                  </a:lnTo>
                  <a:lnTo>
                    <a:pt x="1544" y="1166"/>
                  </a:lnTo>
                  <a:lnTo>
                    <a:pt x="1544" y="1233"/>
                  </a:lnTo>
                  <a:lnTo>
                    <a:pt x="1837" y="1233"/>
                  </a:lnTo>
                  <a:lnTo>
                    <a:pt x="1837" y="1957"/>
                  </a:lnTo>
                  <a:lnTo>
                    <a:pt x="854" y="1957"/>
                  </a:lnTo>
                  <a:lnTo>
                    <a:pt x="854" y="1233"/>
                  </a:lnTo>
                  <a:lnTo>
                    <a:pt x="1148" y="1233"/>
                  </a:lnTo>
                  <a:lnTo>
                    <a:pt x="1148" y="1166"/>
                  </a:lnTo>
                  <a:lnTo>
                    <a:pt x="1151" y="1147"/>
                  </a:lnTo>
                  <a:lnTo>
                    <a:pt x="1160" y="1131"/>
                  </a:lnTo>
                  <a:lnTo>
                    <a:pt x="1172" y="1118"/>
                  </a:lnTo>
                  <a:lnTo>
                    <a:pt x="1189" y="1110"/>
                  </a:lnTo>
                  <a:lnTo>
                    <a:pt x="1208" y="1107"/>
                  </a:lnTo>
                  <a:lnTo>
                    <a:pt x="1214" y="1107"/>
                  </a:lnTo>
                  <a:lnTo>
                    <a:pt x="1211" y="1098"/>
                  </a:lnTo>
                  <a:lnTo>
                    <a:pt x="1210" y="1090"/>
                  </a:lnTo>
                  <a:lnTo>
                    <a:pt x="1198" y="1011"/>
                  </a:lnTo>
                  <a:lnTo>
                    <a:pt x="1185" y="939"/>
                  </a:lnTo>
                  <a:lnTo>
                    <a:pt x="1171" y="873"/>
                  </a:lnTo>
                  <a:lnTo>
                    <a:pt x="1158" y="812"/>
                  </a:lnTo>
                  <a:lnTo>
                    <a:pt x="1143" y="756"/>
                  </a:lnTo>
                  <a:lnTo>
                    <a:pt x="1128" y="704"/>
                  </a:lnTo>
                  <a:lnTo>
                    <a:pt x="1112" y="657"/>
                  </a:lnTo>
                  <a:lnTo>
                    <a:pt x="1097" y="614"/>
                  </a:lnTo>
                  <a:lnTo>
                    <a:pt x="1097" y="1086"/>
                  </a:lnTo>
                  <a:lnTo>
                    <a:pt x="1095" y="1122"/>
                  </a:lnTo>
                  <a:lnTo>
                    <a:pt x="1087" y="1157"/>
                  </a:lnTo>
                  <a:lnTo>
                    <a:pt x="1077" y="1189"/>
                  </a:lnTo>
                  <a:lnTo>
                    <a:pt x="805" y="1189"/>
                  </a:lnTo>
                  <a:lnTo>
                    <a:pt x="805" y="2012"/>
                  </a:lnTo>
                  <a:lnTo>
                    <a:pt x="1063" y="2012"/>
                  </a:lnTo>
                  <a:lnTo>
                    <a:pt x="1063" y="2521"/>
                  </a:lnTo>
                  <a:lnTo>
                    <a:pt x="1060" y="2551"/>
                  </a:lnTo>
                  <a:lnTo>
                    <a:pt x="1053" y="2578"/>
                  </a:lnTo>
                  <a:lnTo>
                    <a:pt x="1041" y="2603"/>
                  </a:lnTo>
                  <a:lnTo>
                    <a:pt x="1024" y="2626"/>
                  </a:lnTo>
                  <a:lnTo>
                    <a:pt x="1005" y="2646"/>
                  </a:lnTo>
                  <a:lnTo>
                    <a:pt x="982" y="2661"/>
                  </a:lnTo>
                  <a:lnTo>
                    <a:pt x="957" y="2673"/>
                  </a:lnTo>
                  <a:lnTo>
                    <a:pt x="930" y="2680"/>
                  </a:lnTo>
                  <a:lnTo>
                    <a:pt x="900" y="2683"/>
                  </a:lnTo>
                  <a:lnTo>
                    <a:pt x="871" y="2680"/>
                  </a:lnTo>
                  <a:lnTo>
                    <a:pt x="844" y="2673"/>
                  </a:lnTo>
                  <a:lnTo>
                    <a:pt x="818" y="2661"/>
                  </a:lnTo>
                  <a:lnTo>
                    <a:pt x="795" y="2646"/>
                  </a:lnTo>
                  <a:lnTo>
                    <a:pt x="776" y="2626"/>
                  </a:lnTo>
                  <a:lnTo>
                    <a:pt x="761" y="2603"/>
                  </a:lnTo>
                  <a:lnTo>
                    <a:pt x="748" y="2578"/>
                  </a:lnTo>
                  <a:lnTo>
                    <a:pt x="741" y="2551"/>
                  </a:lnTo>
                  <a:lnTo>
                    <a:pt x="737" y="2521"/>
                  </a:lnTo>
                  <a:lnTo>
                    <a:pt x="737" y="1396"/>
                  </a:lnTo>
                  <a:lnTo>
                    <a:pt x="734" y="1396"/>
                  </a:lnTo>
                  <a:lnTo>
                    <a:pt x="714" y="1396"/>
                  </a:lnTo>
                  <a:lnTo>
                    <a:pt x="714" y="2521"/>
                  </a:lnTo>
                  <a:lnTo>
                    <a:pt x="712" y="2551"/>
                  </a:lnTo>
                  <a:lnTo>
                    <a:pt x="705" y="2578"/>
                  </a:lnTo>
                  <a:lnTo>
                    <a:pt x="692" y="2603"/>
                  </a:lnTo>
                  <a:lnTo>
                    <a:pt x="677" y="2626"/>
                  </a:lnTo>
                  <a:lnTo>
                    <a:pt x="657" y="2646"/>
                  </a:lnTo>
                  <a:lnTo>
                    <a:pt x="635" y="2661"/>
                  </a:lnTo>
                  <a:lnTo>
                    <a:pt x="609" y="2673"/>
                  </a:lnTo>
                  <a:lnTo>
                    <a:pt x="582" y="2681"/>
                  </a:lnTo>
                  <a:lnTo>
                    <a:pt x="553" y="2683"/>
                  </a:lnTo>
                  <a:lnTo>
                    <a:pt x="523" y="2681"/>
                  </a:lnTo>
                  <a:lnTo>
                    <a:pt x="496" y="2673"/>
                  </a:lnTo>
                  <a:lnTo>
                    <a:pt x="471" y="2661"/>
                  </a:lnTo>
                  <a:lnTo>
                    <a:pt x="448" y="2646"/>
                  </a:lnTo>
                  <a:lnTo>
                    <a:pt x="428" y="2626"/>
                  </a:lnTo>
                  <a:lnTo>
                    <a:pt x="412" y="2603"/>
                  </a:lnTo>
                  <a:lnTo>
                    <a:pt x="400" y="2578"/>
                  </a:lnTo>
                  <a:lnTo>
                    <a:pt x="393" y="2551"/>
                  </a:lnTo>
                  <a:lnTo>
                    <a:pt x="390" y="2521"/>
                  </a:lnTo>
                  <a:lnTo>
                    <a:pt x="390" y="1210"/>
                  </a:lnTo>
                  <a:lnTo>
                    <a:pt x="392" y="1188"/>
                  </a:lnTo>
                  <a:lnTo>
                    <a:pt x="380" y="1156"/>
                  </a:lnTo>
                  <a:lnTo>
                    <a:pt x="374" y="1121"/>
                  </a:lnTo>
                  <a:lnTo>
                    <a:pt x="372" y="1086"/>
                  </a:lnTo>
                  <a:lnTo>
                    <a:pt x="372" y="655"/>
                  </a:lnTo>
                  <a:lnTo>
                    <a:pt x="356" y="702"/>
                  </a:lnTo>
                  <a:lnTo>
                    <a:pt x="340" y="753"/>
                  </a:lnTo>
                  <a:lnTo>
                    <a:pt x="326" y="809"/>
                  </a:lnTo>
                  <a:lnTo>
                    <a:pt x="312" y="871"/>
                  </a:lnTo>
                  <a:lnTo>
                    <a:pt x="298" y="938"/>
                  </a:lnTo>
                  <a:lnTo>
                    <a:pt x="286" y="1011"/>
                  </a:lnTo>
                  <a:lnTo>
                    <a:pt x="273" y="1090"/>
                  </a:lnTo>
                  <a:lnTo>
                    <a:pt x="267" y="1118"/>
                  </a:lnTo>
                  <a:lnTo>
                    <a:pt x="254" y="1143"/>
                  </a:lnTo>
                  <a:lnTo>
                    <a:pt x="237" y="1164"/>
                  </a:lnTo>
                  <a:lnTo>
                    <a:pt x="216" y="1182"/>
                  </a:lnTo>
                  <a:lnTo>
                    <a:pt x="192" y="1196"/>
                  </a:lnTo>
                  <a:lnTo>
                    <a:pt x="166" y="1204"/>
                  </a:lnTo>
                  <a:lnTo>
                    <a:pt x="138" y="1207"/>
                  </a:lnTo>
                  <a:lnTo>
                    <a:pt x="118" y="1206"/>
                  </a:lnTo>
                  <a:lnTo>
                    <a:pt x="90" y="1199"/>
                  </a:lnTo>
                  <a:lnTo>
                    <a:pt x="66" y="1187"/>
                  </a:lnTo>
                  <a:lnTo>
                    <a:pt x="45" y="1171"/>
                  </a:lnTo>
                  <a:lnTo>
                    <a:pt x="27" y="1152"/>
                  </a:lnTo>
                  <a:lnTo>
                    <a:pt x="14" y="1130"/>
                  </a:lnTo>
                  <a:lnTo>
                    <a:pt x="4" y="1105"/>
                  </a:lnTo>
                  <a:lnTo>
                    <a:pt x="0" y="1077"/>
                  </a:lnTo>
                  <a:lnTo>
                    <a:pt x="1" y="1050"/>
                  </a:lnTo>
                  <a:lnTo>
                    <a:pt x="17" y="954"/>
                  </a:lnTo>
                  <a:lnTo>
                    <a:pt x="33" y="864"/>
                  </a:lnTo>
                  <a:lnTo>
                    <a:pt x="50" y="781"/>
                  </a:lnTo>
                  <a:lnTo>
                    <a:pt x="69" y="703"/>
                  </a:lnTo>
                  <a:lnTo>
                    <a:pt x="89" y="631"/>
                  </a:lnTo>
                  <a:lnTo>
                    <a:pt x="111" y="562"/>
                  </a:lnTo>
                  <a:lnTo>
                    <a:pt x="136" y="501"/>
                  </a:lnTo>
                  <a:lnTo>
                    <a:pt x="162" y="442"/>
                  </a:lnTo>
                  <a:lnTo>
                    <a:pt x="190" y="388"/>
                  </a:lnTo>
                  <a:lnTo>
                    <a:pt x="222" y="338"/>
                  </a:lnTo>
                  <a:lnTo>
                    <a:pt x="255" y="290"/>
                  </a:lnTo>
                  <a:lnTo>
                    <a:pt x="292" y="246"/>
                  </a:lnTo>
                  <a:lnTo>
                    <a:pt x="331" y="206"/>
                  </a:lnTo>
                  <a:lnTo>
                    <a:pt x="374" y="166"/>
                  </a:lnTo>
                  <a:lnTo>
                    <a:pt x="419" y="129"/>
                  </a:lnTo>
                  <a:lnTo>
                    <a:pt x="469" y="95"/>
                  </a:lnTo>
                  <a:lnTo>
                    <a:pt x="500" y="69"/>
                  </a:lnTo>
                  <a:lnTo>
                    <a:pt x="535" y="46"/>
                  </a:lnTo>
                  <a:lnTo>
                    <a:pt x="570" y="27"/>
                  </a:lnTo>
                  <a:lnTo>
                    <a:pt x="608" y="1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1EB70C9F-68CE-4877-BB01-D94A86E785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46920" y="4367665"/>
            <a:ext cx="764582" cy="1419225"/>
            <a:chOff x="3893" y="1448"/>
            <a:chExt cx="612" cy="1136"/>
          </a:xfrm>
          <a:gradFill flip="none" rotWithShape="1">
            <a:gsLst>
              <a:gs pos="0">
                <a:srgbClr val="73C322">
                  <a:lumMod val="40000"/>
                  <a:lumOff val="60000"/>
                </a:srgbClr>
              </a:gs>
              <a:gs pos="46000">
                <a:srgbClr val="73C322">
                  <a:lumMod val="95000"/>
                  <a:lumOff val="5000"/>
                </a:srgbClr>
              </a:gs>
              <a:gs pos="100000">
                <a:srgbClr val="73C322">
                  <a:lumMod val="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900000" lon="19799989" rev="0"/>
            </a:camera>
            <a:lightRig rig="threePt" dir="t"/>
          </a:scene3d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5E0D753A-897A-4F3A-A622-70762F6CA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448"/>
              <a:ext cx="236" cy="235"/>
            </a:xfrm>
            <a:custGeom>
              <a:avLst/>
              <a:gdLst>
                <a:gd name="T0" fmla="*/ 354 w 708"/>
                <a:gd name="T1" fmla="*/ 0 h 706"/>
                <a:gd name="T2" fmla="*/ 403 w 708"/>
                <a:gd name="T3" fmla="*/ 4 h 706"/>
                <a:gd name="T4" fmla="*/ 448 w 708"/>
                <a:gd name="T5" fmla="*/ 13 h 706"/>
                <a:gd name="T6" fmla="*/ 492 w 708"/>
                <a:gd name="T7" fmla="*/ 28 h 706"/>
                <a:gd name="T8" fmla="*/ 533 w 708"/>
                <a:gd name="T9" fmla="*/ 49 h 706"/>
                <a:gd name="T10" fmla="*/ 571 w 708"/>
                <a:gd name="T11" fmla="*/ 74 h 706"/>
                <a:gd name="T12" fmla="*/ 604 w 708"/>
                <a:gd name="T13" fmla="*/ 104 h 706"/>
                <a:gd name="T14" fmla="*/ 635 w 708"/>
                <a:gd name="T15" fmla="*/ 137 h 706"/>
                <a:gd name="T16" fmla="*/ 660 w 708"/>
                <a:gd name="T17" fmla="*/ 175 h 706"/>
                <a:gd name="T18" fmla="*/ 680 w 708"/>
                <a:gd name="T19" fmla="*/ 216 h 706"/>
                <a:gd name="T20" fmla="*/ 696 w 708"/>
                <a:gd name="T21" fmla="*/ 259 h 706"/>
                <a:gd name="T22" fmla="*/ 705 w 708"/>
                <a:gd name="T23" fmla="*/ 305 h 706"/>
                <a:gd name="T24" fmla="*/ 708 w 708"/>
                <a:gd name="T25" fmla="*/ 353 h 706"/>
                <a:gd name="T26" fmla="*/ 705 w 708"/>
                <a:gd name="T27" fmla="*/ 401 h 706"/>
                <a:gd name="T28" fmla="*/ 696 w 708"/>
                <a:gd name="T29" fmla="*/ 447 h 706"/>
                <a:gd name="T30" fmla="*/ 680 w 708"/>
                <a:gd name="T31" fmla="*/ 490 h 706"/>
                <a:gd name="T32" fmla="*/ 660 w 708"/>
                <a:gd name="T33" fmla="*/ 531 h 706"/>
                <a:gd name="T34" fmla="*/ 635 w 708"/>
                <a:gd name="T35" fmla="*/ 569 h 706"/>
                <a:gd name="T36" fmla="*/ 604 w 708"/>
                <a:gd name="T37" fmla="*/ 603 h 706"/>
                <a:gd name="T38" fmla="*/ 571 w 708"/>
                <a:gd name="T39" fmla="*/ 632 h 706"/>
                <a:gd name="T40" fmla="*/ 533 w 708"/>
                <a:gd name="T41" fmla="*/ 658 h 706"/>
                <a:gd name="T42" fmla="*/ 492 w 708"/>
                <a:gd name="T43" fmla="*/ 678 h 706"/>
                <a:gd name="T44" fmla="*/ 448 w 708"/>
                <a:gd name="T45" fmla="*/ 693 h 706"/>
                <a:gd name="T46" fmla="*/ 403 w 708"/>
                <a:gd name="T47" fmla="*/ 703 h 706"/>
                <a:gd name="T48" fmla="*/ 354 w 708"/>
                <a:gd name="T49" fmla="*/ 706 h 706"/>
                <a:gd name="T50" fmla="*/ 306 w 708"/>
                <a:gd name="T51" fmla="*/ 703 h 706"/>
                <a:gd name="T52" fmla="*/ 260 w 708"/>
                <a:gd name="T53" fmla="*/ 693 h 706"/>
                <a:gd name="T54" fmla="*/ 217 w 708"/>
                <a:gd name="T55" fmla="*/ 678 h 706"/>
                <a:gd name="T56" fmla="*/ 176 w 708"/>
                <a:gd name="T57" fmla="*/ 658 h 706"/>
                <a:gd name="T58" fmla="*/ 138 w 708"/>
                <a:gd name="T59" fmla="*/ 632 h 706"/>
                <a:gd name="T60" fmla="*/ 103 w 708"/>
                <a:gd name="T61" fmla="*/ 603 h 706"/>
                <a:gd name="T62" fmla="*/ 74 w 708"/>
                <a:gd name="T63" fmla="*/ 569 h 706"/>
                <a:gd name="T64" fmla="*/ 49 w 708"/>
                <a:gd name="T65" fmla="*/ 531 h 706"/>
                <a:gd name="T66" fmla="*/ 28 w 708"/>
                <a:gd name="T67" fmla="*/ 490 h 706"/>
                <a:gd name="T68" fmla="*/ 13 w 708"/>
                <a:gd name="T69" fmla="*/ 447 h 706"/>
                <a:gd name="T70" fmla="*/ 3 w 708"/>
                <a:gd name="T71" fmla="*/ 401 h 706"/>
                <a:gd name="T72" fmla="*/ 0 w 708"/>
                <a:gd name="T73" fmla="*/ 353 h 706"/>
                <a:gd name="T74" fmla="*/ 3 w 708"/>
                <a:gd name="T75" fmla="*/ 305 h 706"/>
                <a:gd name="T76" fmla="*/ 13 w 708"/>
                <a:gd name="T77" fmla="*/ 259 h 706"/>
                <a:gd name="T78" fmla="*/ 28 w 708"/>
                <a:gd name="T79" fmla="*/ 216 h 706"/>
                <a:gd name="T80" fmla="*/ 49 w 708"/>
                <a:gd name="T81" fmla="*/ 175 h 706"/>
                <a:gd name="T82" fmla="*/ 74 w 708"/>
                <a:gd name="T83" fmla="*/ 137 h 706"/>
                <a:gd name="T84" fmla="*/ 103 w 708"/>
                <a:gd name="T85" fmla="*/ 104 h 706"/>
                <a:gd name="T86" fmla="*/ 138 w 708"/>
                <a:gd name="T87" fmla="*/ 74 h 706"/>
                <a:gd name="T88" fmla="*/ 176 w 708"/>
                <a:gd name="T89" fmla="*/ 49 h 706"/>
                <a:gd name="T90" fmla="*/ 217 w 708"/>
                <a:gd name="T91" fmla="*/ 28 h 706"/>
                <a:gd name="T92" fmla="*/ 260 w 708"/>
                <a:gd name="T93" fmla="*/ 13 h 706"/>
                <a:gd name="T94" fmla="*/ 306 w 708"/>
                <a:gd name="T95" fmla="*/ 4 h 706"/>
                <a:gd name="T96" fmla="*/ 354 w 708"/>
                <a:gd name="T97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8" h="706">
                  <a:moveTo>
                    <a:pt x="354" y="0"/>
                  </a:moveTo>
                  <a:lnTo>
                    <a:pt x="403" y="4"/>
                  </a:lnTo>
                  <a:lnTo>
                    <a:pt x="448" y="13"/>
                  </a:lnTo>
                  <a:lnTo>
                    <a:pt x="492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4" y="104"/>
                  </a:lnTo>
                  <a:lnTo>
                    <a:pt x="635" y="137"/>
                  </a:lnTo>
                  <a:lnTo>
                    <a:pt x="660" y="175"/>
                  </a:lnTo>
                  <a:lnTo>
                    <a:pt x="680" y="216"/>
                  </a:lnTo>
                  <a:lnTo>
                    <a:pt x="696" y="259"/>
                  </a:lnTo>
                  <a:lnTo>
                    <a:pt x="705" y="305"/>
                  </a:lnTo>
                  <a:lnTo>
                    <a:pt x="708" y="353"/>
                  </a:lnTo>
                  <a:lnTo>
                    <a:pt x="705" y="401"/>
                  </a:lnTo>
                  <a:lnTo>
                    <a:pt x="696" y="447"/>
                  </a:lnTo>
                  <a:lnTo>
                    <a:pt x="680" y="490"/>
                  </a:lnTo>
                  <a:lnTo>
                    <a:pt x="660" y="531"/>
                  </a:lnTo>
                  <a:lnTo>
                    <a:pt x="635" y="569"/>
                  </a:lnTo>
                  <a:lnTo>
                    <a:pt x="604" y="603"/>
                  </a:lnTo>
                  <a:lnTo>
                    <a:pt x="571" y="632"/>
                  </a:lnTo>
                  <a:lnTo>
                    <a:pt x="533" y="658"/>
                  </a:lnTo>
                  <a:lnTo>
                    <a:pt x="492" y="678"/>
                  </a:lnTo>
                  <a:lnTo>
                    <a:pt x="448" y="693"/>
                  </a:lnTo>
                  <a:lnTo>
                    <a:pt x="403" y="703"/>
                  </a:lnTo>
                  <a:lnTo>
                    <a:pt x="354" y="706"/>
                  </a:lnTo>
                  <a:lnTo>
                    <a:pt x="306" y="703"/>
                  </a:lnTo>
                  <a:lnTo>
                    <a:pt x="260" y="693"/>
                  </a:lnTo>
                  <a:lnTo>
                    <a:pt x="217" y="678"/>
                  </a:lnTo>
                  <a:lnTo>
                    <a:pt x="176" y="658"/>
                  </a:lnTo>
                  <a:lnTo>
                    <a:pt x="138" y="632"/>
                  </a:lnTo>
                  <a:lnTo>
                    <a:pt x="103" y="603"/>
                  </a:lnTo>
                  <a:lnTo>
                    <a:pt x="74" y="569"/>
                  </a:lnTo>
                  <a:lnTo>
                    <a:pt x="49" y="531"/>
                  </a:lnTo>
                  <a:lnTo>
                    <a:pt x="28" y="490"/>
                  </a:lnTo>
                  <a:lnTo>
                    <a:pt x="13" y="447"/>
                  </a:lnTo>
                  <a:lnTo>
                    <a:pt x="3" y="401"/>
                  </a:lnTo>
                  <a:lnTo>
                    <a:pt x="0" y="353"/>
                  </a:lnTo>
                  <a:lnTo>
                    <a:pt x="3" y="305"/>
                  </a:lnTo>
                  <a:lnTo>
                    <a:pt x="13" y="259"/>
                  </a:lnTo>
                  <a:lnTo>
                    <a:pt x="28" y="216"/>
                  </a:lnTo>
                  <a:lnTo>
                    <a:pt x="49" y="175"/>
                  </a:lnTo>
                  <a:lnTo>
                    <a:pt x="74" y="137"/>
                  </a:lnTo>
                  <a:lnTo>
                    <a:pt x="103" y="104"/>
                  </a:lnTo>
                  <a:lnTo>
                    <a:pt x="138" y="74"/>
                  </a:lnTo>
                  <a:lnTo>
                    <a:pt x="176" y="49"/>
                  </a:lnTo>
                  <a:lnTo>
                    <a:pt x="217" y="28"/>
                  </a:lnTo>
                  <a:lnTo>
                    <a:pt x="260" y="13"/>
                  </a:lnTo>
                  <a:lnTo>
                    <a:pt x="306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BAC7B6B-182F-4675-8F39-3AF99D6DF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3" y="1690"/>
              <a:ext cx="612" cy="894"/>
            </a:xfrm>
            <a:custGeom>
              <a:avLst/>
              <a:gdLst>
                <a:gd name="T0" fmla="*/ 1201 w 1837"/>
                <a:gd name="T1" fmla="*/ 1159 h 2683"/>
                <a:gd name="T2" fmla="*/ 1198 w 1837"/>
                <a:gd name="T3" fmla="*/ 1233 h 2683"/>
                <a:gd name="T4" fmla="*/ 1494 w 1837"/>
                <a:gd name="T5" fmla="*/ 1163 h 2683"/>
                <a:gd name="T6" fmla="*/ 1488 w 1837"/>
                <a:gd name="T7" fmla="*/ 1157 h 2683"/>
                <a:gd name="T8" fmla="*/ 1435 w 1837"/>
                <a:gd name="T9" fmla="*/ 1174 h 2683"/>
                <a:gd name="T10" fmla="*/ 1366 w 1837"/>
                <a:gd name="T11" fmla="*/ 1206 h 2683"/>
                <a:gd name="T12" fmla="*/ 1297 w 1837"/>
                <a:gd name="T13" fmla="*/ 1198 h 2683"/>
                <a:gd name="T14" fmla="*/ 1240 w 1837"/>
                <a:gd name="T15" fmla="*/ 1156 h 2683"/>
                <a:gd name="T16" fmla="*/ 723 w 1837"/>
                <a:gd name="T17" fmla="*/ 174 h 2683"/>
                <a:gd name="T18" fmla="*/ 648 w 1837"/>
                <a:gd name="T19" fmla="*/ 670 h 2683"/>
                <a:gd name="T20" fmla="*/ 820 w 1837"/>
                <a:gd name="T21" fmla="*/ 670 h 2683"/>
                <a:gd name="T22" fmla="*/ 648 w 1837"/>
                <a:gd name="T23" fmla="*/ 0 h 2683"/>
                <a:gd name="T24" fmla="*/ 867 w 1837"/>
                <a:gd name="T25" fmla="*/ 14 h 2683"/>
                <a:gd name="T26" fmla="*/ 970 w 1837"/>
                <a:gd name="T27" fmla="*/ 65 h 2683"/>
                <a:gd name="T28" fmla="*/ 1116 w 1837"/>
                <a:gd name="T29" fmla="*/ 171 h 2683"/>
                <a:gd name="T30" fmla="*/ 1231 w 1837"/>
                <a:gd name="T31" fmla="*/ 295 h 2683"/>
                <a:gd name="T32" fmla="*/ 1324 w 1837"/>
                <a:gd name="T33" fmla="*/ 446 h 2683"/>
                <a:gd name="T34" fmla="*/ 1395 w 1837"/>
                <a:gd name="T35" fmla="*/ 634 h 2683"/>
                <a:gd name="T36" fmla="*/ 1451 w 1837"/>
                <a:gd name="T37" fmla="*/ 866 h 2683"/>
                <a:gd name="T38" fmla="*/ 1483 w 1837"/>
                <a:gd name="T39" fmla="*/ 1079 h 2683"/>
                <a:gd name="T40" fmla="*/ 1503 w 1837"/>
                <a:gd name="T41" fmla="*/ 1110 h 2683"/>
                <a:gd name="T42" fmla="*/ 1541 w 1837"/>
                <a:gd name="T43" fmla="*/ 1147 h 2683"/>
                <a:gd name="T44" fmla="*/ 1837 w 1837"/>
                <a:gd name="T45" fmla="*/ 1233 h 2683"/>
                <a:gd name="T46" fmla="*/ 854 w 1837"/>
                <a:gd name="T47" fmla="*/ 1233 h 2683"/>
                <a:gd name="T48" fmla="*/ 1151 w 1837"/>
                <a:gd name="T49" fmla="*/ 1147 h 2683"/>
                <a:gd name="T50" fmla="*/ 1189 w 1837"/>
                <a:gd name="T51" fmla="*/ 1110 h 2683"/>
                <a:gd name="T52" fmla="*/ 1211 w 1837"/>
                <a:gd name="T53" fmla="*/ 1098 h 2683"/>
                <a:gd name="T54" fmla="*/ 1185 w 1837"/>
                <a:gd name="T55" fmla="*/ 939 h 2683"/>
                <a:gd name="T56" fmla="*/ 1143 w 1837"/>
                <a:gd name="T57" fmla="*/ 756 h 2683"/>
                <a:gd name="T58" fmla="*/ 1097 w 1837"/>
                <a:gd name="T59" fmla="*/ 614 h 2683"/>
                <a:gd name="T60" fmla="*/ 1087 w 1837"/>
                <a:gd name="T61" fmla="*/ 1157 h 2683"/>
                <a:gd name="T62" fmla="*/ 805 w 1837"/>
                <a:gd name="T63" fmla="*/ 2012 h 2683"/>
                <a:gd name="T64" fmla="*/ 1060 w 1837"/>
                <a:gd name="T65" fmla="*/ 2551 h 2683"/>
                <a:gd name="T66" fmla="*/ 1024 w 1837"/>
                <a:gd name="T67" fmla="*/ 2626 h 2683"/>
                <a:gd name="T68" fmla="*/ 957 w 1837"/>
                <a:gd name="T69" fmla="*/ 2673 h 2683"/>
                <a:gd name="T70" fmla="*/ 871 w 1837"/>
                <a:gd name="T71" fmla="*/ 2680 h 2683"/>
                <a:gd name="T72" fmla="*/ 795 w 1837"/>
                <a:gd name="T73" fmla="*/ 2646 h 2683"/>
                <a:gd name="T74" fmla="*/ 748 w 1837"/>
                <a:gd name="T75" fmla="*/ 2578 h 2683"/>
                <a:gd name="T76" fmla="*/ 737 w 1837"/>
                <a:gd name="T77" fmla="*/ 1396 h 2683"/>
                <a:gd name="T78" fmla="*/ 714 w 1837"/>
                <a:gd name="T79" fmla="*/ 2521 h 2683"/>
                <a:gd name="T80" fmla="*/ 692 w 1837"/>
                <a:gd name="T81" fmla="*/ 2603 h 2683"/>
                <a:gd name="T82" fmla="*/ 635 w 1837"/>
                <a:gd name="T83" fmla="*/ 2661 h 2683"/>
                <a:gd name="T84" fmla="*/ 553 w 1837"/>
                <a:gd name="T85" fmla="*/ 2683 h 2683"/>
                <a:gd name="T86" fmla="*/ 471 w 1837"/>
                <a:gd name="T87" fmla="*/ 2661 h 2683"/>
                <a:gd name="T88" fmla="*/ 412 w 1837"/>
                <a:gd name="T89" fmla="*/ 2603 h 2683"/>
                <a:gd name="T90" fmla="*/ 390 w 1837"/>
                <a:gd name="T91" fmla="*/ 2521 h 2683"/>
                <a:gd name="T92" fmla="*/ 380 w 1837"/>
                <a:gd name="T93" fmla="*/ 1156 h 2683"/>
                <a:gd name="T94" fmla="*/ 372 w 1837"/>
                <a:gd name="T95" fmla="*/ 655 h 2683"/>
                <a:gd name="T96" fmla="*/ 326 w 1837"/>
                <a:gd name="T97" fmla="*/ 809 h 2683"/>
                <a:gd name="T98" fmla="*/ 286 w 1837"/>
                <a:gd name="T99" fmla="*/ 1011 h 2683"/>
                <a:gd name="T100" fmla="*/ 254 w 1837"/>
                <a:gd name="T101" fmla="*/ 1143 h 2683"/>
                <a:gd name="T102" fmla="*/ 192 w 1837"/>
                <a:gd name="T103" fmla="*/ 1196 h 2683"/>
                <a:gd name="T104" fmla="*/ 118 w 1837"/>
                <a:gd name="T105" fmla="*/ 1206 h 2683"/>
                <a:gd name="T106" fmla="*/ 45 w 1837"/>
                <a:gd name="T107" fmla="*/ 1171 h 2683"/>
                <a:gd name="T108" fmla="*/ 4 w 1837"/>
                <a:gd name="T109" fmla="*/ 1105 h 2683"/>
                <a:gd name="T110" fmla="*/ 17 w 1837"/>
                <a:gd name="T111" fmla="*/ 954 h 2683"/>
                <a:gd name="T112" fmla="*/ 69 w 1837"/>
                <a:gd name="T113" fmla="*/ 703 h 2683"/>
                <a:gd name="T114" fmla="*/ 136 w 1837"/>
                <a:gd name="T115" fmla="*/ 501 h 2683"/>
                <a:gd name="T116" fmla="*/ 222 w 1837"/>
                <a:gd name="T117" fmla="*/ 338 h 2683"/>
                <a:gd name="T118" fmla="*/ 331 w 1837"/>
                <a:gd name="T119" fmla="*/ 206 h 2683"/>
                <a:gd name="T120" fmla="*/ 469 w 1837"/>
                <a:gd name="T121" fmla="*/ 95 h 2683"/>
                <a:gd name="T122" fmla="*/ 570 w 1837"/>
                <a:gd name="T123" fmla="*/ 27 h 2683"/>
                <a:gd name="T124" fmla="*/ 648 w 1837"/>
                <a:gd name="T125" fmla="*/ 0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7" h="2683">
                  <a:moveTo>
                    <a:pt x="1208" y="1156"/>
                  </a:moveTo>
                  <a:lnTo>
                    <a:pt x="1204" y="1157"/>
                  </a:lnTo>
                  <a:lnTo>
                    <a:pt x="1201" y="1159"/>
                  </a:lnTo>
                  <a:lnTo>
                    <a:pt x="1199" y="1162"/>
                  </a:lnTo>
                  <a:lnTo>
                    <a:pt x="1198" y="1166"/>
                  </a:lnTo>
                  <a:lnTo>
                    <a:pt x="1198" y="1233"/>
                  </a:lnTo>
                  <a:lnTo>
                    <a:pt x="1494" y="1233"/>
                  </a:lnTo>
                  <a:lnTo>
                    <a:pt x="1494" y="1166"/>
                  </a:lnTo>
                  <a:lnTo>
                    <a:pt x="1494" y="1163"/>
                  </a:lnTo>
                  <a:lnTo>
                    <a:pt x="1492" y="1160"/>
                  </a:lnTo>
                  <a:lnTo>
                    <a:pt x="1490" y="1158"/>
                  </a:lnTo>
                  <a:lnTo>
                    <a:pt x="1488" y="1157"/>
                  </a:lnTo>
                  <a:lnTo>
                    <a:pt x="1484" y="1156"/>
                  </a:lnTo>
                  <a:lnTo>
                    <a:pt x="1453" y="1156"/>
                  </a:lnTo>
                  <a:lnTo>
                    <a:pt x="1435" y="1174"/>
                  </a:lnTo>
                  <a:lnTo>
                    <a:pt x="1415" y="1188"/>
                  </a:lnTo>
                  <a:lnTo>
                    <a:pt x="1392" y="1200"/>
                  </a:lnTo>
                  <a:lnTo>
                    <a:pt x="1366" y="1206"/>
                  </a:lnTo>
                  <a:lnTo>
                    <a:pt x="1346" y="1207"/>
                  </a:lnTo>
                  <a:lnTo>
                    <a:pt x="1320" y="1205"/>
                  </a:lnTo>
                  <a:lnTo>
                    <a:pt x="1297" y="1198"/>
                  </a:lnTo>
                  <a:lnTo>
                    <a:pt x="1275" y="1187"/>
                  </a:lnTo>
                  <a:lnTo>
                    <a:pt x="1256" y="1174"/>
                  </a:lnTo>
                  <a:lnTo>
                    <a:pt x="1240" y="1156"/>
                  </a:lnTo>
                  <a:lnTo>
                    <a:pt x="1208" y="1156"/>
                  </a:lnTo>
                  <a:close/>
                  <a:moveTo>
                    <a:pt x="733" y="102"/>
                  </a:moveTo>
                  <a:lnTo>
                    <a:pt x="723" y="174"/>
                  </a:lnTo>
                  <a:lnTo>
                    <a:pt x="721" y="203"/>
                  </a:lnTo>
                  <a:lnTo>
                    <a:pt x="714" y="230"/>
                  </a:lnTo>
                  <a:lnTo>
                    <a:pt x="648" y="670"/>
                  </a:lnTo>
                  <a:lnTo>
                    <a:pt x="733" y="787"/>
                  </a:lnTo>
                  <a:lnTo>
                    <a:pt x="735" y="787"/>
                  </a:lnTo>
                  <a:lnTo>
                    <a:pt x="820" y="670"/>
                  </a:lnTo>
                  <a:lnTo>
                    <a:pt x="735" y="102"/>
                  </a:lnTo>
                  <a:lnTo>
                    <a:pt x="733" y="102"/>
                  </a:lnTo>
                  <a:close/>
                  <a:moveTo>
                    <a:pt x="648" y="0"/>
                  </a:moveTo>
                  <a:lnTo>
                    <a:pt x="734" y="88"/>
                  </a:lnTo>
                  <a:lnTo>
                    <a:pt x="823" y="1"/>
                  </a:lnTo>
                  <a:lnTo>
                    <a:pt x="867" y="14"/>
                  </a:lnTo>
                  <a:lnTo>
                    <a:pt x="911" y="33"/>
                  </a:lnTo>
                  <a:lnTo>
                    <a:pt x="952" y="57"/>
                  </a:lnTo>
                  <a:lnTo>
                    <a:pt x="970" y="65"/>
                  </a:lnTo>
                  <a:lnTo>
                    <a:pt x="1022" y="99"/>
                  </a:lnTo>
                  <a:lnTo>
                    <a:pt x="1070" y="135"/>
                  </a:lnTo>
                  <a:lnTo>
                    <a:pt x="1116" y="171"/>
                  </a:lnTo>
                  <a:lnTo>
                    <a:pt x="1157" y="210"/>
                  </a:lnTo>
                  <a:lnTo>
                    <a:pt x="1195" y="251"/>
                  </a:lnTo>
                  <a:lnTo>
                    <a:pt x="1231" y="295"/>
                  </a:lnTo>
                  <a:lnTo>
                    <a:pt x="1265" y="342"/>
                  </a:lnTo>
                  <a:lnTo>
                    <a:pt x="1295" y="392"/>
                  </a:lnTo>
                  <a:lnTo>
                    <a:pt x="1324" y="446"/>
                  </a:lnTo>
                  <a:lnTo>
                    <a:pt x="1349" y="504"/>
                  </a:lnTo>
                  <a:lnTo>
                    <a:pt x="1373" y="567"/>
                  </a:lnTo>
                  <a:lnTo>
                    <a:pt x="1395" y="634"/>
                  </a:lnTo>
                  <a:lnTo>
                    <a:pt x="1415" y="706"/>
                  </a:lnTo>
                  <a:lnTo>
                    <a:pt x="1434" y="783"/>
                  </a:lnTo>
                  <a:lnTo>
                    <a:pt x="1451" y="866"/>
                  </a:lnTo>
                  <a:lnTo>
                    <a:pt x="1467" y="955"/>
                  </a:lnTo>
                  <a:lnTo>
                    <a:pt x="1482" y="1050"/>
                  </a:lnTo>
                  <a:lnTo>
                    <a:pt x="1483" y="1079"/>
                  </a:lnTo>
                  <a:lnTo>
                    <a:pt x="1478" y="1107"/>
                  </a:lnTo>
                  <a:lnTo>
                    <a:pt x="1484" y="1107"/>
                  </a:lnTo>
                  <a:lnTo>
                    <a:pt x="1503" y="1110"/>
                  </a:lnTo>
                  <a:lnTo>
                    <a:pt x="1519" y="1118"/>
                  </a:lnTo>
                  <a:lnTo>
                    <a:pt x="1533" y="1131"/>
                  </a:lnTo>
                  <a:lnTo>
                    <a:pt x="1541" y="1147"/>
                  </a:lnTo>
                  <a:lnTo>
                    <a:pt x="1544" y="1166"/>
                  </a:lnTo>
                  <a:lnTo>
                    <a:pt x="1544" y="1233"/>
                  </a:lnTo>
                  <a:lnTo>
                    <a:pt x="1837" y="1233"/>
                  </a:lnTo>
                  <a:lnTo>
                    <a:pt x="1837" y="1957"/>
                  </a:lnTo>
                  <a:lnTo>
                    <a:pt x="854" y="1957"/>
                  </a:lnTo>
                  <a:lnTo>
                    <a:pt x="854" y="1233"/>
                  </a:lnTo>
                  <a:lnTo>
                    <a:pt x="1148" y="1233"/>
                  </a:lnTo>
                  <a:lnTo>
                    <a:pt x="1148" y="1166"/>
                  </a:lnTo>
                  <a:lnTo>
                    <a:pt x="1151" y="1147"/>
                  </a:lnTo>
                  <a:lnTo>
                    <a:pt x="1160" y="1131"/>
                  </a:lnTo>
                  <a:lnTo>
                    <a:pt x="1172" y="1118"/>
                  </a:lnTo>
                  <a:lnTo>
                    <a:pt x="1189" y="1110"/>
                  </a:lnTo>
                  <a:lnTo>
                    <a:pt x="1208" y="1107"/>
                  </a:lnTo>
                  <a:lnTo>
                    <a:pt x="1214" y="1107"/>
                  </a:lnTo>
                  <a:lnTo>
                    <a:pt x="1211" y="1098"/>
                  </a:lnTo>
                  <a:lnTo>
                    <a:pt x="1210" y="1090"/>
                  </a:lnTo>
                  <a:lnTo>
                    <a:pt x="1198" y="1011"/>
                  </a:lnTo>
                  <a:lnTo>
                    <a:pt x="1185" y="939"/>
                  </a:lnTo>
                  <a:lnTo>
                    <a:pt x="1171" y="873"/>
                  </a:lnTo>
                  <a:lnTo>
                    <a:pt x="1158" y="812"/>
                  </a:lnTo>
                  <a:lnTo>
                    <a:pt x="1143" y="756"/>
                  </a:lnTo>
                  <a:lnTo>
                    <a:pt x="1128" y="704"/>
                  </a:lnTo>
                  <a:lnTo>
                    <a:pt x="1112" y="657"/>
                  </a:lnTo>
                  <a:lnTo>
                    <a:pt x="1097" y="614"/>
                  </a:lnTo>
                  <a:lnTo>
                    <a:pt x="1097" y="1086"/>
                  </a:lnTo>
                  <a:lnTo>
                    <a:pt x="1095" y="1122"/>
                  </a:lnTo>
                  <a:lnTo>
                    <a:pt x="1087" y="1157"/>
                  </a:lnTo>
                  <a:lnTo>
                    <a:pt x="1077" y="1189"/>
                  </a:lnTo>
                  <a:lnTo>
                    <a:pt x="805" y="1189"/>
                  </a:lnTo>
                  <a:lnTo>
                    <a:pt x="805" y="2012"/>
                  </a:lnTo>
                  <a:lnTo>
                    <a:pt x="1063" y="2012"/>
                  </a:lnTo>
                  <a:lnTo>
                    <a:pt x="1063" y="2521"/>
                  </a:lnTo>
                  <a:lnTo>
                    <a:pt x="1060" y="2551"/>
                  </a:lnTo>
                  <a:lnTo>
                    <a:pt x="1053" y="2578"/>
                  </a:lnTo>
                  <a:lnTo>
                    <a:pt x="1041" y="2603"/>
                  </a:lnTo>
                  <a:lnTo>
                    <a:pt x="1024" y="2626"/>
                  </a:lnTo>
                  <a:lnTo>
                    <a:pt x="1005" y="2646"/>
                  </a:lnTo>
                  <a:lnTo>
                    <a:pt x="982" y="2661"/>
                  </a:lnTo>
                  <a:lnTo>
                    <a:pt x="957" y="2673"/>
                  </a:lnTo>
                  <a:lnTo>
                    <a:pt x="930" y="2680"/>
                  </a:lnTo>
                  <a:lnTo>
                    <a:pt x="900" y="2683"/>
                  </a:lnTo>
                  <a:lnTo>
                    <a:pt x="871" y="2680"/>
                  </a:lnTo>
                  <a:lnTo>
                    <a:pt x="844" y="2673"/>
                  </a:lnTo>
                  <a:lnTo>
                    <a:pt x="818" y="2661"/>
                  </a:lnTo>
                  <a:lnTo>
                    <a:pt x="795" y="2646"/>
                  </a:lnTo>
                  <a:lnTo>
                    <a:pt x="776" y="2626"/>
                  </a:lnTo>
                  <a:lnTo>
                    <a:pt x="761" y="2603"/>
                  </a:lnTo>
                  <a:lnTo>
                    <a:pt x="748" y="2578"/>
                  </a:lnTo>
                  <a:lnTo>
                    <a:pt x="741" y="2551"/>
                  </a:lnTo>
                  <a:lnTo>
                    <a:pt x="737" y="2521"/>
                  </a:lnTo>
                  <a:lnTo>
                    <a:pt x="737" y="1396"/>
                  </a:lnTo>
                  <a:lnTo>
                    <a:pt x="734" y="1396"/>
                  </a:lnTo>
                  <a:lnTo>
                    <a:pt x="714" y="1396"/>
                  </a:lnTo>
                  <a:lnTo>
                    <a:pt x="714" y="2521"/>
                  </a:lnTo>
                  <a:lnTo>
                    <a:pt x="712" y="2551"/>
                  </a:lnTo>
                  <a:lnTo>
                    <a:pt x="705" y="2578"/>
                  </a:lnTo>
                  <a:lnTo>
                    <a:pt x="692" y="2603"/>
                  </a:lnTo>
                  <a:lnTo>
                    <a:pt x="677" y="2626"/>
                  </a:lnTo>
                  <a:lnTo>
                    <a:pt x="657" y="2646"/>
                  </a:lnTo>
                  <a:lnTo>
                    <a:pt x="635" y="2661"/>
                  </a:lnTo>
                  <a:lnTo>
                    <a:pt x="609" y="2673"/>
                  </a:lnTo>
                  <a:lnTo>
                    <a:pt x="582" y="2681"/>
                  </a:lnTo>
                  <a:lnTo>
                    <a:pt x="553" y="2683"/>
                  </a:lnTo>
                  <a:lnTo>
                    <a:pt x="523" y="2681"/>
                  </a:lnTo>
                  <a:lnTo>
                    <a:pt x="496" y="2673"/>
                  </a:lnTo>
                  <a:lnTo>
                    <a:pt x="471" y="2661"/>
                  </a:lnTo>
                  <a:lnTo>
                    <a:pt x="448" y="2646"/>
                  </a:lnTo>
                  <a:lnTo>
                    <a:pt x="428" y="2626"/>
                  </a:lnTo>
                  <a:lnTo>
                    <a:pt x="412" y="2603"/>
                  </a:lnTo>
                  <a:lnTo>
                    <a:pt x="400" y="2578"/>
                  </a:lnTo>
                  <a:lnTo>
                    <a:pt x="393" y="2551"/>
                  </a:lnTo>
                  <a:lnTo>
                    <a:pt x="390" y="2521"/>
                  </a:lnTo>
                  <a:lnTo>
                    <a:pt x="390" y="1210"/>
                  </a:lnTo>
                  <a:lnTo>
                    <a:pt x="392" y="1188"/>
                  </a:lnTo>
                  <a:lnTo>
                    <a:pt x="380" y="1156"/>
                  </a:lnTo>
                  <a:lnTo>
                    <a:pt x="374" y="1121"/>
                  </a:lnTo>
                  <a:lnTo>
                    <a:pt x="372" y="1086"/>
                  </a:lnTo>
                  <a:lnTo>
                    <a:pt x="372" y="655"/>
                  </a:lnTo>
                  <a:lnTo>
                    <a:pt x="356" y="702"/>
                  </a:lnTo>
                  <a:lnTo>
                    <a:pt x="340" y="753"/>
                  </a:lnTo>
                  <a:lnTo>
                    <a:pt x="326" y="809"/>
                  </a:lnTo>
                  <a:lnTo>
                    <a:pt x="312" y="871"/>
                  </a:lnTo>
                  <a:lnTo>
                    <a:pt x="298" y="938"/>
                  </a:lnTo>
                  <a:lnTo>
                    <a:pt x="286" y="1011"/>
                  </a:lnTo>
                  <a:lnTo>
                    <a:pt x="273" y="1090"/>
                  </a:lnTo>
                  <a:lnTo>
                    <a:pt x="267" y="1118"/>
                  </a:lnTo>
                  <a:lnTo>
                    <a:pt x="254" y="1143"/>
                  </a:lnTo>
                  <a:lnTo>
                    <a:pt x="237" y="1164"/>
                  </a:lnTo>
                  <a:lnTo>
                    <a:pt x="216" y="1182"/>
                  </a:lnTo>
                  <a:lnTo>
                    <a:pt x="192" y="1196"/>
                  </a:lnTo>
                  <a:lnTo>
                    <a:pt x="166" y="1204"/>
                  </a:lnTo>
                  <a:lnTo>
                    <a:pt x="138" y="1207"/>
                  </a:lnTo>
                  <a:lnTo>
                    <a:pt x="118" y="1206"/>
                  </a:lnTo>
                  <a:lnTo>
                    <a:pt x="90" y="1199"/>
                  </a:lnTo>
                  <a:lnTo>
                    <a:pt x="66" y="1187"/>
                  </a:lnTo>
                  <a:lnTo>
                    <a:pt x="45" y="1171"/>
                  </a:lnTo>
                  <a:lnTo>
                    <a:pt x="27" y="1152"/>
                  </a:lnTo>
                  <a:lnTo>
                    <a:pt x="14" y="1130"/>
                  </a:lnTo>
                  <a:lnTo>
                    <a:pt x="4" y="1105"/>
                  </a:lnTo>
                  <a:lnTo>
                    <a:pt x="0" y="1077"/>
                  </a:lnTo>
                  <a:lnTo>
                    <a:pt x="1" y="1050"/>
                  </a:lnTo>
                  <a:lnTo>
                    <a:pt x="17" y="954"/>
                  </a:lnTo>
                  <a:lnTo>
                    <a:pt x="33" y="864"/>
                  </a:lnTo>
                  <a:lnTo>
                    <a:pt x="50" y="781"/>
                  </a:lnTo>
                  <a:lnTo>
                    <a:pt x="69" y="703"/>
                  </a:lnTo>
                  <a:lnTo>
                    <a:pt x="89" y="631"/>
                  </a:lnTo>
                  <a:lnTo>
                    <a:pt x="111" y="562"/>
                  </a:lnTo>
                  <a:lnTo>
                    <a:pt x="136" y="501"/>
                  </a:lnTo>
                  <a:lnTo>
                    <a:pt x="162" y="442"/>
                  </a:lnTo>
                  <a:lnTo>
                    <a:pt x="190" y="388"/>
                  </a:lnTo>
                  <a:lnTo>
                    <a:pt x="222" y="338"/>
                  </a:lnTo>
                  <a:lnTo>
                    <a:pt x="255" y="290"/>
                  </a:lnTo>
                  <a:lnTo>
                    <a:pt x="292" y="246"/>
                  </a:lnTo>
                  <a:lnTo>
                    <a:pt x="331" y="206"/>
                  </a:lnTo>
                  <a:lnTo>
                    <a:pt x="374" y="166"/>
                  </a:lnTo>
                  <a:lnTo>
                    <a:pt x="419" y="129"/>
                  </a:lnTo>
                  <a:lnTo>
                    <a:pt x="469" y="95"/>
                  </a:lnTo>
                  <a:lnTo>
                    <a:pt x="500" y="69"/>
                  </a:lnTo>
                  <a:lnTo>
                    <a:pt x="535" y="46"/>
                  </a:lnTo>
                  <a:lnTo>
                    <a:pt x="570" y="27"/>
                  </a:lnTo>
                  <a:lnTo>
                    <a:pt x="608" y="11"/>
                  </a:lnTo>
                  <a:lnTo>
                    <a:pt x="648" y="0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 extrusionH="6350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CF30D360-27E8-4E5F-B8C6-EA6D954EE36A}"/>
              </a:ext>
            </a:extLst>
          </p:cNvPr>
          <p:cNvSpPr txBox="1">
            <a:spLocks/>
          </p:cNvSpPr>
          <p:nvPr/>
        </p:nvSpPr>
        <p:spPr>
          <a:xfrm>
            <a:off x="3759633" y="134782"/>
            <a:ext cx="4672733" cy="71108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¿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Qué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 se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transparenta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549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>
            <a:extLst>
              <a:ext uri="{FF2B5EF4-FFF2-40B4-BE49-F238E27FC236}">
                <a16:creationId xmlns:a16="http://schemas.microsoft.com/office/drawing/2014/main" id="{87ACD4FE-69E2-467E-A373-428515ACA471}"/>
              </a:ext>
            </a:extLst>
          </p:cNvPr>
          <p:cNvGrpSpPr/>
          <p:nvPr/>
        </p:nvGrpSpPr>
        <p:grpSpPr>
          <a:xfrm>
            <a:off x="840556" y="436562"/>
            <a:ext cx="10585090" cy="6421438"/>
            <a:chOff x="457378" y="65118"/>
            <a:chExt cx="8076423" cy="4668879"/>
          </a:xfrm>
        </p:grpSpPr>
        <p:sp>
          <p:nvSpPr>
            <p:cNvPr id="2" name="Google Shape;344;p23">
              <a:extLst>
                <a:ext uri="{FF2B5EF4-FFF2-40B4-BE49-F238E27FC236}">
                  <a16:creationId xmlns:a16="http://schemas.microsoft.com/office/drawing/2014/main" id="{F08BB2A9-CC4B-4A25-AD76-5AEFFC41F441}"/>
                </a:ext>
              </a:extLst>
            </p:cNvPr>
            <p:cNvSpPr txBox="1">
              <a:spLocks/>
            </p:cNvSpPr>
            <p:nvPr/>
          </p:nvSpPr>
          <p:spPr>
            <a:xfrm>
              <a:off x="2275101" y="65118"/>
              <a:ext cx="4418564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Fira Sans Extra Condensed Medium"/>
                <a:buNone/>
                <a:tabLst/>
                <a:defRPr/>
              </a:pPr>
              <a:r>
                <a:rPr kumimoji="0" lang="es-MX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Narrow" panose="020B0606020202030204" pitchFamily="34" charset="0"/>
                  <a:sym typeface="Fira Sans Extra Condensed Medium"/>
                </a:rPr>
                <a:t>Transparencia como garantía primaria del DAI</a:t>
              </a:r>
            </a:p>
          </p:txBody>
        </p:sp>
        <p:sp>
          <p:nvSpPr>
            <p:cNvPr id="4" name="Google Shape;346;p23">
              <a:extLst>
                <a:ext uri="{FF2B5EF4-FFF2-40B4-BE49-F238E27FC236}">
                  <a16:creationId xmlns:a16="http://schemas.microsoft.com/office/drawing/2014/main" id="{5B470D1D-4459-43A6-A096-F3467207EABE}"/>
                </a:ext>
              </a:extLst>
            </p:cNvPr>
            <p:cNvSpPr txBox="1"/>
            <p:nvPr/>
          </p:nvSpPr>
          <p:spPr>
            <a:xfrm>
              <a:off x="457378" y="1162849"/>
              <a:ext cx="2007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000" b="1" kern="0" dirty="0">
                  <a:solidFill>
                    <a:srgbClr val="49C7BC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Información completa y actualizada referente a:</a:t>
              </a:r>
              <a:endParaRPr sz="2000" b="1" kern="0" dirty="0">
                <a:solidFill>
                  <a:srgbClr val="49C7BC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353;p23">
              <a:extLst>
                <a:ext uri="{FF2B5EF4-FFF2-40B4-BE49-F238E27FC236}">
                  <a16:creationId xmlns:a16="http://schemas.microsoft.com/office/drawing/2014/main" id="{E13F1D33-62D4-4024-84F6-97122E42A49D}"/>
                </a:ext>
              </a:extLst>
            </p:cNvPr>
            <p:cNvSpPr txBox="1"/>
            <p:nvPr/>
          </p:nvSpPr>
          <p:spPr>
            <a:xfrm>
              <a:off x="6100578" y="1756737"/>
              <a:ext cx="2433223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82563" indent="-182563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FF00FF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a) El Ejercicio de los recursos públicos</a:t>
              </a:r>
              <a:endParaRPr b="1" kern="0" dirty="0">
                <a:solidFill>
                  <a:srgbClr val="FF00FF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355;p23">
              <a:extLst>
                <a:ext uri="{FF2B5EF4-FFF2-40B4-BE49-F238E27FC236}">
                  <a16:creationId xmlns:a16="http://schemas.microsoft.com/office/drawing/2014/main" id="{DC010D85-9289-4C42-BC95-874B1D663DD0}"/>
                </a:ext>
              </a:extLst>
            </p:cNvPr>
            <p:cNvSpPr txBox="1"/>
            <p:nvPr/>
          </p:nvSpPr>
          <p:spPr>
            <a:xfrm>
              <a:off x="6164259" y="3459346"/>
              <a:ext cx="2369542" cy="880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2000" b="1" kern="0" dirty="0">
                  <a:solidFill>
                    <a:srgbClr val="993366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Deber de publicarla de oficio, mediante medios tecnológicos, disponibilidad</a:t>
              </a:r>
              <a:endParaRPr sz="2000" b="1" kern="0" dirty="0">
                <a:solidFill>
                  <a:srgbClr val="993366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" name="Google Shape;357;p23">
              <a:extLst>
                <a:ext uri="{FF2B5EF4-FFF2-40B4-BE49-F238E27FC236}">
                  <a16:creationId xmlns:a16="http://schemas.microsoft.com/office/drawing/2014/main" id="{8738DBA0-C461-43D6-8129-4FC868BA6765}"/>
                </a:ext>
              </a:extLst>
            </p:cNvPr>
            <p:cNvGrpSpPr/>
            <p:nvPr/>
          </p:nvGrpSpPr>
          <p:grpSpPr>
            <a:xfrm>
              <a:off x="3171823" y="993399"/>
              <a:ext cx="2800354" cy="3740598"/>
              <a:chOff x="3171823" y="993399"/>
              <a:chExt cx="2800354" cy="3740598"/>
            </a:xfrm>
          </p:grpSpPr>
          <p:sp>
            <p:nvSpPr>
              <p:cNvPr id="16" name="Google Shape;358;p23">
                <a:extLst>
                  <a:ext uri="{FF2B5EF4-FFF2-40B4-BE49-F238E27FC236}">
                    <a16:creationId xmlns:a16="http://schemas.microsoft.com/office/drawing/2014/main" id="{D991136F-1690-4094-9258-8C89E18CBA59}"/>
                  </a:ext>
                </a:extLst>
              </p:cNvPr>
              <p:cNvSpPr/>
              <p:nvPr/>
            </p:nvSpPr>
            <p:spPr>
              <a:xfrm>
                <a:off x="4491204" y="1022394"/>
                <a:ext cx="114808" cy="3569126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132092" extrusionOk="0">
                    <a:moveTo>
                      <a:pt x="1" y="1"/>
                    </a:moveTo>
                    <a:lnTo>
                      <a:pt x="1" y="132092"/>
                    </a:lnTo>
                    <a:lnTo>
                      <a:pt x="4248" y="132092"/>
                    </a:lnTo>
                    <a:lnTo>
                      <a:pt x="4248" y="1"/>
                    </a:lnTo>
                    <a:close/>
                  </a:path>
                </a:pathLst>
              </a:custGeom>
              <a:solidFill>
                <a:srgbClr val="EAC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59;p23">
                <a:extLst>
                  <a:ext uri="{FF2B5EF4-FFF2-40B4-BE49-F238E27FC236}">
                    <a16:creationId xmlns:a16="http://schemas.microsoft.com/office/drawing/2014/main" id="{C5D21323-1E29-424F-8E59-3C5CBA1326FF}"/>
                  </a:ext>
                </a:extLst>
              </p:cNvPr>
              <p:cNvSpPr/>
              <p:nvPr/>
            </p:nvSpPr>
            <p:spPr>
              <a:xfrm>
                <a:off x="4605985" y="1022394"/>
                <a:ext cx="19238" cy="356912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2092" extrusionOk="0">
                    <a:moveTo>
                      <a:pt x="0" y="1"/>
                    </a:moveTo>
                    <a:lnTo>
                      <a:pt x="0" y="132092"/>
                    </a:lnTo>
                    <a:lnTo>
                      <a:pt x="712" y="132092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rgbClr val="DBA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60;p23">
                <a:extLst>
                  <a:ext uri="{FF2B5EF4-FFF2-40B4-BE49-F238E27FC236}">
                    <a16:creationId xmlns:a16="http://schemas.microsoft.com/office/drawing/2014/main" id="{427E8130-66D1-4C86-955B-47451E98C19C}"/>
                  </a:ext>
                </a:extLst>
              </p:cNvPr>
              <p:cNvSpPr/>
              <p:nvPr/>
            </p:nvSpPr>
            <p:spPr>
              <a:xfrm>
                <a:off x="3171823" y="3768394"/>
                <a:ext cx="2171136" cy="409523"/>
              </a:xfrm>
              <a:custGeom>
                <a:avLst/>
                <a:gdLst/>
                <a:ahLst/>
                <a:cxnLst/>
                <a:rect l="l" t="t" r="r" b="b"/>
                <a:pathLst>
                  <a:path w="27724" h="11363" extrusionOk="0">
                    <a:moveTo>
                      <a:pt x="6026" y="1"/>
                    </a:moveTo>
                    <a:lnTo>
                      <a:pt x="0" y="5671"/>
                    </a:lnTo>
                    <a:lnTo>
                      <a:pt x="6026" y="11362"/>
                    </a:lnTo>
                    <a:lnTo>
                      <a:pt x="27724" y="11362"/>
                    </a:lnTo>
                    <a:lnTo>
                      <a:pt x="27724" y="5671"/>
                    </a:lnTo>
                    <a:lnTo>
                      <a:pt x="27724" y="1"/>
                    </a:lnTo>
                    <a:close/>
                  </a:path>
                </a:pathLst>
              </a:custGeom>
              <a:solidFill>
                <a:srgbClr val="DDA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61;p23">
                <a:extLst>
                  <a:ext uri="{FF2B5EF4-FFF2-40B4-BE49-F238E27FC236}">
                    <a16:creationId xmlns:a16="http://schemas.microsoft.com/office/drawing/2014/main" id="{E28BDB9E-A135-4AB9-8E19-5971C8EF6B70}"/>
                  </a:ext>
                </a:extLst>
              </p:cNvPr>
              <p:cNvSpPr/>
              <p:nvPr/>
            </p:nvSpPr>
            <p:spPr>
              <a:xfrm>
                <a:off x="3239011" y="3739742"/>
                <a:ext cx="2171136" cy="409486"/>
              </a:xfrm>
              <a:custGeom>
                <a:avLst/>
                <a:gdLst/>
                <a:ahLst/>
                <a:cxnLst/>
                <a:rect l="l" t="t" r="r" b="b"/>
                <a:pathLst>
                  <a:path w="27724" h="11362" extrusionOk="0">
                    <a:moveTo>
                      <a:pt x="6026" y="0"/>
                    </a:moveTo>
                    <a:lnTo>
                      <a:pt x="0" y="5692"/>
                    </a:lnTo>
                    <a:lnTo>
                      <a:pt x="6026" y="11362"/>
                    </a:lnTo>
                    <a:lnTo>
                      <a:pt x="27724" y="11362"/>
                    </a:lnTo>
                    <a:lnTo>
                      <a:pt x="27724" y="5692"/>
                    </a:lnTo>
                    <a:lnTo>
                      <a:pt x="27724" y="0"/>
                    </a:lnTo>
                    <a:close/>
                  </a:path>
                </a:pathLst>
              </a:custGeom>
              <a:solidFill>
                <a:srgbClr val="F4C7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62;p23">
                <a:extLst>
                  <a:ext uri="{FF2B5EF4-FFF2-40B4-BE49-F238E27FC236}">
                    <a16:creationId xmlns:a16="http://schemas.microsoft.com/office/drawing/2014/main" id="{9F121CDA-8981-4DD4-A93C-26506360D30D}"/>
                  </a:ext>
                </a:extLst>
              </p:cNvPr>
              <p:cNvSpPr/>
              <p:nvPr/>
            </p:nvSpPr>
            <p:spPr>
              <a:xfrm>
                <a:off x="3729152" y="3768503"/>
                <a:ext cx="1647112" cy="86640"/>
              </a:xfrm>
              <a:custGeom>
                <a:avLst/>
                <a:gdLst/>
                <a:ahLst/>
                <a:cxnLst/>
                <a:rect l="l" t="t" r="r" b="b"/>
                <a:pathLst>
                  <a:path w="36324" h="2404" extrusionOk="0">
                    <a:moveTo>
                      <a:pt x="25605" y="0"/>
                    </a:moveTo>
                    <a:cubicBezTo>
                      <a:pt x="25110" y="0"/>
                      <a:pt x="24615" y="19"/>
                      <a:pt x="24125" y="60"/>
                    </a:cubicBezTo>
                    <a:cubicBezTo>
                      <a:pt x="18434" y="542"/>
                      <a:pt x="167" y="876"/>
                      <a:pt x="0" y="876"/>
                    </a:cubicBezTo>
                    <a:lnTo>
                      <a:pt x="42" y="1086"/>
                    </a:lnTo>
                    <a:cubicBezTo>
                      <a:pt x="230" y="1086"/>
                      <a:pt x="18413" y="709"/>
                      <a:pt x="24104" y="228"/>
                    </a:cubicBezTo>
                    <a:cubicBezTo>
                      <a:pt x="24576" y="187"/>
                      <a:pt x="25055" y="169"/>
                      <a:pt x="25535" y="169"/>
                    </a:cubicBezTo>
                    <a:cubicBezTo>
                      <a:pt x="30797" y="169"/>
                      <a:pt x="36266" y="2385"/>
                      <a:pt x="36323" y="2404"/>
                    </a:cubicBezTo>
                    <a:lnTo>
                      <a:pt x="36323" y="2195"/>
                    </a:lnTo>
                    <a:cubicBezTo>
                      <a:pt x="36266" y="2156"/>
                      <a:pt x="30906" y="0"/>
                      <a:pt x="25605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63;p23">
                <a:extLst>
                  <a:ext uri="{FF2B5EF4-FFF2-40B4-BE49-F238E27FC236}">
                    <a16:creationId xmlns:a16="http://schemas.microsoft.com/office/drawing/2014/main" id="{87A94935-F14A-4B2E-AD9A-A1FCAC32F7A0}"/>
                  </a:ext>
                </a:extLst>
              </p:cNvPr>
              <p:cNvSpPr/>
              <p:nvPr/>
            </p:nvSpPr>
            <p:spPr>
              <a:xfrm>
                <a:off x="3731011" y="3835502"/>
                <a:ext cx="1644300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36262" h="1884" extrusionOk="0">
                    <a:moveTo>
                      <a:pt x="15985" y="1"/>
                    </a:moveTo>
                    <a:cubicBezTo>
                      <a:pt x="14489" y="1"/>
                      <a:pt x="13225" y="50"/>
                      <a:pt x="12471" y="168"/>
                    </a:cubicBezTo>
                    <a:cubicBezTo>
                      <a:pt x="10798" y="440"/>
                      <a:pt x="6864" y="712"/>
                      <a:pt x="3370" y="963"/>
                    </a:cubicBezTo>
                    <a:cubicBezTo>
                      <a:pt x="2135" y="1047"/>
                      <a:pt x="963" y="1131"/>
                      <a:pt x="1" y="1214"/>
                    </a:cubicBezTo>
                    <a:lnTo>
                      <a:pt x="1" y="1361"/>
                    </a:lnTo>
                    <a:cubicBezTo>
                      <a:pt x="963" y="1298"/>
                      <a:pt x="2135" y="1214"/>
                      <a:pt x="3370" y="1131"/>
                    </a:cubicBezTo>
                    <a:cubicBezTo>
                      <a:pt x="6864" y="880"/>
                      <a:pt x="10818" y="587"/>
                      <a:pt x="12513" y="336"/>
                    </a:cubicBezTo>
                    <a:cubicBezTo>
                      <a:pt x="13253" y="217"/>
                      <a:pt x="14503" y="168"/>
                      <a:pt x="15986" y="168"/>
                    </a:cubicBezTo>
                    <a:cubicBezTo>
                      <a:pt x="18951" y="168"/>
                      <a:pt x="22843" y="363"/>
                      <a:pt x="25423" y="587"/>
                    </a:cubicBezTo>
                    <a:cubicBezTo>
                      <a:pt x="29189" y="900"/>
                      <a:pt x="36199" y="1884"/>
                      <a:pt x="36262" y="1884"/>
                    </a:cubicBezTo>
                    <a:lnTo>
                      <a:pt x="36220" y="1654"/>
                    </a:lnTo>
                    <a:cubicBezTo>
                      <a:pt x="36157" y="1654"/>
                      <a:pt x="29252" y="733"/>
                      <a:pt x="25486" y="419"/>
                    </a:cubicBezTo>
                    <a:cubicBezTo>
                      <a:pt x="22891" y="196"/>
                      <a:pt x="18976" y="1"/>
                      <a:pt x="15985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64;p23">
                <a:extLst>
                  <a:ext uri="{FF2B5EF4-FFF2-40B4-BE49-F238E27FC236}">
                    <a16:creationId xmlns:a16="http://schemas.microsoft.com/office/drawing/2014/main" id="{742C1299-4AF2-48C8-B102-C42261CD9E71}"/>
                  </a:ext>
                </a:extLst>
              </p:cNvPr>
              <p:cNvSpPr/>
              <p:nvPr/>
            </p:nvSpPr>
            <p:spPr>
              <a:xfrm>
                <a:off x="3730058" y="3859397"/>
                <a:ext cx="1648109" cy="160162"/>
              </a:xfrm>
              <a:custGeom>
                <a:avLst/>
                <a:gdLst/>
                <a:ahLst/>
                <a:cxnLst/>
                <a:rect l="l" t="t" r="r" b="b"/>
                <a:pathLst>
                  <a:path w="36346" h="4444" extrusionOk="0">
                    <a:moveTo>
                      <a:pt x="17434" y="0"/>
                    </a:moveTo>
                    <a:cubicBezTo>
                      <a:pt x="12235" y="0"/>
                      <a:pt x="556" y="1628"/>
                      <a:pt x="1" y="1702"/>
                    </a:cubicBezTo>
                    <a:lnTo>
                      <a:pt x="22" y="1870"/>
                    </a:lnTo>
                    <a:cubicBezTo>
                      <a:pt x="152" y="1851"/>
                      <a:pt x="12290" y="155"/>
                      <a:pt x="17466" y="155"/>
                    </a:cubicBezTo>
                    <a:cubicBezTo>
                      <a:pt x="18101" y="155"/>
                      <a:pt x="18630" y="180"/>
                      <a:pt x="19021" y="237"/>
                    </a:cubicBezTo>
                    <a:cubicBezTo>
                      <a:pt x="20485" y="468"/>
                      <a:pt x="22975" y="1200"/>
                      <a:pt x="25591" y="1953"/>
                    </a:cubicBezTo>
                    <a:cubicBezTo>
                      <a:pt x="29420" y="3062"/>
                      <a:pt x="33981" y="4380"/>
                      <a:pt x="36345" y="4443"/>
                    </a:cubicBezTo>
                    <a:lnTo>
                      <a:pt x="36199" y="4234"/>
                    </a:lnTo>
                    <a:cubicBezTo>
                      <a:pt x="33876" y="4171"/>
                      <a:pt x="29545" y="2916"/>
                      <a:pt x="25716" y="1807"/>
                    </a:cubicBezTo>
                    <a:cubicBezTo>
                      <a:pt x="23101" y="1033"/>
                      <a:pt x="20611" y="321"/>
                      <a:pt x="19104" y="91"/>
                    </a:cubicBezTo>
                    <a:cubicBezTo>
                      <a:pt x="18685" y="28"/>
                      <a:pt x="18115" y="0"/>
                      <a:pt x="17434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65;p23">
                <a:extLst>
                  <a:ext uri="{FF2B5EF4-FFF2-40B4-BE49-F238E27FC236}">
                    <a16:creationId xmlns:a16="http://schemas.microsoft.com/office/drawing/2014/main" id="{C44E5A4D-576D-450A-AC4A-04E7B9DF3530}"/>
                  </a:ext>
                </a:extLst>
              </p:cNvPr>
              <p:cNvSpPr/>
              <p:nvPr/>
            </p:nvSpPr>
            <p:spPr>
              <a:xfrm>
                <a:off x="3728199" y="3917964"/>
                <a:ext cx="897559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19794" h="5811" extrusionOk="0">
                    <a:moveTo>
                      <a:pt x="17056" y="1"/>
                    </a:moveTo>
                    <a:cubicBezTo>
                      <a:pt x="11733" y="1"/>
                      <a:pt x="612" y="1051"/>
                      <a:pt x="42" y="1102"/>
                    </a:cubicBezTo>
                    <a:lnTo>
                      <a:pt x="42" y="1270"/>
                    </a:lnTo>
                    <a:cubicBezTo>
                      <a:pt x="182" y="1252"/>
                      <a:pt x="11761" y="159"/>
                      <a:pt x="17079" y="159"/>
                    </a:cubicBezTo>
                    <a:cubicBezTo>
                      <a:pt x="18142" y="159"/>
                      <a:pt x="18954" y="203"/>
                      <a:pt x="19375" y="307"/>
                    </a:cubicBezTo>
                    <a:cubicBezTo>
                      <a:pt x="19480" y="328"/>
                      <a:pt x="19522" y="370"/>
                      <a:pt x="19522" y="391"/>
                    </a:cubicBezTo>
                    <a:cubicBezTo>
                      <a:pt x="19438" y="809"/>
                      <a:pt x="14186" y="2609"/>
                      <a:pt x="0" y="5747"/>
                    </a:cubicBezTo>
                    <a:lnTo>
                      <a:pt x="356" y="5810"/>
                    </a:lnTo>
                    <a:cubicBezTo>
                      <a:pt x="419" y="5789"/>
                      <a:pt x="4938" y="4743"/>
                      <a:pt x="9771" y="3550"/>
                    </a:cubicBezTo>
                    <a:cubicBezTo>
                      <a:pt x="19606" y="1123"/>
                      <a:pt x="19731" y="579"/>
                      <a:pt x="19773" y="391"/>
                    </a:cubicBezTo>
                    <a:cubicBezTo>
                      <a:pt x="19794" y="328"/>
                      <a:pt x="19752" y="224"/>
                      <a:pt x="19501" y="161"/>
                    </a:cubicBezTo>
                    <a:cubicBezTo>
                      <a:pt x="19048" y="48"/>
                      <a:pt x="18182" y="1"/>
                      <a:pt x="17056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66;p23">
                <a:extLst>
                  <a:ext uri="{FF2B5EF4-FFF2-40B4-BE49-F238E27FC236}">
                    <a16:creationId xmlns:a16="http://schemas.microsoft.com/office/drawing/2014/main" id="{263BEBF1-EDE8-4651-B8AF-7CCF477DF049}"/>
                  </a:ext>
                </a:extLst>
              </p:cNvPr>
              <p:cNvSpPr/>
              <p:nvPr/>
            </p:nvSpPr>
            <p:spPr>
              <a:xfrm>
                <a:off x="3993149" y="3988387"/>
                <a:ext cx="1385018" cy="153314"/>
              </a:xfrm>
              <a:custGeom>
                <a:avLst/>
                <a:gdLst/>
                <a:ahLst/>
                <a:cxnLst/>
                <a:rect l="l" t="t" r="r" b="b"/>
                <a:pathLst>
                  <a:path w="30544" h="4254" extrusionOk="0">
                    <a:moveTo>
                      <a:pt x="18434" y="0"/>
                    </a:moveTo>
                    <a:cubicBezTo>
                      <a:pt x="16863" y="0"/>
                      <a:pt x="15244" y="447"/>
                      <a:pt x="13009" y="1052"/>
                    </a:cubicBezTo>
                    <a:cubicBezTo>
                      <a:pt x="12151" y="1304"/>
                      <a:pt x="11168" y="1555"/>
                      <a:pt x="10080" y="1827"/>
                    </a:cubicBezTo>
                    <a:cubicBezTo>
                      <a:pt x="5070" y="3089"/>
                      <a:pt x="0" y="4193"/>
                      <a:pt x="43" y="4193"/>
                    </a:cubicBezTo>
                    <a:cubicBezTo>
                      <a:pt x="44" y="4193"/>
                      <a:pt x="49" y="4193"/>
                      <a:pt x="58" y="4191"/>
                    </a:cubicBezTo>
                    <a:lnTo>
                      <a:pt x="811" y="4254"/>
                    </a:lnTo>
                    <a:cubicBezTo>
                      <a:pt x="853" y="4233"/>
                      <a:pt x="4996" y="3270"/>
                      <a:pt x="10143" y="1994"/>
                    </a:cubicBezTo>
                    <a:cubicBezTo>
                      <a:pt x="11231" y="1701"/>
                      <a:pt x="12214" y="1429"/>
                      <a:pt x="13072" y="1199"/>
                    </a:cubicBezTo>
                    <a:cubicBezTo>
                      <a:pt x="15327" y="581"/>
                      <a:pt x="16891" y="161"/>
                      <a:pt x="18382" y="161"/>
                    </a:cubicBezTo>
                    <a:cubicBezTo>
                      <a:pt x="19063" y="161"/>
                      <a:pt x="19728" y="249"/>
                      <a:pt x="20437" y="446"/>
                    </a:cubicBezTo>
                    <a:cubicBezTo>
                      <a:pt x="23346" y="1262"/>
                      <a:pt x="29246" y="2224"/>
                      <a:pt x="30543" y="2245"/>
                    </a:cubicBezTo>
                    <a:lnTo>
                      <a:pt x="30376" y="2036"/>
                    </a:lnTo>
                    <a:cubicBezTo>
                      <a:pt x="29267" y="2036"/>
                      <a:pt x="23555" y="1157"/>
                      <a:pt x="20584" y="299"/>
                    </a:cubicBezTo>
                    <a:cubicBezTo>
                      <a:pt x="19842" y="91"/>
                      <a:pt x="19143" y="0"/>
                      <a:pt x="18434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67;p23">
                <a:extLst>
                  <a:ext uri="{FF2B5EF4-FFF2-40B4-BE49-F238E27FC236}">
                    <a16:creationId xmlns:a16="http://schemas.microsoft.com/office/drawing/2014/main" id="{F2D0BDF8-C5F4-493C-931F-9D2126B1F027}"/>
                  </a:ext>
                </a:extLst>
              </p:cNvPr>
              <p:cNvSpPr/>
              <p:nvPr/>
            </p:nvSpPr>
            <p:spPr>
              <a:xfrm>
                <a:off x="4313601" y="4083174"/>
                <a:ext cx="1059803" cy="75143"/>
              </a:xfrm>
              <a:custGeom>
                <a:avLst/>
                <a:gdLst/>
                <a:ahLst/>
                <a:cxnLst/>
                <a:rect l="l" t="t" r="r" b="b"/>
                <a:pathLst>
                  <a:path w="23372" h="2085" extrusionOk="0">
                    <a:moveTo>
                      <a:pt x="10953" y="1"/>
                    </a:moveTo>
                    <a:cubicBezTo>
                      <a:pt x="8841" y="1"/>
                      <a:pt x="361" y="1962"/>
                      <a:pt x="0" y="2042"/>
                    </a:cubicBezTo>
                    <a:lnTo>
                      <a:pt x="628" y="2084"/>
                    </a:lnTo>
                    <a:cubicBezTo>
                      <a:pt x="708" y="2064"/>
                      <a:pt x="8848" y="168"/>
                      <a:pt x="10873" y="168"/>
                    </a:cubicBezTo>
                    <a:cubicBezTo>
                      <a:pt x="10966" y="168"/>
                      <a:pt x="11045" y="172"/>
                      <a:pt x="11110" y="180"/>
                    </a:cubicBezTo>
                    <a:cubicBezTo>
                      <a:pt x="12680" y="368"/>
                      <a:pt x="23267" y="1247"/>
                      <a:pt x="23372" y="1247"/>
                    </a:cubicBezTo>
                    <a:lnTo>
                      <a:pt x="23330" y="1038"/>
                    </a:lnTo>
                    <a:cubicBezTo>
                      <a:pt x="23225" y="1017"/>
                      <a:pt x="12742" y="201"/>
                      <a:pt x="11194" y="13"/>
                    </a:cubicBezTo>
                    <a:cubicBezTo>
                      <a:pt x="11127" y="5"/>
                      <a:pt x="11046" y="1"/>
                      <a:pt x="10953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68;p23">
                <a:extLst>
                  <a:ext uri="{FF2B5EF4-FFF2-40B4-BE49-F238E27FC236}">
                    <a16:creationId xmlns:a16="http://schemas.microsoft.com/office/drawing/2014/main" id="{9E394667-B3F2-4060-AAF2-3B0190AC8926}"/>
                  </a:ext>
                </a:extLst>
              </p:cNvPr>
              <p:cNvSpPr/>
              <p:nvPr/>
            </p:nvSpPr>
            <p:spPr>
              <a:xfrm>
                <a:off x="3643704" y="4149237"/>
                <a:ext cx="1766417" cy="28688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796" extrusionOk="0">
                    <a:moveTo>
                      <a:pt x="649" y="0"/>
                    </a:moveTo>
                    <a:lnTo>
                      <a:pt x="0" y="795"/>
                    </a:lnTo>
                    <a:lnTo>
                      <a:pt x="22556" y="795"/>
                    </a:lnTo>
                    <a:lnTo>
                      <a:pt x="22556" y="0"/>
                    </a:lnTo>
                    <a:close/>
                  </a:path>
                </a:pathLst>
              </a:custGeom>
              <a:solidFill>
                <a:srgbClr val="CC9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69;p23">
                <a:extLst>
                  <a:ext uri="{FF2B5EF4-FFF2-40B4-BE49-F238E27FC236}">
                    <a16:creationId xmlns:a16="http://schemas.microsoft.com/office/drawing/2014/main" id="{E6B7289F-DDDD-4C32-8D0E-26D5BA80AB3C}"/>
                  </a:ext>
                </a:extLst>
              </p:cNvPr>
              <p:cNvSpPr/>
              <p:nvPr/>
            </p:nvSpPr>
            <p:spPr>
              <a:xfrm>
                <a:off x="3524050" y="2860456"/>
                <a:ext cx="2448127" cy="408766"/>
              </a:xfrm>
              <a:custGeom>
                <a:avLst/>
                <a:gdLst/>
                <a:ahLst/>
                <a:cxnLst/>
                <a:rect l="l" t="t" r="r" b="b"/>
                <a:pathLst>
                  <a:path w="31261" h="11342" extrusionOk="0">
                    <a:moveTo>
                      <a:pt x="1" y="1"/>
                    </a:moveTo>
                    <a:lnTo>
                      <a:pt x="1" y="5671"/>
                    </a:lnTo>
                    <a:lnTo>
                      <a:pt x="1" y="11341"/>
                    </a:lnTo>
                    <a:lnTo>
                      <a:pt x="24460" y="11341"/>
                    </a:lnTo>
                    <a:lnTo>
                      <a:pt x="31261" y="5671"/>
                    </a:lnTo>
                    <a:lnTo>
                      <a:pt x="24460" y="1"/>
                    </a:lnTo>
                    <a:close/>
                  </a:path>
                </a:pathLst>
              </a:custGeom>
              <a:solidFill>
                <a:srgbClr val="DDA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70;p23">
                <a:extLst>
                  <a:ext uri="{FF2B5EF4-FFF2-40B4-BE49-F238E27FC236}">
                    <a16:creationId xmlns:a16="http://schemas.microsoft.com/office/drawing/2014/main" id="{1F7F888F-03B6-4BDE-B144-A08D8AC76106}"/>
                  </a:ext>
                </a:extLst>
              </p:cNvPr>
              <p:cNvSpPr/>
              <p:nvPr/>
            </p:nvSpPr>
            <p:spPr>
              <a:xfrm>
                <a:off x="3448718" y="2831803"/>
                <a:ext cx="2448127" cy="409486"/>
              </a:xfrm>
              <a:custGeom>
                <a:avLst/>
                <a:gdLst/>
                <a:ahLst/>
                <a:cxnLst/>
                <a:rect l="l" t="t" r="r" b="b"/>
                <a:pathLst>
                  <a:path w="31261" h="11362" extrusionOk="0">
                    <a:moveTo>
                      <a:pt x="0" y="0"/>
                    </a:moveTo>
                    <a:lnTo>
                      <a:pt x="0" y="5692"/>
                    </a:lnTo>
                    <a:lnTo>
                      <a:pt x="0" y="11362"/>
                    </a:lnTo>
                    <a:lnTo>
                      <a:pt x="24460" y="11362"/>
                    </a:lnTo>
                    <a:lnTo>
                      <a:pt x="31260" y="5692"/>
                    </a:lnTo>
                    <a:lnTo>
                      <a:pt x="24460" y="0"/>
                    </a:lnTo>
                    <a:close/>
                  </a:path>
                </a:pathLst>
              </a:custGeom>
              <a:solidFill>
                <a:srgbClr val="F4C7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71;p23">
                <a:extLst>
                  <a:ext uri="{FF2B5EF4-FFF2-40B4-BE49-F238E27FC236}">
                    <a16:creationId xmlns:a16="http://schemas.microsoft.com/office/drawing/2014/main" id="{86FE3AE0-8347-43A6-90EF-374446A7190D}"/>
                  </a:ext>
                </a:extLst>
              </p:cNvPr>
              <p:cNvSpPr/>
              <p:nvPr/>
            </p:nvSpPr>
            <p:spPr>
              <a:xfrm>
                <a:off x="3642160" y="2860564"/>
                <a:ext cx="1695707" cy="86640"/>
              </a:xfrm>
              <a:custGeom>
                <a:avLst/>
                <a:gdLst/>
                <a:ahLst/>
                <a:cxnLst/>
                <a:rect l="l" t="t" r="r" b="b"/>
                <a:pathLst>
                  <a:path w="40969" h="2404" extrusionOk="0">
                    <a:moveTo>
                      <a:pt x="12094" y="0"/>
                    </a:moveTo>
                    <a:cubicBezTo>
                      <a:pt x="6100" y="0"/>
                      <a:pt x="58" y="2156"/>
                      <a:pt x="0" y="2195"/>
                    </a:cubicBezTo>
                    <a:lnTo>
                      <a:pt x="0" y="2404"/>
                    </a:lnTo>
                    <a:cubicBezTo>
                      <a:pt x="58" y="2385"/>
                      <a:pt x="6257" y="153"/>
                      <a:pt x="12217" y="153"/>
                    </a:cubicBezTo>
                    <a:cubicBezTo>
                      <a:pt x="12737" y="153"/>
                      <a:pt x="13256" y="170"/>
                      <a:pt x="13768" y="207"/>
                    </a:cubicBezTo>
                    <a:cubicBezTo>
                      <a:pt x="20191" y="709"/>
                      <a:pt x="40697" y="1065"/>
                      <a:pt x="40906" y="1086"/>
                    </a:cubicBezTo>
                    <a:lnTo>
                      <a:pt x="40969" y="876"/>
                    </a:lnTo>
                    <a:cubicBezTo>
                      <a:pt x="40759" y="876"/>
                      <a:pt x="20170" y="542"/>
                      <a:pt x="13768" y="60"/>
                    </a:cubicBezTo>
                    <a:cubicBezTo>
                      <a:pt x="13214" y="19"/>
                      <a:pt x="12654" y="0"/>
                      <a:pt x="12094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72;p23">
                <a:extLst>
                  <a:ext uri="{FF2B5EF4-FFF2-40B4-BE49-F238E27FC236}">
                    <a16:creationId xmlns:a16="http://schemas.microsoft.com/office/drawing/2014/main" id="{22528F77-8C43-4DA7-AFEF-B83368CC7507}"/>
                  </a:ext>
                </a:extLst>
              </p:cNvPr>
              <p:cNvSpPr/>
              <p:nvPr/>
            </p:nvSpPr>
            <p:spPr>
              <a:xfrm>
                <a:off x="3642160" y="2927564"/>
                <a:ext cx="1693099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0906" h="1884" extrusionOk="0">
                    <a:moveTo>
                      <a:pt x="22879" y="1"/>
                    </a:moveTo>
                    <a:cubicBezTo>
                      <a:pt x="19503" y="1"/>
                      <a:pt x="15086" y="196"/>
                      <a:pt x="12157" y="419"/>
                    </a:cubicBezTo>
                    <a:cubicBezTo>
                      <a:pt x="7909" y="733"/>
                      <a:pt x="126" y="1654"/>
                      <a:pt x="42" y="1654"/>
                    </a:cubicBezTo>
                    <a:lnTo>
                      <a:pt x="0" y="1884"/>
                    </a:lnTo>
                    <a:cubicBezTo>
                      <a:pt x="84" y="1884"/>
                      <a:pt x="7993" y="900"/>
                      <a:pt x="12240" y="566"/>
                    </a:cubicBezTo>
                    <a:cubicBezTo>
                      <a:pt x="15176" y="354"/>
                      <a:pt x="19635" y="152"/>
                      <a:pt x="22997" y="152"/>
                    </a:cubicBezTo>
                    <a:cubicBezTo>
                      <a:pt x="24619" y="152"/>
                      <a:pt x="25986" y="199"/>
                      <a:pt x="26803" y="315"/>
                    </a:cubicBezTo>
                    <a:cubicBezTo>
                      <a:pt x="28707" y="587"/>
                      <a:pt x="33164" y="880"/>
                      <a:pt x="37119" y="1110"/>
                    </a:cubicBezTo>
                    <a:cubicBezTo>
                      <a:pt x="38500" y="1214"/>
                      <a:pt x="39818" y="1298"/>
                      <a:pt x="40906" y="1361"/>
                    </a:cubicBezTo>
                    <a:lnTo>
                      <a:pt x="40906" y="1193"/>
                    </a:lnTo>
                    <a:cubicBezTo>
                      <a:pt x="39818" y="1131"/>
                      <a:pt x="38500" y="1047"/>
                      <a:pt x="37098" y="963"/>
                    </a:cubicBezTo>
                    <a:cubicBezTo>
                      <a:pt x="33164" y="712"/>
                      <a:pt x="28707" y="440"/>
                      <a:pt x="26845" y="168"/>
                    </a:cubicBezTo>
                    <a:cubicBezTo>
                      <a:pt x="25994" y="50"/>
                      <a:pt x="24567" y="1"/>
                      <a:pt x="22879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73;p23">
                <a:extLst>
                  <a:ext uri="{FF2B5EF4-FFF2-40B4-BE49-F238E27FC236}">
                    <a16:creationId xmlns:a16="http://schemas.microsoft.com/office/drawing/2014/main" id="{4B98CD20-2AAC-45FE-A5DB-EF49000875A4}"/>
                  </a:ext>
                </a:extLst>
              </p:cNvPr>
              <p:cNvSpPr/>
              <p:nvPr/>
            </p:nvSpPr>
            <p:spPr>
              <a:xfrm>
                <a:off x="3638683" y="2951242"/>
                <a:ext cx="1697445" cy="160378"/>
              </a:xfrm>
              <a:custGeom>
                <a:avLst/>
                <a:gdLst/>
                <a:ahLst/>
                <a:cxnLst/>
                <a:rect l="l" t="t" r="r" b="b"/>
                <a:pathLst>
                  <a:path w="41011" h="4450" extrusionOk="0">
                    <a:moveTo>
                      <a:pt x="21399" y="0"/>
                    </a:moveTo>
                    <a:cubicBezTo>
                      <a:pt x="20606" y="0"/>
                      <a:pt x="19944" y="30"/>
                      <a:pt x="19459" y="97"/>
                    </a:cubicBezTo>
                    <a:cubicBezTo>
                      <a:pt x="17785" y="306"/>
                      <a:pt x="14961" y="1039"/>
                      <a:pt x="11990" y="1813"/>
                    </a:cubicBezTo>
                    <a:cubicBezTo>
                      <a:pt x="7700" y="2922"/>
                      <a:pt x="2825" y="4177"/>
                      <a:pt x="189" y="4219"/>
                    </a:cubicBezTo>
                    <a:lnTo>
                      <a:pt x="0" y="4449"/>
                    </a:lnTo>
                    <a:cubicBezTo>
                      <a:pt x="2700" y="4386"/>
                      <a:pt x="7826" y="3068"/>
                      <a:pt x="12157" y="1959"/>
                    </a:cubicBezTo>
                    <a:cubicBezTo>
                      <a:pt x="15107" y="1185"/>
                      <a:pt x="17911" y="474"/>
                      <a:pt x="19564" y="243"/>
                    </a:cubicBezTo>
                    <a:cubicBezTo>
                      <a:pt x="20014" y="183"/>
                      <a:pt x="20630" y="155"/>
                      <a:pt x="21369" y="155"/>
                    </a:cubicBezTo>
                    <a:cubicBezTo>
                      <a:pt x="27229" y="155"/>
                      <a:pt x="40841" y="1857"/>
                      <a:pt x="40990" y="1875"/>
                    </a:cubicBezTo>
                    <a:lnTo>
                      <a:pt x="41011" y="1708"/>
                    </a:lnTo>
                    <a:cubicBezTo>
                      <a:pt x="40384" y="1634"/>
                      <a:pt x="27291" y="0"/>
                      <a:pt x="21399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74;p23">
                <a:extLst>
                  <a:ext uri="{FF2B5EF4-FFF2-40B4-BE49-F238E27FC236}">
                    <a16:creationId xmlns:a16="http://schemas.microsoft.com/office/drawing/2014/main" id="{37881BDF-F6BA-446D-9BD4-F29D80B8FE67}"/>
                  </a:ext>
                </a:extLst>
              </p:cNvPr>
              <p:cNvSpPr/>
              <p:nvPr/>
            </p:nvSpPr>
            <p:spPr>
              <a:xfrm>
                <a:off x="4414639" y="3010025"/>
                <a:ext cx="923245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22306" h="5811" extrusionOk="0">
                    <a:moveTo>
                      <a:pt x="3074" y="1"/>
                    </a:moveTo>
                    <a:cubicBezTo>
                      <a:pt x="1804" y="1"/>
                      <a:pt x="826" y="48"/>
                      <a:pt x="315" y="161"/>
                    </a:cubicBezTo>
                    <a:cubicBezTo>
                      <a:pt x="22" y="224"/>
                      <a:pt x="1" y="307"/>
                      <a:pt x="1" y="391"/>
                    </a:cubicBezTo>
                    <a:cubicBezTo>
                      <a:pt x="64" y="558"/>
                      <a:pt x="189" y="1102"/>
                      <a:pt x="11300" y="3550"/>
                    </a:cubicBezTo>
                    <a:cubicBezTo>
                      <a:pt x="16740" y="4743"/>
                      <a:pt x="21845" y="5789"/>
                      <a:pt x="21908" y="5810"/>
                    </a:cubicBezTo>
                    <a:lnTo>
                      <a:pt x="22306" y="5747"/>
                    </a:lnTo>
                    <a:cubicBezTo>
                      <a:pt x="6320" y="2609"/>
                      <a:pt x="399" y="789"/>
                      <a:pt x="294" y="391"/>
                    </a:cubicBezTo>
                    <a:cubicBezTo>
                      <a:pt x="294" y="370"/>
                      <a:pt x="357" y="328"/>
                      <a:pt x="461" y="307"/>
                    </a:cubicBezTo>
                    <a:cubicBezTo>
                      <a:pt x="939" y="203"/>
                      <a:pt x="1856" y="159"/>
                      <a:pt x="3055" y="159"/>
                    </a:cubicBezTo>
                    <a:cubicBezTo>
                      <a:pt x="9056" y="159"/>
                      <a:pt x="22107" y="1252"/>
                      <a:pt x="22264" y="1270"/>
                    </a:cubicBezTo>
                    <a:lnTo>
                      <a:pt x="22264" y="1102"/>
                    </a:lnTo>
                    <a:cubicBezTo>
                      <a:pt x="21625" y="1051"/>
                      <a:pt x="9080" y="1"/>
                      <a:pt x="3074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75;p23">
                <a:extLst>
                  <a:ext uri="{FF2B5EF4-FFF2-40B4-BE49-F238E27FC236}">
                    <a16:creationId xmlns:a16="http://schemas.microsoft.com/office/drawing/2014/main" id="{69B53783-9E53-45B7-B2B2-7875D9D096D9}"/>
                  </a:ext>
                </a:extLst>
              </p:cNvPr>
              <p:cNvSpPr/>
              <p:nvPr/>
            </p:nvSpPr>
            <p:spPr>
              <a:xfrm>
                <a:off x="3639552" y="3080448"/>
                <a:ext cx="1425596" cy="153314"/>
              </a:xfrm>
              <a:custGeom>
                <a:avLst/>
                <a:gdLst/>
                <a:ahLst/>
                <a:cxnLst/>
                <a:rect l="l" t="t" r="r" b="b"/>
                <a:pathLst>
                  <a:path w="34443" h="4254" extrusionOk="0">
                    <a:moveTo>
                      <a:pt x="13653" y="0"/>
                    </a:moveTo>
                    <a:cubicBezTo>
                      <a:pt x="12855" y="0"/>
                      <a:pt x="12069" y="91"/>
                      <a:pt x="11236" y="299"/>
                    </a:cubicBezTo>
                    <a:cubicBezTo>
                      <a:pt x="7868" y="1136"/>
                      <a:pt x="1444" y="2036"/>
                      <a:pt x="189" y="2036"/>
                    </a:cubicBezTo>
                    <a:lnTo>
                      <a:pt x="0" y="2224"/>
                    </a:lnTo>
                    <a:cubicBezTo>
                      <a:pt x="1465" y="2224"/>
                      <a:pt x="8119" y="1262"/>
                      <a:pt x="11404" y="446"/>
                    </a:cubicBezTo>
                    <a:cubicBezTo>
                      <a:pt x="12204" y="249"/>
                      <a:pt x="12954" y="161"/>
                      <a:pt x="13719" y="161"/>
                    </a:cubicBezTo>
                    <a:cubicBezTo>
                      <a:pt x="15394" y="161"/>
                      <a:pt x="17148" y="581"/>
                      <a:pt x="19689" y="1199"/>
                    </a:cubicBezTo>
                    <a:cubicBezTo>
                      <a:pt x="20673" y="1429"/>
                      <a:pt x="21782" y="1701"/>
                      <a:pt x="23016" y="1973"/>
                    </a:cubicBezTo>
                    <a:cubicBezTo>
                      <a:pt x="28833" y="3270"/>
                      <a:pt x="33478" y="4233"/>
                      <a:pt x="33541" y="4254"/>
                    </a:cubicBezTo>
                    <a:lnTo>
                      <a:pt x="34399" y="4191"/>
                    </a:lnTo>
                    <a:cubicBezTo>
                      <a:pt x="34408" y="4193"/>
                      <a:pt x="34413" y="4193"/>
                      <a:pt x="34414" y="4193"/>
                    </a:cubicBezTo>
                    <a:cubicBezTo>
                      <a:pt x="34443" y="4193"/>
                      <a:pt x="28742" y="3089"/>
                      <a:pt x="23100" y="1827"/>
                    </a:cubicBezTo>
                    <a:cubicBezTo>
                      <a:pt x="21845" y="1555"/>
                      <a:pt x="20757" y="1283"/>
                      <a:pt x="19773" y="1052"/>
                    </a:cubicBezTo>
                    <a:cubicBezTo>
                      <a:pt x="17250" y="447"/>
                      <a:pt x="15422" y="0"/>
                      <a:pt x="13653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76;p23">
                <a:extLst>
                  <a:ext uri="{FF2B5EF4-FFF2-40B4-BE49-F238E27FC236}">
                    <a16:creationId xmlns:a16="http://schemas.microsoft.com/office/drawing/2014/main" id="{FDE91895-40C6-44E4-9364-F81300F7AC19}"/>
                  </a:ext>
                </a:extLst>
              </p:cNvPr>
              <p:cNvSpPr/>
              <p:nvPr/>
            </p:nvSpPr>
            <p:spPr>
              <a:xfrm>
                <a:off x="3644726" y="3175236"/>
                <a:ext cx="1091247" cy="75143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2085" extrusionOk="0">
                    <a:moveTo>
                      <a:pt x="13997" y="1"/>
                    </a:moveTo>
                    <a:cubicBezTo>
                      <a:pt x="13892" y="1"/>
                      <a:pt x="13802" y="5"/>
                      <a:pt x="13727" y="13"/>
                    </a:cubicBezTo>
                    <a:cubicBezTo>
                      <a:pt x="11969" y="201"/>
                      <a:pt x="168" y="1017"/>
                      <a:pt x="43" y="1017"/>
                    </a:cubicBezTo>
                    <a:lnTo>
                      <a:pt x="1" y="1247"/>
                    </a:lnTo>
                    <a:cubicBezTo>
                      <a:pt x="126" y="1226"/>
                      <a:pt x="12053" y="368"/>
                      <a:pt x="13810" y="180"/>
                    </a:cubicBezTo>
                    <a:cubicBezTo>
                      <a:pt x="13885" y="172"/>
                      <a:pt x="13975" y="168"/>
                      <a:pt x="14080" y="168"/>
                    </a:cubicBezTo>
                    <a:cubicBezTo>
                      <a:pt x="16379" y="168"/>
                      <a:pt x="25553" y="2064"/>
                      <a:pt x="25653" y="2084"/>
                    </a:cubicBezTo>
                    <a:lnTo>
                      <a:pt x="26365" y="2042"/>
                    </a:lnTo>
                    <a:cubicBezTo>
                      <a:pt x="25964" y="1962"/>
                      <a:pt x="16369" y="1"/>
                      <a:pt x="13997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77;p23">
                <a:extLst>
                  <a:ext uri="{FF2B5EF4-FFF2-40B4-BE49-F238E27FC236}">
                    <a16:creationId xmlns:a16="http://schemas.microsoft.com/office/drawing/2014/main" id="{8FC67D01-6DC3-4FEB-AAE0-D2CC22ECB8B3}"/>
                  </a:ext>
                </a:extLst>
              </p:cNvPr>
              <p:cNvSpPr/>
              <p:nvPr/>
            </p:nvSpPr>
            <p:spPr>
              <a:xfrm>
                <a:off x="3448718" y="3241262"/>
                <a:ext cx="1990939" cy="27967"/>
              </a:xfrm>
              <a:custGeom>
                <a:avLst/>
                <a:gdLst/>
                <a:ahLst/>
                <a:cxnLst/>
                <a:rect l="l" t="t" r="r" b="b"/>
                <a:pathLst>
                  <a:path w="25423" h="776" extrusionOk="0">
                    <a:moveTo>
                      <a:pt x="0" y="1"/>
                    </a:moveTo>
                    <a:lnTo>
                      <a:pt x="0" y="775"/>
                    </a:lnTo>
                    <a:lnTo>
                      <a:pt x="25422" y="775"/>
                    </a:lnTo>
                    <a:lnTo>
                      <a:pt x="24690" y="1"/>
                    </a:lnTo>
                    <a:close/>
                  </a:path>
                </a:pathLst>
              </a:custGeom>
              <a:solidFill>
                <a:srgbClr val="CC9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78;p23">
                <a:extLst>
                  <a:ext uri="{FF2B5EF4-FFF2-40B4-BE49-F238E27FC236}">
                    <a16:creationId xmlns:a16="http://schemas.microsoft.com/office/drawing/2014/main" id="{05886BDE-1E12-4492-9EEF-974DCE729594}"/>
                  </a:ext>
                </a:extLst>
              </p:cNvPr>
              <p:cNvSpPr/>
              <p:nvPr/>
            </p:nvSpPr>
            <p:spPr>
              <a:xfrm>
                <a:off x="3171823" y="2018868"/>
                <a:ext cx="2171136" cy="409523"/>
              </a:xfrm>
              <a:custGeom>
                <a:avLst/>
                <a:gdLst/>
                <a:ahLst/>
                <a:cxnLst/>
                <a:rect l="l" t="t" r="r" b="b"/>
                <a:pathLst>
                  <a:path w="27724" h="11363" extrusionOk="0">
                    <a:moveTo>
                      <a:pt x="6026" y="1"/>
                    </a:moveTo>
                    <a:lnTo>
                      <a:pt x="0" y="5692"/>
                    </a:lnTo>
                    <a:lnTo>
                      <a:pt x="6026" y="11362"/>
                    </a:lnTo>
                    <a:lnTo>
                      <a:pt x="27724" y="11362"/>
                    </a:lnTo>
                    <a:lnTo>
                      <a:pt x="27724" y="5692"/>
                    </a:lnTo>
                    <a:lnTo>
                      <a:pt x="27724" y="1"/>
                    </a:lnTo>
                    <a:close/>
                  </a:path>
                </a:pathLst>
              </a:custGeom>
              <a:solidFill>
                <a:srgbClr val="DDA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9;p23">
                <a:extLst>
                  <a:ext uri="{FF2B5EF4-FFF2-40B4-BE49-F238E27FC236}">
                    <a16:creationId xmlns:a16="http://schemas.microsoft.com/office/drawing/2014/main" id="{236BB37A-6A6A-4D11-A0D8-81234F038EBC}"/>
                  </a:ext>
                </a:extLst>
              </p:cNvPr>
              <p:cNvSpPr/>
              <p:nvPr/>
            </p:nvSpPr>
            <p:spPr>
              <a:xfrm>
                <a:off x="3239011" y="1990972"/>
                <a:ext cx="2171136" cy="409523"/>
              </a:xfrm>
              <a:custGeom>
                <a:avLst/>
                <a:gdLst/>
                <a:ahLst/>
                <a:cxnLst/>
                <a:rect l="l" t="t" r="r" b="b"/>
                <a:pathLst>
                  <a:path w="27724" h="11363" extrusionOk="0">
                    <a:moveTo>
                      <a:pt x="6026" y="1"/>
                    </a:moveTo>
                    <a:lnTo>
                      <a:pt x="0" y="5671"/>
                    </a:lnTo>
                    <a:lnTo>
                      <a:pt x="6026" y="11362"/>
                    </a:lnTo>
                    <a:lnTo>
                      <a:pt x="27724" y="11362"/>
                    </a:lnTo>
                    <a:lnTo>
                      <a:pt x="27724" y="5671"/>
                    </a:lnTo>
                    <a:lnTo>
                      <a:pt x="27724" y="1"/>
                    </a:lnTo>
                    <a:close/>
                  </a:path>
                </a:pathLst>
              </a:custGeom>
              <a:solidFill>
                <a:srgbClr val="F4C7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0;p23">
                <a:extLst>
                  <a:ext uri="{FF2B5EF4-FFF2-40B4-BE49-F238E27FC236}">
                    <a16:creationId xmlns:a16="http://schemas.microsoft.com/office/drawing/2014/main" id="{4F3A915C-A592-41BD-95E5-77264A03BCF7}"/>
                  </a:ext>
                </a:extLst>
              </p:cNvPr>
              <p:cNvSpPr/>
              <p:nvPr/>
            </p:nvSpPr>
            <p:spPr>
              <a:xfrm>
                <a:off x="3731886" y="2019553"/>
                <a:ext cx="1504994" cy="86820"/>
              </a:xfrm>
              <a:custGeom>
                <a:avLst/>
                <a:gdLst/>
                <a:ahLst/>
                <a:cxnLst/>
                <a:rect l="l" t="t" r="r" b="b"/>
                <a:pathLst>
                  <a:path w="36324" h="2409" extrusionOk="0">
                    <a:moveTo>
                      <a:pt x="25653" y="1"/>
                    </a:moveTo>
                    <a:cubicBezTo>
                      <a:pt x="25142" y="1"/>
                      <a:pt x="24631" y="21"/>
                      <a:pt x="24125" y="65"/>
                    </a:cubicBezTo>
                    <a:cubicBezTo>
                      <a:pt x="18434" y="547"/>
                      <a:pt x="167" y="861"/>
                      <a:pt x="0" y="861"/>
                    </a:cubicBezTo>
                    <a:lnTo>
                      <a:pt x="42" y="1070"/>
                    </a:lnTo>
                    <a:cubicBezTo>
                      <a:pt x="230" y="1070"/>
                      <a:pt x="18413" y="693"/>
                      <a:pt x="24104" y="212"/>
                    </a:cubicBezTo>
                    <a:cubicBezTo>
                      <a:pt x="24576" y="172"/>
                      <a:pt x="25054" y="153"/>
                      <a:pt x="25534" y="153"/>
                    </a:cubicBezTo>
                    <a:cubicBezTo>
                      <a:pt x="30796" y="153"/>
                      <a:pt x="36266" y="2371"/>
                      <a:pt x="36323" y="2409"/>
                    </a:cubicBezTo>
                    <a:lnTo>
                      <a:pt x="36323" y="2179"/>
                    </a:lnTo>
                    <a:cubicBezTo>
                      <a:pt x="36266" y="2160"/>
                      <a:pt x="30938" y="1"/>
                      <a:pt x="25653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81;p23">
                <a:extLst>
                  <a:ext uri="{FF2B5EF4-FFF2-40B4-BE49-F238E27FC236}">
                    <a16:creationId xmlns:a16="http://schemas.microsoft.com/office/drawing/2014/main" id="{C0FBC61A-792A-42B0-932F-27F1D7C3BB0D}"/>
                  </a:ext>
                </a:extLst>
              </p:cNvPr>
              <p:cNvSpPr/>
              <p:nvPr/>
            </p:nvSpPr>
            <p:spPr>
              <a:xfrm>
                <a:off x="3733585" y="2086372"/>
                <a:ext cx="1502425" cy="68296"/>
              </a:xfrm>
              <a:custGeom>
                <a:avLst/>
                <a:gdLst/>
                <a:ahLst/>
                <a:cxnLst/>
                <a:rect l="l" t="t" r="r" b="b"/>
                <a:pathLst>
                  <a:path w="36262" h="1895" extrusionOk="0">
                    <a:moveTo>
                      <a:pt x="16020" y="1"/>
                    </a:moveTo>
                    <a:cubicBezTo>
                      <a:pt x="14509" y="1"/>
                      <a:pt x="13230" y="52"/>
                      <a:pt x="12471" y="178"/>
                    </a:cubicBezTo>
                    <a:cubicBezTo>
                      <a:pt x="10798" y="429"/>
                      <a:pt x="6864" y="722"/>
                      <a:pt x="3370" y="952"/>
                    </a:cubicBezTo>
                    <a:cubicBezTo>
                      <a:pt x="2135" y="1057"/>
                      <a:pt x="963" y="1120"/>
                      <a:pt x="1" y="1204"/>
                    </a:cubicBezTo>
                    <a:lnTo>
                      <a:pt x="1" y="1371"/>
                    </a:lnTo>
                    <a:cubicBezTo>
                      <a:pt x="963" y="1287"/>
                      <a:pt x="2135" y="1204"/>
                      <a:pt x="3370" y="1120"/>
                    </a:cubicBezTo>
                    <a:cubicBezTo>
                      <a:pt x="6864" y="869"/>
                      <a:pt x="10818" y="597"/>
                      <a:pt x="12513" y="325"/>
                    </a:cubicBezTo>
                    <a:cubicBezTo>
                      <a:pt x="13235" y="209"/>
                      <a:pt x="14444" y="162"/>
                      <a:pt x="15881" y="162"/>
                    </a:cubicBezTo>
                    <a:cubicBezTo>
                      <a:pt x="18858" y="162"/>
                      <a:pt x="22812" y="364"/>
                      <a:pt x="25423" y="576"/>
                    </a:cubicBezTo>
                    <a:cubicBezTo>
                      <a:pt x="29189" y="890"/>
                      <a:pt x="36199" y="1873"/>
                      <a:pt x="36262" y="1894"/>
                    </a:cubicBezTo>
                    <a:lnTo>
                      <a:pt x="36220" y="1664"/>
                    </a:lnTo>
                    <a:cubicBezTo>
                      <a:pt x="36157" y="1643"/>
                      <a:pt x="29252" y="743"/>
                      <a:pt x="25486" y="408"/>
                    </a:cubicBezTo>
                    <a:cubicBezTo>
                      <a:pt x="22901" y="200"/>
                      <a:pt x="19006" y="1"/>
                      <a:pt x="16020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82;p23">
                <a:extLst>
                  <a:ext uri="{FF2B5EF4-FFF2-40B4-BE49-F238E27FC236}">
                    <a16:creationId xmlns:a16="http://schemas.microsoft.com/office/drawing/2014/main" id="{7998BB6B-0B98-4BF7-951F-6DD53B73DB25}"/>
                  </a:ext>
                </a:extLst>
              </p:cNvPr>
              <p:cNvSpPr/>
              <p:nvPr/>
            </p:nvSpPr>
            <p:spPr>
              <a:xfrm>
                <a:off x="3732715" y="2109871"/>
                <a:ext cx="1505906" cy="160162"/>
              </a:xfrm>
              <a:custGeom>
                <a:avLst/>
                <a:gdLst/>
                <a:ahLst/>
                <a:cxnLst/>
                <a:rect l="l" t="t" r="r" b="b"/>
                <a:pathLst>
                  <a:path w="36346" h="4444" extrusionOk="0">
                    <a:moveTo>
                      <a:pt x="17435" y="0"/>
                    </a:moveTo>
                    <a:cubicBezTo>
                      <a:pt x="12236" y="0"/>
                      <a:pt x="556" y="1631"/>
                      <a:pt x="1" y="1723"/>
                    </a:cubicBezTo>
                    <a:lnTo>
                      <a:pt x="22" y="1870"/>
                    </a:lnTo>
                    <a:cubicBezTo>
                      <a:pt x="152" y="1851"/>
                      <a:pt x="12184" y="170"/>
                      <a:pt x="17399" y="170"/>
                    </a:cubicBezTo>
                    <a:cubicBezTo>
                      <a:pt x="18063" y="170"/>
                      <a:pt x="18616" y="197"/>
                      <a:pt x="19021" y="259"/>
                    </a:cubicBezTo>
                    <a:cubicBezTo>
                      <a:pt x="20485" y="489"/>
                      <a:pt x="22975" y="1200"/>
                      <a:pt x="25591" y="1974"/>
                    </a:cubicBezTo>
                    <a:cubicBezTo>
                      <a:pt x="29420" y="3083"/>
                      <a:pt x="33981" y="4402"/>
                      <a:pt x="36345" y="4443"/>
                    </a:cubicBezTo>
                    <a:lnTo>
                      <a:pt x="36199" y="4234"/>
                    </a:lnTo>
                    <a:cubicBezTo>
                      <a:pt x="33876" y="4171"/>
                      <a:pt x="29545" y="2916"/>
                      <a:pt x="25716" y="1807"/>
                    </a:cubicBezTo>
                    <a:cubicBezTo>
                      <a:pt x="23101" y="1054"/>
                      <a:pt x="20611" y="321"/>
                      <a:pt x="19104" y="91"/>
                    </a:cubicBezTo>
                    <a:cubicBezTo>
                      <a:pt x="18685" y="28"/>
                      <a:pt x="18116" y="0"/>
                      <a:pt x="17435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83;p23">
                <a:extLst>
                  <a:ext uri="{FF2B5EF4-FFF2-40B4-BE49-F238E27FC236}">
                    <a16:creationId xmlns:a16="http://schemas.microsoft.com/office/drawing/2014/main" id="{DDA94B0E-6B43-49EB-8AAD-4EB36B6EC94A}"/>
                  </a:ext>
                </a:extLst>
              </p:cNvPr>
              <p:cNvSpPr/>
              <p:nvPr/>
            </p:nvSpPr>
            <p:spPr>
              <a:xfrm>
                <a:off x="3731016" y="2168761"/>
                <a:ext cx="820115" cy="209104"/>
              </a:xfrm>
              <a:custGeom>
                <a:avLst/>
                <a:gdLst/>
                <a:ahLst/>
                <a:cxnLst/>
                <a:rect l="l" t="t" r="r" b="b"/>
                <a:pathLst>
                  <a:path w="19794" h="5802" extrusionOk="0">
                    <a:moveTo>
                      <a:pt x="17146" y="1"/>
                    </a:moveTo>
                    <a:cubicBezTo>
                      <a:pt x="11858" y="1"/>
                      <a:pt x="615" y="1062"/>
                      <a:pt x="42" y="1115"/>
                    </a:cubicBezTo>
                    <a:lnTo>
                      <a:pt x="42" y="1282"/>
                    </a:lnTo>
                    <a:cubicBezTo>
                      <a:pt x="182" y="1264"/>
                      <a:pt x="11761" y="171"/>
                      <a:pt x="17079" y="171"/>
                    </a:cubicBezTo>
                    <a:cubicBezTo>
                      <a:pt x="18142" y="171"/>
                      <a:pt x="18954" y="215"/>
                      <a:pt x="19375" y="319"/>
                    </a:cubicBezTo>
                    <a:cubicBezTo>
                      <a:pt x="19480" y="340"/>
                      <a:pt x="19522" y="361"/>
                      <a:pt x="19522" y="403"/>
                    </a:cubicBezTo>
                    <a:cubicBezTo>
                      <a:pt x="19438" y="801"/>
                      <a:pt x="14186" y="2621"/>
                      <a:pt x="0" y="5760"/>
                    </a:cubicBezTo>
                    <a:lnTo>
                      <a:pt x="356" y="5801"/>
                    </a:lnTo>
                    <a:cubicBezTo>
                      <a:pt x="419" y="5801"/>
                      <a:pt x="4938" y="4755"/>
                      <a:pt x="9771" y="3542"/>
                    </a:cubicBezTo>
                    <a:cubicBezTo>
                      <a:pt x="19606" y="1115"/>
                      <a:pt x="19731" y="571"/>
                      <a:pt x="19773" y="403"/>
                    </a:cubicBezTo>
                    <a:cubicBezTo>
                      <a:pt x="19794" y="319"/>
                      <a:pt x="19752" y="215"/>
                      <a:pt x="19501" y="152"/>
                    </a:cubicBezTo>
                    <a:cubicBezTo>
                      <a:pt x="19060" y="45"/>
                      <a:pt x="18228" y="1"/>
                      <a:pt x="17146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84;p23">
                <a:extLst>
                  <a:ext uri="{FF2B5EF4-FFF2-40B4-BE49-F238E27FC236}">
                    <a16:creationId xmlns:a16="http://schemas.microsoft.com/office/drawing/2014/main" id="{1A7C25DD-1365-470C-A6C8-2F0968A4ED07}"/>
                  </a:ext>
                </a:extLst>
              </p:cNvPr>
              <p:cNvSpPr/>
              <p:nvPr/>
            </p:nvSpPr>
            <p:spPr>
              <a:xfrm>
                <a:off x="3969358" y="2239473"/>
                <a:ext cx="1269243" cy="152701"/>
              </a:xfrm>
              <a:custGeom>
                <a:avLst/>
                <a:gdLst/>
                <a:ahLst/>
                <a:cxnLst/>
                <a:rect l="l" t="t" r="r" b="b"/>
                <a:pathLst>
                  <a:path w="30634" h="4237" extrusionOk="0">
                    <a:moveTo>
                      <a:pt x="18499" y="0"/>
                    </a:moveTo>
                    <a:cubicBezTo>
                      <a:pt x="16936" y="0"/>
                      <a:pt x="15322" y="440"/>
                      <a:pt x="13099" y="1057"/>
                    </a:cubicBezTo>
                    <a:cubicBezTo>
                      <a:pt x="12241" y="1287"/>
                      <a:pt x="11258" y="1559"/>
                      <a:pt x="10170" y="1831"/>
                    </a:cubicBezTo>
                    <a:cubicBezTo>
                      <a:pt x="5115" y="3084"/>
                      <a:pt x="0" y="4196"/>
                      <a:pt x="135" y="4196"/>
                    </a:cubicBezTo>
                    <a:cubicBezTo>
                      <a:pt x="137" y="4196"/>
                      <a:pt x="142" y="4196"/>
                      <a:pt x="148" y="4195"/>
                    </a:cubicBezTo>
                    <a:lnTo>
                      <a:pt x="901" y="4237"/>
                    </a:lnTo>
                    <a:cubicBezTo>
                      <a:pt x="943" y="4237"/>
                      <a:pt x="5086" y="3274"/>
                      <a:pt x="10233" y="1977"/>
                    </a:cubicBezTo>
                    <a:cubicBezTo>
                      <a:pt x="11321" y="1705"/>
                      <a:pt x="12304" y="1433"/>
                      <a:pt x="13162" y="1203"/>
                    </a:cubicBezTo>
                    <a:cubicBezTo>
                      <a:pt x="15415" y="586"/>
                      <a:pt x="16979" y="156"/>
                      <a:pt x="18469" y="156"/>
                    </a:cubicBezTo>
                    <a:cubicBezTo>
                      <a:pt x="19151" y="156"/>
                      <a:pt x="19817" y="246"/>
                      <a:pt x="20527" y="450"/>
                    </a:cubicBezTo>
                    <a:cubicBezTo>
                      <a:pt x="23436" y="1266"/>
                      <a:pt x="29336" y="2228"/>
                      <a:pt x="30633" y="2228"/>
                    </a:cubicBezTo>
                    <a:lnTo>
                      <a:pt x="30466" y="2040"/>
                    </a:lnTo>
                    <a:cubicBezTo>
                      <a:pt x="29357" y="2040"/>
                      <a:pt x="23645" y="1140"/>
                      <a:pt x="20674" y="303"/>
                    </a:cubicBezTo>
                    <a:cubicBezTo>
                      <a:pt x="19923" y="93"/>
                      <a:pt x="19217" y="0"/>
                      <a:pt x="18499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385;p23">
                <a:extLst>
                  <a:ext uri="{FF2B5EF4-FFF2-40B4-BE49-F238E27FC236}">
                    <a16:creationId xmlns:a16="http://schemas.microsoft.com/office/drawing/2014/main" id="{1F997D68-96B2-4B3C-BDAC-0A1C5D65185E}"/>
                  </a:ext>
                </a:extLst>
              </p:cNvPr>
              <p:cNvSpPr/>
              <p:nvPr/>
            </p:nvSpPr>
            <p:spPr>
              <a:xfrm>
                <a:off x="4265866" y="2334333"/>
                <a:ext cx="968360" cy="75215"/>
              </a:xfrm>
              <a:custGeom>
                <a:avLst/>
                <a:gdLst/>
                <a:ahLst/>
                <a:cxnLst/>
                <a:rect l="l" t="t" r="r" b="b"/>
                <a:pathLst>
                  <a:path w="23372" h="2087" extrusionOk="0">
                    <a:moveTo>
                      <a:pt x="10923" y="0"/>
                    </a:moveTo>
                    <a:cubicBezTo>
                      <a:pt x="8762" y="0"/>
                      <a:pt x="359" y="1945"/>
                      <a:pt x="0" y="2044"/>
                    </a:cubicBezTo>
                    <a:lnTo>
                      <a:pt x="628" y="2086"/>
                    </a:lnTo>
                    <a:cubicBezTo>
                      <a:pt x="708" y="2066"/>
                      <a:pt x="8927" y="152"/>
                      <a:pt x="10903" y="152"/>
                    </a:cubicBezTo>
                    <a:cubicBezTo>
                      <a:pt x="10982" y="152"/>
                      <a:pt x="11052" y="155"/>
                      <a:pt x="11110" y="161"/>
                    </a:cubicBezTo>
                    <a:cubicBezTo>
                      <a:pt x="12680" y="350"/>
                      <a:pt x="23267" y="1228"/>
                      <a:pt x="23372" y="1228"/>
                    </a:cubicBezTo>
                    <a:lnTo>
                      <a:pt x="23330" y="1019"/>
                    </a:lnTo>
                    <a:cubicBezTo>
                      <a:pt x="23225" y="1019"/>
                      <a:pt x="12742" y="203"/>
                      <a:pt x="11194" y="15"/>
                    </a:cubicBezTo>
                    <a:cubicBezTo>
                      <a:pt x="11120" y="5"/>
                      <a:pt x="11029" y="0"/>
                      <a:pt x="10923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86;p23">
                <a:extLst>
                  <a:ext uri="{FF2B5EF4-FFF2-40B4-BE49-F238E27FC236}">
                    <a16:creationId xmlns:a16="http://schemas.microsoft.com/office/drawing/2014/main" id="{FAF4415E-9D6D-4CCB-81F1-6B9BB6887C5E}"/>
                  </a:ext>
                </a:extLst>
              </p:cNvPr>
              <p:cNvSpPr/>
              <p:nvPr/>
            </p:nvSpPr>
            <p:spPr>
              <a:xfrm>
                <a:off x="3643704" y="2400467"/>
                <a:ext cx="1766417" cy="27931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775" extrusionOk="0">
                    <a:moveTo>
                      <a:pt x="649" y="0"/>
                    </a:moveTo>
                    <a:lnTo>
                      <a:pt x="0" y="774"/>
                    </a:lnTo>
                    <a:lnTo>
                      <a:pt x="22556" y="774"/>
                    </a:lnTo>
                    <a:lnTo>
                      <a:pt x="22556" y="0"/>
                    </a:lnTo>
                    <a:close/>
                  </a:path>
                </a:pathLst>
              </a:custGeom>
              <a:solidFill>
                <a:srgbClr val="CC9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87;p23">
                <a:extLst>
                  <a:ext uri="{FF2B5EF4-FFF2-40B4-BE49-F238E27FC236}">
                    <a16:creationId xmlns:a16="http://schemas.microsoft.com/office/drawing/2014/main" id="{997E07B1-05B0-4771-AE3D-EE7C22758556}"/>
                  </a:ext>
                </a:extLst>
              </p:cNvPr>
              <p:cNvSpPr/>
              <p:nvPr/>
            </p:nvSpPr>
            <p:spPr>
              <a:xfrm>
                <a:off x="3658425" y="1201427"/>
                <a:ext cx="2171214" cy="408766"/>
              </a:xfrm>
              <a:custGeom>
                <a:avLst/>
                <a:gdLst/>
                <a:ahLst/>
                <a:cxnLst/>
                <a:rect l="l" t="t" r="r" b="b"/>
                <a:pathLst>
                  <a:path w="27725" h="11342" extrusionOk="0">
                    <a:moveTo>
                      <a:pt x="1" y="1"/>
                    </a:moveTo>
                    <a:lnTo>
                      <a:pt x="1" y="5671"/>
                    </a:lnTo>
                    <a:lnTo>
                      <a:pt x="1" y="11341"/>
                    </a:lnTo>
                    <a:lnTo>
                      <a:pt x="21677" y="11341"/>
                    </a:lnTo>
                    <a:lnTo>
                      <a:pt x="27724" y="5671"/>
                    </a:lnTo>
                    <a:lnTo>
                      <a:pt x="21677" y="1"/>
                    </a:lnTo>
                    <a:close/>
                  </a:path>
                </a:pathLst>
              </a:custGeom>
              <a:solidFill>
                <a:srgbClr val="DDA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88;p23">
                <a:extLst>
                  <a:ext uri="{FF2B5EF4-FFF2-40B4-BE49-F238E27FC236}">
                    <a16:creationId xmlns:a16="http://schemas.microsoft.com/office/drawing/2014/main" id="{352376EA-EEE5-452E-A428-77F2606DBF85}"/>
                  </a:ext>
                </a:extLst>
              </p:cNvPr>
              <p:cNvSpPr/>
              <p:nvPr/>
            </p:nvSpPr>
            <p:spPr>
              <a:xfrm>
                <a:off x="3591238" y="1172775"/>
                <a:ext cx="2171214" cy="409523"/>
              </a:xfrm>
              <a:custGeom>
                <a:avLst/>
                <a:gdLst/>
                <a:ahLst/>
                <a:cxnLst/>
                <a:rect l="l" t="t" r="r" b="b"/>
                <a:pathLst>
                  <a:path w="27725" h="11363" extrusionOk="0">
                    <a:moveTo>
                      <a:pt x="1" y="0"/>
                    </a:moveTo>
                    <a:lnTo>
                      <a:pt x="1" y="5692"/>
                    </a:lnTo>
                    <a:lnTo>
                      <a:pt x="1" y="11362"/>
                    </a:lnTo>
                    <a:lnTo>
                      <a:pt x="21677" y="11362"/>
                    </a:lnTo>
                    <a:lnTo>
                      <a:pt x="27724" y="5692"/>
                    </a:lnTo>
                    <a:lnTo>
                      <a:pt x="21677" y="0"/>
                    </a:lnTo>
                    <a:close/>
                  </a:path>
                </a:pathLst>
              </a:custGeom>
              <a:solidFill>
                <a:srgbClr val="F4C7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89;p23">
                <a:extLst>
                  <a:ext uri="{FF2B5EF4-FFF2-40B4-BE49-F238E27FC236}">
                    <a16:creationId xmlns:a16="http://schemas.microsoft.com/office/drawing/2014/main" id="{C33306C4-3F8C-4114-9C65-F5EDDB8C38D9}"/>
                  </a:ext>
                </a:extLst>
              </p:cNvPr>
              <p:cNvSpPr/>
              <p:nvPr/>
            </p:nvSpPr>
            <p:spPr>
              <a:xfrm>
                <a:off x="3659914" y="1201536"/>
                <a:ext cx="1763349" cy="86640"/>
              </a:xfrm>
              <a:custGeom>
                <a:avLst/>
                <a:gdLst/>
                <a:ahLst/>
                <a:cxnLst/>
                <a:rect l="l" t="t" r="r" b="b"/>
                <a:pathLst>
                  <a:path w="36324" h="2404" extrusionOk="0">
                    <a:moveTo>
                      <a:pt x="10719" y="0"/>
                    </a:moveTo>
                    <a:cubicBezTo>
                      <a:pt x="5418" y="0"/>
                      <a:pt x="57" y="2156"/>
                      <a:pt x="0" y="2195"/>
                    </a:cubicBezTo>
                    <a:lnTo>
                      <a:pt x="0" y="2404"/>
                    </a:lnTo>
                    <a:cubicBezTo>
                      <a:pt x="58" y="2385"/>
                      <a:pt x="5509" y="169"/>
                      <a:pt x="10768" y="169"/>
                    </a:cubicBezTo>
                    <a:cubicBezTo>
                      <a:pt x="11248" y="169"/>
                      <a:pt x="11726" y="188"/>
                      <a:pt x="12198" y="228"/>
                    </a:cubicBezTo>
                    <a:cubicBezTo>
                      <a:pt x="17890" y="709"/>
                      <a:pt x="36093" y="1065"/>
                      <a:pt x="36261" y="1086"/>
                    </a:cubicBezTo>
                    <a:lnTo>
                      <a:pt x="36323" y="876"/>
                    </a:lnTo>
                    <a:cubicBezTo>
                      <a:pt x="36135" y="876"/>
                      <a:pt x="17869" y="542"/>
                      <a:pt x="12198" y="60"/>
                    </a:cubicBezTo>
                    <a:cubicBezTo>
                      <a:pt x="11709" y="19"/>
                      <a:pt x="11214" y="0"/>
                      <a:pt x="10719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90;p23">
                <a:extLst>
                  <a:ext uri="{FF2B5EF4-FFF2-40B4-BE49-F238E27FC236}">
                    <a16:creationId xmlns:a16="http://schemas.microsoft.com/office/drawing/2014/main" id="{5F41E088-7FA5-4CA9-9437-55509C848F40}"/>
                  </a:ext>
                </a:extLst>
              </p:cNvPr>
              <p:cNvSpPr/>
              <p:nvPr/>
            </p:nvSpPr>
            <p:spPr>
              <a:xfrm>
                <a:off x="3659914" y="1268535"/>
                <a:ext cx="1761310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36282" h="1884" extrusionOk="0">
                    <a:moveTo>
                      <a:pt x="20286" y="1"/>
                    </a:moveTo>
                    <a:cubicBezTo>
                      <a:pt x="17295" y="1"/>
                      <a:pt x="13370" y="196"/>
                      <a:pt x="10776" y="419"/>
                    </a:cubicBezTo>
                    <a:cubicBezTo>
                      <a:pt x="7009" y="733"/>
                      <a:pt x="105" y="1654"/>
                      <a:pt x="42" y="1654"/>
                    </a:cubicBezTo>
                    <a:lnTo>
                      <a:pt x="0" y="1884"/>
                    </a:lnTo>
                    <a:cubicBezTo>
                      <a:pt x="63" y="1884"/>
                      <a:pt x="7093" y="901"/>
                      <a:pt x="10859" y="566"/>
                    </a:cubicBezTo>
                    <a:cubicBezTo>
                      <a:pt x="13470" y="354"/>
                      <a:pt x="17424" y="152"/>
                      <a:pt x="20402" y="152"/>
                    </a:cubicBezTo>
                    <a:cubicBezTo>
                      <a:pt x="21838" y="152"/>
                      <a:pt x="23047" y="199"/>
                      <a:pt x="23769" y="315"/>
                    </a:cubicBezTo>
                    <a:cubicBezTo>
                      <a:pt x="25443" y="587"/>
                      <a:pt x="29419" y="880"/>
                      <a:pt x="32913" y="1110"/>
                    </a:cubicBezTo>
                    <a:cubicBezTo>
                      <a:pt x="34147" y="1214"/>
                      <a:pt x="35319" y="1298"/>
                      <a:pt x="36282" y="1361"/>
                    </a:cubicBezTo>
                    <a:lnTo>
                      <a:pt x="36261" y="1193"/>
                    </a:lnTo>
                    <a:cubicBezTo>
                      <a:pt x="35298" y="1131"/>
                      <a:pt x="34126" y="1047"/>
                      <a:pt x="32892" y="963"/>
                    </a:cubicBezTo>
                    <a:cubicBezTo>
                      <a:pt x="29419" y="712"/>
                      <a:pt x="25464" y="440"/>
                      <a:pt x="23790" y="168"/>
                    </a:cubicBezTo>
                    <a:cubicBezTo>
                      <a:pt x="23044" y="50"/>
                      <a:pt x="21781" y="1"/>
                      <a:pt x="20286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91;p23">
                <a:extLst>
                  <a:ext uri="{FF2B5EF4-FFF2-40B4-BE49-F238E27FC236}">
                    <a16:creationId xmlns:a16="http://schemas.microsoft.com/office/drawing/2014/main" id="{79718B18-5CA0-4B0F-9990-0D49186E7C28}"/>
                  </a:ext>
                </a:extLst>
              </p:cNvPr>
              <p:cNvSpPr/>
              <p:nvPr/>
            </p:nvSpPr>
            <p:spPr>
              <a:xfrm>
                <a:off x="3656856" y="1292214"/>
                <a:ext cx="1764368" cy="160378"/>
              </a:xfrm>
              <a:custGeom>
                <a:avLst/>
                <a:gdLst/>
                <a:ahLst/>
                <a:cxnLst/>
                <a:rect l="l" t="t" r="r" b="b"/>
                <a:pathLst>
                  <a:path w="36345" h="4450" extrusionOk="0">
                    <a:moveTo>
                      <a:pt x="18962" y="0"/>
                    </a:moveTo>
                    <a:cubicBezTo>
                      <a:pt x="18259" y="0"/>
                      <a:pt x="17671" y="30"/>
                      <a:pt x="17241" y="97"/>
                    </a:cubicBezTo>
                    <a:cubicBezTo>
                      <a:pt x="15756" y="306"/>
                      <a:pt x="13266" y="1039"/>
                      <a:pt x="10629" y="1813"/>
                    </a:cubicBezTo>
                    <a:cubicBezTo>
                      <a:pt x="6821" y="2922"/>
                      <a:pt x="2490" y="4177"/>
                      <a:pt x="147" y="4219"/>
                    </a:cubicBezTo>
                    <a:lnTo>
                      <a:pt x="0" y="4449"/>
                    </a:lnTo>
                    <a:cubicBezTo>
                      <a:pt x="2386" y="4386"/>
                      <a:pt x="6926" y="3068"/>
                      <a:pt x="10755" y="1959"/>
                    </a:cubicBezTo>
                    <a:cubicBezTo>
                      <a:pt x="13391" y="1185"/>
                      <a:pt x="15860" y="474"/>
                      <a:pt x="17346" y="244"/>
                    </a:cubicBezTo>
                    <a:cubicBezTo>
                      <a:pt x="17745" y="183"/>
                      <a:pt x="18290" y="155"/>
                      <a:pt x="18946" y="155"/>
                    </a:cubicBezTo>
                    <a:cubicBezTo>
                      <a:pt x="24136" y="155"/>
                      <a:pt x="36194" y="1855"/>
                      <a:pt x="36324" y="1855"/>
                    </a:cubicBezTo>
                    <a:lnTo>
                      <a:pt x="36345" y="1708"/>
                    </a:lnTo>
                    <a:cubicBezTo>
                      <a:pt x="35791" y="1634"/>
                      <a:pt x="24186" y="0"/>
                      <a:pt x="18962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92;p23">
                <a:extLst>
                  <a:ext uri="{FF2B5EF4-FFF2-40B4-BE49-F238E27FC236}">
                    <a16:creationId xmlns:a16="http://schemas.microsoft.com/office/drawing/2014/main" id="{42EE46E3-433A-49B4-A042-17B23511F186}"/>
                  </a:ext>
                </a:extLst>
              </p:cNvPr>
              <p:cNvSpPr/>
              <p:nvPr/>
            </p:nvSpPr>
            <p:spPr>
              <a:xfrm>
                <a:off x="4427484" y="1350240"/>
                <a:ext cx="89760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19795" h="5811" extrusionOk="0">
                    <a:moveTo>
                      <a:pt x="2740" y="1"/>
                    </a:moveTo>
                    <a:cubicBezTo>
                      <a:pt x="1613" y="1"/>
                      <a:pt x="746" y="48"/>
                      <a:pt x="294" y="161"/>
                    </a:cubicBezTo>
                    <a:cubicBezTo>
                      <a:pt x="43" y="224"/>
                      <a:pt x="1" y="307"/>
                      <a:pt x="22" y="391"/>
                    </a:cubicBezTo>
                    <a:cubicBezTo>
                      <a:pt x="63" y="579"/>
                      <a:pt x="189" y="1102"/>
                      <a:pt x="10023" y="3550"/>
                    </a:cubicBezTo>
                    <a:cubicBezTo>
                      <a:pt x="14856" y="4743"/>
                      <a:pt x="19397" y="5789"/>
                      <a:pt x="19439" y="5810"/>
                    </a:cubicBezTo>
                    <a:lnTo>
                      <a:pt x="19794" y="5747"/>
                    </a:lnTo>
                    <a:cubicBezTo>
                      <a:pt x="5629" y="2609"/>
                      <a:pt x="377" y="789"/>
                      <a:pt x="273" y="391"/>
                    </a:cubicBezTo>
                    <a:cubicBezTo>
                      <a:pt x="273" y="370"/>
                      <a:pt x="315" y="328"/>
                      <a:pt x="419" y="307"/>
                    </a:cubicBezTo>
                    <a:cubicBezTo>
                      <a:pt x="841" y="203"/>
                      <a:pt x="1653" y="159"/>
                      <a:pt x="2715" y="159"/>
                    </a:cubicBezTo>
                    <a:cubicBezTo>
                      <a:pt x="8033" y="159"/>
                      <a:pt x="19613" y="1252"/>
                      <a:pt x="19753" y="1270"/>
                    </a:cubicBezTo>
                    <a:lnTo>
                      <a:pt x="19753" y="1102"/>
                    </a:lnTo>
                    <a:cubicBezTo>
                      <a:pt x="19200" y="1051"/>
                      <a:pt x="8068" y="1"/>
                      <a:pt x="2740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93;p23">
                <a:extLst>
                  <a:ext uri="{FF2B5EF4-FFF2-40B4-BE49-F238E27FC236}">
                    <a16:creationId xmlns:a16="http://schemas.microsoft.com/office/drawing/2014/main" id="{874C034C-D416-41F7-BEBA-B1E8C57A3D40}"/>
                  </a:ext>
                </a:extLst>
              </p:cNvPr>
              <p:cNvSpPr/>
              <p:nvPr/>
            </p:nvSpPr>
            <p:spPr>
              <a:xfrm>
                <a:off x="3656856" y="1421420"/>
                <a:ext cx="1482807" cy="153314"/>
              </a:xfrm>
              <a:custGeom>
                <a:avLst/>
                <a:gdLst/>
                <a:ahLst/>
                <a:cxnLst/>
                <a:rect l="l" t="t" r="r" b="b"/>
                <a:pathLst>
                  <a:path w="30545" h="4254" extrusionOk="0">
                    <a:moveTo>
                      <a:pt x="12116" y="0"/>
                    </a:moveTo>
                    <a:cubicBezTo>
                      <a:pt x="11410" y="0"/>
                      <a:pt x="10716" y="91"/>
                      <a:pt x="9981" y="299"/>
                    </a:cubicBezTo>
                    <a:cubicBezTo>
                      <a:pt x="6989" y="1136"/>
                      <a:pt x="1298" y="2036"/>
                      <a:pt x="168" y="2036"/>
                    </a:cubicBezTo>
                    <a:lnTo>
                      <a:pt x="0" y="2245"/>
                    </a:lnTo>
                    <a:cubicBezTo>
                      <a:pt x="1298" y="2224"/>
                      <a:pt x="7198" y="1262"/>
                      <a:pt x="10106" y="446"/>
                    </a:cubicBezTo>
                    <a:cubicBezTo>
                      <a:pt x="10822" y="249"/>
                      <a:pt x="11490" y="161"/>
                      <a:pt x="12171" y="161"/>
                    </a:cubicBezTo>
                    <a:cubicBezTo>
                      <a:pt x="13662" y="161"/>
                      <a:pt x="15217" y="581"/>
                      <a:pt x="17471" y="1199"/>
                    </a:cubicBezTo>
                    <a:cubicBezTo>
                      <a:pt x="18329" y="1429"/>
                      <a:pt x="19313" y="1701"/>
                      <a:pt x="20422" y="1973"/>
                    </a:cubicBezTo>
                    <a:cubicBezTo>
                      <a:pt x="25569" y="3270"/>
                      <a:pt x="29691" y="4233"/>
                      <a:pt x="29733" y="4254"/>
                    </a:cubicBezTo>
                    <a:lnTo>
                      <a:pt x="30507" y="4191"/>
                    </a:lnTo>
                    <a:cubicBezTo>
                      <a:pt x="30515" y="4193"/>
                      <a:pt x="30520" y="4194"/>
                      <a:pt x="30520" y="4194"/>
                    </a:cubicBezTo>
                    <a:cubicBezTo>
                      <a:pt x="30544" y="4194"/>
                      <a:pt x="25495" y="3089"/>
                      <a:pt x="20484" y="1827"/>
                    </a:cubicBezTo>
                    <a:cubicBezTo>
                      <a:pt x="19376" y="1555"/>
                      <a:pt x="18413" y="1283"/>
                      <a:pt x="17534" y="1052"/>
                    </a:cubicBezTo>
                    <a:cubicBezTo>
                      <a:pt x="15299" y="447"/>
                      <a:pt x="13680" y="0"/>
                      <a:pt x="12116" y="0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94;p23">
                <a:extLst>
                  <a:ext uri="{FF2B5EF4-FFF2-40B4-BE49-F238E27FC236}">
                    <a16:creationId xmlns:a16="http://schemas.microsoft.com/office/drawing/2014/main" id="{6E43173B-4845-4F88-8B1F-B21C51C8C732}"/>
                  </a:ext>
                </a:extLst>
              </p:cNvPr>
              <p:cNvSpPr/>
              <p:nvPr/>
            </p:nvSpPr>
            <p:spPr>
              <a:xfrm>
                <a:off x="3661904" y="1516207"/>
                <a:ext cx="1135662" cy="75143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2085" extrusionOk="0">
                    <a:moveTo>
                      <a:pt x="12420" y="1"/>
                    </a:moveTo>
                    <a:cubicBezTo>
                      <a:pt x="12326" y="1"/>
                      <a:pt x="12246" y="5"/>
                      <a:pt x="12178" y="13"/>
                    </a:cubicBezTo>
                    <a:cubicBezTo>
                      <a:pt x="10630" y="201"/>
                      <a:pt x="168" y="1017"/>
                      <a:pt x="64" y="1017"/>
                    </a:cubicBezTo>
                    <a:lnTo>
                      <a:pt x="1" y="1247"/>
                    </a:lnTo>
                    <a:cubicBezTo>
                      <a:pt x="105" y="1226"/>
                      <a:pt x="10714" y="347"/>
                      <a:pt x="12262" y="180"/>
                    </a:cubicBezTo>
                    <a:cubicBezTo>
                      <a:pt x="12328" y="172"/>
                      <a:pt x="12409" y="168"/>
                      <a:pt x="12502" y="168"/>
                    </a:cubicBezTo>
                    <a:cubicBezTo>
                      <a:pt x="14544" y="168"/>
                      <a:pt x="22666" y="2064"/>
                      <a:pt x="22766" y="2084"/>
                    </a:cubicBezTo>
                    <a:lnTo>
                      <a:pt x="23393" y="2042"/>
                    </a:lnTo>
                    <a:cubicBezTo>
                      <a:pt x="23033" y="1962"/>
                      <a:pt x="14534" y="1"/>
                      <a:pt x="12420" y="1"/>
                    </a:cubicBezTo>
                    <a:close/>
                  </a:path>
                </a:pathLst>
              </a:custGeom>
              <a:solidFill>
                <a:srgbClr val="E8A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95;p23">
                <a:extLst>
                  <a:ext uri="{FF2B5EF4-FFF2-40B4-BE49-F238E27FC236}">
                    <a16:creationId xmlns:a16="http://schemas.microsoft.com/office/drawing/2014/main" id="{A7C733B8-1B82-439E-A053-1683C1FC5697}"/>
                  </a:ext>
                </a:extLst>
              </p:cNvPr>
              <p:cNvSpPr/>
              <p:nvPr/>
            </p:nvSpPr>
            <p:spPr>
              <a:xfrm>
                <a:off x="3591238" y="1582270"/>
                <a:ext cx="1764850" cy="27931"/>
              </a:xfrm>
              <a:custGeom>
                <a:avLst/>
                <a:gdLst/>
                <a:ahLst/>
                <a:cxnLst/>
                <a:rect l="l" t="t" r="r" b="b"/>
                <a:pathLst>
                  <a:path w="22536" h="775" extrusionOk="0">
                    <a:moveTo>
                      <a:pt x="1" y="0"/>
                    </a:moveTo>
                    <a:lnTo>
                      <a:pt x="1" y="774"/>
                    </a:lnTo>
                    <a:lnTo>
                      <a:pt x="22535" y="774"/>
                    </a:lnTo>
                    <a:lnTo>
                      <a:pt x="21887" y="0"/>
                    </a:lnTo>
                    <a:close/>
                  </a:path>
                </a:pathLst>
              </a:custGeom>
              <a:solidFill>
                <a:srgbClr val="CC9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96;p23">
                <a:extLst>
                  <a:ext uri="{FF2B5EF4-FFF2-40B4-BE49-F238E27FC236}">
                    <a16:creationId xmlns:a16="http://schemas.microsoft.com/office/drawing/2014/main" id="{7655C2B9-39C0-43B4-B97B-AAB12219098A}"/>
                  </a:ext>
                </a:extLst>
              </p:cNvPr>
              <p:cNvSpPr/>
              <p:nvPr/>
            </p:nvSpPr>
            <p:spPr>
              <a:xfrm>
                <a:off x="4151428" y="4314781"/>
                <a:ext cx="586307" cy="419215"/>
              </a:xfrm>
              <a:custGeom>
                <a:avLst/>
                <a:gdLst/>
                <a:ahLst/>
                <a:cxnLst/>
                <a:rect l="l" t="t" r="r" b="b"/>
                <a:pathLst>
                  <a:path w="21699" h="15515" extrusionOk="0">
                    <a:moveTo>
                      <a:pt x="6152" y="0"/>
                    </a:moveTo>
                    <a:cubicBezTo>
                      <a:pt x="1904" y="0"/>
                      <a:pt x="1" y="5325"/>
                      <a:pt x="1" y="5325"/>
                    </a:cubicBezTo>
                    <a:lnTo>
                      <a:pt x="2595" y="11706"/>
                    </a:lnTo>
                    <a:lnTo>
                      <a:pt x="21699" y="15514"/>
                    </a:lnTo>
                    <a:cubicBezTo>
                      <a:pt x="19627" y="6894"/>
                      <a:pt x="11341" y="533"/>
                      <a:pt x="6717" y="31"/>
                    </a:cubicBezTo>
                    <a:cubicBezTo>
                      <a:pt x="6524" y="10"/>
                      <a:pt x="6336" y="0"/>
                      <a:pt x="6152" y="0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97;p23">
                <a:extLst>
                  <a:ext uri="{FF2B5EF4-FFF2-40B4-BE49-F238E27FC236}">
                    <a16:creationId xmlns:a16="http://schemas.microsoft.com/office/drawing/2014/main" id="{F3824FA9-748F-4D76-8D5F-53EF36FCD844}"/>
                  </a:ext>
                </a:extLst>
              </p:cNvPr>
              <p:cNvSpPr/>
              <p:nvPr/>
            </p:nvSpPr>
            <p:spPr>
              <a:xfrm>
                <a:off x="4019705" y="4403109"/>
                <a:ext cx="718029" cy="330887"/>
              </a:xfrm>
              <a:custGeom>
                <a:avLst/>
                <a:gdLst/>
                <a:ahLst/>
                <a:cxnLst/>
                <a:rect l="l" t="t" r="r" b="b"/>
                <a:pathLst>
                  <a:path w="26574" h="12246" extrusionOk="0">
                    <a:moveTo>
                      <a:pt x="8026" y="0"/>
                    </a:moveTo>
                    <a:cubicBezTo>
                      <a:pt x="7765" y="0"/>
                      <a:pt x="7529" y="22"/>
                      <a:pt x="7324" y="68"/>
                    </a:cubicBezTo>
                    <a:cubicBezTo>
                      <a:pt x="3809" y="821"/>
                      <a:pt x="1" y="12245"/>
                      <a:pt x="1" y="12245"/>
                    </a:cubicBezTo>
                    <a:lnTo>
                      <a:pt x="26574" y="12245"/>
                    </a:lnTo>
                    <a:lnTo>
                      <a:pt x="24502" y="8688"/>
                    </a:lnTo>
                    <a:cubicBezTo>
                      <a:pt x="23005" y="5577"/>
                      <a:pt x="12205" y="0"/>
                      <a:pt x="802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98;p23">
                <a:extLst>
                  <a:ext uri="{FF2B5EF4-FFF2-40B4-BE49-F238E27FC236}">
                    <a16:creationId xmlns:a16="http://schemas.microsoft.com/office/drawing/2014/main" id="{1BF31FA1-F793-4D25-8E39-5AB6B8B4A3F3}"/>
                  </a:ext>
                </a:extLst>
              </p:cNvPr>
              <p:cNvSpPr/>
              <p:nvPr/>
            </p:nvSpPr>
            <p:spPr>
              <a:xfrm>
                <a:off x="4408118" y="4388708"/>
                <a:ext cx="383333" cy="345289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12779" extrusionOk="0">
                    <a:moveTo>
                      <a:pt x="11470" y="1"/>
                    </a:moveTo>
                    <a:cubicBezTo>
                      <a:pt x="3945" y="1"/>
                      <a:pt x="0" y="12778"/>
                      <a:pt x="0" y="12778"/>
                    </a:cubicBezTo>
                    <a:lnTo>
                      <a:pt x="12199" y="12778"/>
                    </a:lnTo>
                    <a:lnTo>
                      <a:pt x="14186" y="538"/>
                    </a:lnTo>
                    <a:cubicBezTo>
                      <a:pt x="13235" y="167"/>
                      <a:pt x="12329" y="1"/>
                      <a:pt x="11470" y="1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99;p23">
                <a:extLst>
                  <a:ext uri="{FF2B5EF4-FFF2-40B4-BE49-F238E27FC236}">
                    <a16:creationId xmlns:a16="http://schemas.microsoft.com/office/drawing/2014/main" id="{F73CD3DE-D032-4EBA-9584-F2148E88EF05}"/>
                  </a:ext>
                </a:extLst>
              </p:cNvPr>
              <p:cNvSpPr/>
              <p:nvPr/>
            </p:nvSpPr>
            <p:spPr>
              <a:xfrm>
                <a:off x="4492339" y="4400272"/>
                <a:ext cx="520162" cy="333724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12351" extrusionOk="0">
                    <a:moveTo>
                      <a:pt x="10096" y="0"/>
                    </a:moveTo>
                    <a:cubicBezTo>
                      <a:pt x="9767" y="0"/>
                      <a:pt x="9429" y="36"/>
                      <a:pt x="9082" y="110"/>
                    </a:cubicBezTo>
                    <a:cubicBezTo>
                      <a:pt x="2239" y="1554"/>
                      <a:pt x="1" y="12350"/>
                      <a:pt x="1" y="12350"/>
                    </a:cubicBezTo>
                    <a:lnTo>
                      <a:pt x="19250" y="12350"/>
                    </a:lnTo>
                    <a:cubicBezTo>
                      <a:pt x="19250" y="12350"/>
                      <a:pt x="16252" y="0"/>
                      <a:pt x="1009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00;p23">
                <a:extLst>
                  <a:ext uri="{FF2B5EF4-FFF2-40B4-BE49-F238E27FC236}">
                    <a16:creationId xmlns:a16="http://schemas.microsoft.com/office/drawing/2014/main" id="{E803FA91-C27E-408A-8DD8-4485E456BB4E}"/>
                  </a:ext>
                </a:extLst>
              </p:cNvPr>
              <p:cNvSpPr/>
              <p:nvPr/>
            </p:nvSpPr>
            <p:spPr>
              <a:xfrm>
                <a:off x="3194244" y="993399"/>
                <a:ext cx="820112" cy="763338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12504" extrusionOk="0">
                    <a:moveTo>
                      <a:pt x="6712" y="1"/>
                    </a:moveTo>
                    <a:cubicBezTo>
                      <a:pt x="3705" y="1"/>
                      <a:pt x="1035" y="2190"/>
                      <a:pt x="544" y="5248"/>
                    </a:cubicBezTo>
                    <a:cubicBezTo>
                      <a:pt x="0" y="8658"/>
                      <a:pt x="2323" y="11860"/>
                      <a:pt x="5713" y="12425"/>
                    </a:cubicBezTo>
                    <a:cubicBezTo>
                      <a:pt x="6046" y="12478"/>
                      <a:pt x="6378" y="12504"/>
                      <a:pt x="6706" y="12504"/>
                    </a:cubicBezTo>
                    <a:cubicBezTo>
                      <a:pt x="9724" y="12504"/>
                      <a:pt x="12380" y="10312"/>
                      <a:pt x="12889" y="7236"/>
                    </a:cubicBezTo>
                    <a:cubicBezTo>
                      <a:pt x="13433" y="3846"/>
                      <a:pt x="11111" y="624"/>
                      <a:pt x="7700" y="80"/>
                    </a:cubicBezTo>
                    <a:cubicBezTo>
                      <a:pt x="7368" y="26"/>
                      <a:pt x="7038" y="1"/>
                      <a:pt x="6712" y="1"/>
                    </a:cubicBezTo>
                    <a:close/>
                  </a:path>
                </a:pathLst>
              </a:custGeom>
              <a:solidFill>
                <a:srgbClr val="49C7BC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01;p23">
                <a:extLst>
                  <a:ext uri="{FF2B5EF4-FFF2-40B4-BE49-F238E27FC236}">
                    <a16:creationId xmlns:a16="http://schemas.microsoft.com/office/drawing/2014/main" id="{E71FEC9E-18CC-4041-A98A-843EBD7DA3A9}"/>
                  </a:ext>
                </a:extLst>
              </p:cNvPr>
              <p:cNvSpPr/>
              <p:nvPr/>
            </p:nvSpPr>
            <p:spPr>
              <a:xfrm>
                <a:off x="5129644" y="1814074"/>
                <a:ext cx="820112" cy="763338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12504" extrusionOk="0">
                    <a:moveTo>
                      <a:pt x="6712" y="1"/>
                    </a:moveTo>
                    <a:cubicBezTo>
                      <a:pt x="3705" y="1"/>
                      <a:pt x="1035" y="2190"/>
                      <a:pt x="544" y="5248"/>
                    </a:cubicBezTo>
                    <a:cubicBezTo>
                      <a:pt x="0" y="8658"/>
                      <a:pt x="2323" y="11860"/>
                      <a:pt x="5713" y="12425"/>
                    </a:cubicBezTo>
                    <a:cubicBezTo>
                      <a:pt x="6046" y="12478"/>
                      <a:pt x="6378" y="12504"/>
                      <a:pt x="6706" y="12504"/>
                    </a:cubicBezTo>
                    <a:cubicBezTo>
                      <a:pt x="9724" y="12504"/>
                      <a:pt x="12380" y="10312"/>
                      <a:pt x="12889" y="7236"/>
                    </a:cubicBezTo>
                    <a:cubicBezTo>
                      <a:pt x="13433" y="3846"/>
                      <a:pt x="11111" y="624"/>
                      <a:pt x="7700" y="80"/>
                    </a:cubicBezTo>
                    <a:cubicBezTo>
                      <a:pt x="7368" y="26"/>
                      <a:pt x="7038" y="1"/>
                      <a:pt x="6712" y="1"/>
                    </a:cubicBezTo>
                    <a:close/>
                  </a:path>
                </a:pathLst>
              </a:custGeom>
              <a:solidFill>
                <a:srgbClr val="FA6D95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02;p23">
                <a:extLst>
                  <a:ext uri="{FF2B5EF4-FFF2-40B4-BE49-F238E27FC236}">
                    <a16:creationId xmlns:a16="http://schemas.microsoft.com/office/drawing/2014/main" id="{689D0430-CD9C-4805-8403-8A8CB81E75B3}"/>
                  </a:ext>
                </a:extLst>
              </p:cNvPr>
              <p:cNvSpPr/>
              <p:nvPr/>
            </p:nvSpPr>
            <p:spPr>
              <a:xfrm>
                <a:off x="3194244" y="2677149"/>
                <a:ext cx="820112" cy="763338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12504" extrusionOk="0">
                    <a:moveTo>
                      <a:pt x="6712" y="1"/>
                    </a:moveTo>
                    <a:cubicBezTo>
                      <a:pt x="3705" y="1"/>
                      <a:pt x="1035" y="2190"/>
                      <a:pt x="544" y="5248"/>
                    </a:cubicBezTo>
                    <a:cubicBezTo>
                      <a:pt x="0" y="8658"/>
                      <a:pt x="2323" y="11860"/>
                      <a:pt x="5713" y="12425"/>
                    </a:cubicBezTo>
                    <a:cubicBezTo>
                      <a:pt x="6046" y="12478"/>
                      <a:pt x="6378" y="12504"/>
                      <a:pt x="6706" y="12504"/>
                    </a:cubicBezTo>
                    <a:cubicBezTo>
                      <a:pt x="9724" y="12504"/>
                      <a:pt x="12380" y="10312"/>
                      <a:pt x="12889" y="7236"/>
                    </a:cubicBezTo>
                    <a:cubicBezTo>
                      <a:pt x="13433" y="3846"/>
                      <a:pt x="11111" y="624"/>
                      <a:pt x="7700" y="80"/>
                    </a:cubicBezTo>
                    <a:cubicBezTo>
                      <a:pt x="7368" y="26"/>
                      <a:pt x="7038" y="1"/>
                      <a:pt x="6712" y="1"/>
                    </a:cubicBezTo>
                    <a:close/>
                  </a:path>
                </a:pathLst>
              </a:custGeom>
              <a:solidFill>
                <a:srgbClr val="FF9559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03;p23">
                <a:extLst>
                  <a:ext uri="{FF2B5EF4-FFF2-40B4-BE49-F238E27FC236}">
                    <a16:creationId xmlns:a16="http://schemas.microsoft.com/office/drawing/2014/main" id="{1DBF8649-8531-41BC-BA65-870CF1A67C12}"/>
                  </a:ext>
                </a:extLst>
              </p:cNvPr>
              <p:cNvSpPr/>
              <p:nvPr/>
            </p:nvSpPr>
            <p:spPr>
              <a:xfrm>
                <a:off x="5129644" y="3552274"/>
                <a:ext cx="820112" cy="763338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12504" extrusionOk="0">
                    <a:moveTo>
                      <a:pt x="6712" y="1"/>
                    </a:moveTo>
                    <a:cubicBezTo>
                      <a:pt x="3705" y="1"/>
                      <a:pt x="1035" y="2190"/>
                      <a:pt x="544" y="5248"/>
                    </a:cubicBezTo>
                    <a:cubicBezTo>
                      <a:pt x="0" y="8658"/>
                      <a:pt x="2323" y="11860"/>
                      <a:pt x="5713" y="12425"/>
                    </a:cubicBezTo>
                    <a:cubicBezTo>
                      <a:pt x="6046" y="12478"/>
                      <a:pt x="6378" y="12504"/>
                      <a:pt x="6706" y="12504"/>
                    </a:cubicBezTo>
                    <a:cubicBezTo>
                      <a:pt x="9724" y="12504"/>
                      <a:pt x="12380" y="10312"/>
                      <a:pt x="12889" y="7236"/>
                    </a:cubicBezTo>
                    <a:cubicBezTo>
                      <a:pt x="13433" y="3846"/>
                      <a:pt x="11111" y="624"/>
                      <a:pt x="7700" y="80"/>
                    </a:cubicBezTo>
                    <a:cubicBezTo>
                      <a:pt x="7368" y="26"/>
                      <a:pt x="7038" y="1"/>
                      <a:pt x="6712" y="1"/>
                    </a:cubicBezTo>
                    <a:close/>
                  </a:path>
                </a:pathLst>
              </a:custGeom>
              <a:solidFill>
                <a:srgbClr val="C47FCA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" name="Google Shape;353;p23">
            <a:extLst>
              <a:ext uri="{FF2B5EF4-FFF2-40B4-BE49-F238E27FC236}">
                <a16:creationId xmlns:a16="http://schemas.microsoft.com/office/drawing/2014/main" id="{5ABFA360-766E-4597-942F-FC6859E8C03E}"/>
              </a:ext>
            </a:extLst>
          </p:cNvPr>
          <p:cNvSpPr txBox="1"/>
          <p:nvPr/>
        </p:nvSpPr>
        <p:spPr>
          <a:xfrm>
            <a:off x="478972" y="3929462"/>
            <a:ext cx="3849354" cy="11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563" indent="-182563" algn="r"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chemeClr val="accent2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b) Indicadores del cumplimiento de objetivos y de los resultados obtenidos.</a:t>
            </a:r>
            <a:endParaRPr b="1" kern="0" dirty="0">
              <a:solidFill>
                <a:schemeClr val="accent2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75" name="Google Shape;14296;p95">
            <a:extLst>
              <a:ext uri="{FF2B5EF4-FFF2-40B4-BE49-F238E27FC236}">
                <a16:creationId xmlns:a16="http://schemas.microsoft.com/office/drawing/2014/main" id="{CAA54426-32ED-44CF-9937-701DFC8B5516}"/>
              </a:ext>
            </a:extLst>
          </p:cNvPr>
          <p:cNvGrpSpPr/>
          <p:nvPr/>
        </p:nvGrpSpPr>
        <p:grpSpPr>
          <a:xfrm>
            <a:off x="4669506" y="1919660"/>
            <a:ext cx="641610" cy="597697"/>
            <a:chOff x="3973186" y="3353231"/>
            <a:chExt cx="378661" cy="346558"/>
          </a:xfrm>
        </p:grpSpPr>
        <p:sp>
          <p:nvSpPr>
            <p:cNvPr id="76" name="Google Shape;14297;p95">
              <a:extLst>
                <a:ext uri="{FF2B5EF4-FFF2-40B4-BE49-F238E27FC236}">
                  <a16:creationId xmlns:a16="http://schemas.microsoft.com/office/drawing/2014/main" id="{30253E25-C16B-4B70-B900-B1863176404A}"/>
                </a:ext>
              </a:extLst>
            </p:cNvPr>
            <p:cNvSpPr/>
            <p:nvPr/>
          </p:nvSpPr>
          <p:spPr>
            <a:xfrm>
              <a:off x="4033882" y="3477190"/>
              <a:ext cx="34486" cy="34512"/>
            </a:xfrm>
            <a:custGeom>
              <a:avLst/>
              <a:gdLst/>
              <a:ahLst/>
              <a:cxnLst/>
              <a:rect l="l" t="t" r="r" b="b"/>
              <a:pathLst>
                <a:path w="1317" h="1318" extrusionOk="0">
                  <a:moveTo>
                    <a:pt x="659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9" y="1317"/>
                  </a:cubicBezTo>
                  <a:cubicBezTo>
                    <a:pt x="1021" y="1317"/>
                    <a:pt x="1317" y="1022"/>
                    <a:pt x="1317" y="659"/>
                  </a:cubicBezTo>
                  <a:cubicBezTo>
                    <a:pt x="1317" y="29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98;p95">
              <a:extLst>
                <a:ext uri="{FF2B5EF4-FFF2-40B4-BE49-F238E27FC236}">
                  <a16:creationId xmlns:a16="http://schemas.microsoft.com/office/drawing/2014/main" id="{44B8283E-D710-46C8-A342-AA1E62D9AE6F}"/>
                </a:ext>
              </a:extLst>
            </p:cNvPr>
            <p:cNvSpPr/>
            <p:nvPr/>
          </p:nvSpPr>
          <p:spPr>
            <a:xfrm>
              <a:off x="4144278" y="3477190"/>
              <a:ext cx="34512" cy="34512"/>
            </a:xfrm>
            <a:custGeom>
              <a:avLst/>
              <a:gdLst/>
              <a:ahLst/>
              <a:cxnLst/>
              <a:rect l="l" t="t" r="r" b="b"/>
              <a:pathLst>
                <a:path w="1318" h="1318" extrusionOk="0">
                  <a:moveTo>
                    <a:pt x="659" y="1"/>
                  </a:moveTo>
                  <a:cubicBezTo>
                    <a:pt x="297" y="1"/>
                    <a:pt x="1" y="297"/>
                    <a:pt x="1" y="659"/>
                  </a:cubicBezTo>
                  <a:cubicBezTo>
                    <a:pt x="1" y="1022"/>
                    <a:pt x="297" y="1317"/>
                    <a:pt x="659" y="1317"/>
                  </a:cubicBezTo>
                  <a:cubicBezTo>
                    <a:pt x="1022" y="1317"/>
                    <a:pt x="1317" y="1022"/>
                    <a:pt x="1317" y="659"/>
                  </a:cubicBezTo>
                  <a:cubicBezTo>
                    <a:pt x="1317" y="297"/>
                    <a:pt x="1022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99;p95">
              <a:extLst>
                <a:ext uri="{FF2B5EF4-FFF2-40B4-BE49-F238E27FC236}">
                  <a16:creationId xmlns:a16="http://schemas.microsoft.com/office/drawing/2014/main" id="{5EE7049E-D19B-4A70-BC5B-8EE33F47250B}"/>
                </a:ext>
              </a:extLst>
            </p:cNvPr>
            <p:cNvSpPr/>
            <p:nvPr/>
          </p:nvSpPr>
          <p:spPr>
            <a:xfrm>
              <a:off x="4172768" y="335323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8" y="1"/>
                    <a:pt x="3330" y="3"/>
                  </a:cubicBezTo>
                  <a:cubicBezTo>
                    <a:pt x="1155" y="98"/>
                    <a:pt x="1" y="2617"/>
                    <a:pt x="1355" y="4325"/>
                  </a:cubicBezTo>
                  <a:lnTo>
                    <a:pt x="1298" y="5527"/>
                  </a:lnTo>
                  <a:cubicBezTo>
                    <a:pt x="1290" y="5661"/>
                    <a:pt x="1394" y="5761"/>
                    <a:pt x="1513" y="5761"/>
                  </a:cubicBezTo>
                  <a:cubicBezTo>
                    <a:pt x="1546" y="5761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2" y="5332"/>
                  </a:cubicBezTo>
                  <a:cubicBezTo>
                    <a:pt x="4306" y="5332"/>
                    <a:pt x="5147" y="4899"/>
                    <a:pt x="5648" y="4143"/>
                  </a:cubicBezTo>
                  <a:cubicBezTo>
                    <a:pt x="6839" y="2371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300;p95">
              <a:extLst>
                <a:ext uri="{FF2B5EF4-FFF2-40B4-BE49-F238E27FC236}">
                  <a16:creationId xmlns:a16="http://schemas.microsoft.com/office/drawing/2014/main" id="{C8707DDB-8560-43D9-A452-33F95B21E010}"/>
                </a:ext>
              </a:extLst>
            </p:cNvPr>
            <p:cNvSpPr/>
            <p:nvPr/>
          </p:nvSpPr>
          <p:spPr>
            <a:xfrm>
              <a:off x="4080335" y="3527649"/>
              <a:ext cx="52003" cy="93952"/>
            </a:xfrm>
            <a:custGeom>
              <a:avLst/>
              <a:gdLst/>
              <a:ahLst/>
              <a:cxnLst/>
              <a:rect l="l" t="t" r="r" b="b"/>
              <a:pathLst>
                <a:path w="1986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301;p95">
              <a:extLst>
                <a:ext uri="{FF2B5EF4-FFF2-40B4-BE49-F238E27FC236}">
                  <a16:creationId xmlns:a16="http://schemas.microsoft.com/office/drawing/2014/main" id="{60D2E0F5-335D-4165-BA88-69DB83004EA2}"/>
                </a:ext>
              </a:extLst>
            </p:cNvPr>
            <p:cNvSpPr/>
            <p:nvPr/>
          </p:nvSpPr>
          <p:spPr>
            <a:xfrm>
              <a:off x="3973186" y="3585858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3" y="1"/>
                  </a:moveTo>
                  <a:lnTo>
                    <a:pt x="1822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22"/>
                  </a:lnTo>
                  <a:cubicBezTo>
                    <a:pt x="0" y="4236"/>
                    <a:pt x="95" y="4341"/>
                    <a:pt x="220" y="4341"/>
                  </a:cubicBezTo>
                  <a:lnTo>
                    <a:pt x="9931" y="4341"/>
                  </a:lnTo>
                  <a:cubicBezTo>
                    <a:pt x="10046" y="4341"/>
                    <a:pt x="10151" y="4236"/>
                    <a:pt x="10151" y="4122"/>
                  </a:cubicBezTo>
                  <a:lnTo>
                    <a:pt x="10151" y="3216"/>
                  </a:lnTo>
                  <a:cubicBezTo>
                    <a:pt x="10151" y="2080"/>
                    <a:pt x="9416" y="1079"/>
                    <a:pt x="8338" y="726"/>
                  </a:cubicBezTo>
                  <a:lnTo>
                    <a:pt x="6077" y="1"/>
                  </a:lnTo>
                  <a:lnTo>
                    <a:pt x="5085" y="697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302;p95">
              <a:extLst>
                <a:ext uri="{FF2B5EF4-FFF2-40B4-BE49-F238E27FC236}">
                  <a16:creationId xmlns:a16="http://schemas.microsoft.com/office/drawing/2014/main" id="{5F6CD41F-69D2-4284-9319-4BDE4A90083D}"/>
                </a:ext>
              </a:extLst>
            </p:cNvPr>
            <p:cNvSpPr/>
            <p:nvPr/>
          </p:nvSpPr>
          <p:spPr>
            <a:xfrm>
              <a:off x="4051112" y="3405260"/>
              <a:ext cx="110448" cy="151768"/>
            </a:xfrm>
            <a:custGeom>
              <a:avLst/>
              <a:gdLst/>
              <a:ahLst/>
              <a:cxnLst/>
              <a:rect l="l" t="t" r="r" b="b"/>
              <a:pathLst>
                <a:path w="4218" h="5796" extrusionOk="0">
                  <a:moveTo>
                    <a:pt x="1651" y="0"/>
                  </a:moveTo>
                  <a:cubicBezTo>
                    <a:pt x="1584" y="0"/>
                    <a:pt x="1517" y="0"/>
                    <a:pt x="1460" y="10"/>
                  </a:cubicBezTo>
                  <a:cubicBezTo>
                    <a:pt x="630" y="105"/>
                    <a:pt x="1" y="811"/>
                    <a:pt x="1" y="1641"/>
                  </a:cubicBezTo>
                  <a:lnTo>
                    <a:pt x="1" y="3320"/>
                  </a:lnTo>
                  <a:cubicBezTo>
                    <a:pt x="1" y="4198"/>
                    <a:pt x="468" y="5009"/>
                    <a:pt x="1222" y="5457"/>
                  </a:cubicBezTo>
                  <a:lnTo>
                    <a:pt x="1527" y="5638"/>
                  </a:lnTo>
                  <a:cubicBezTo>
                    <a:pt x="1708" y="5743"/>
                    <a:pt x="1909" y="5796"/>
                    <a:pt x="2109" y="5796"/>
                  </a:cubicBezTo>
                  <a:cubicBezTo>
                    <a:pt x="2309" y="5796"/>
                    <a:pt x="2510" y="5743"/>
                    <a:pt x="2691" y="5638"/>
                  </a:cubicBezTo>
                  <a:lnTo>
                    <a:pt x="2996" y="5457"/>
                  </a:lnTo>
                  <a:cubicBezTo>
                    <a:pt x="3750" y="5009"/>
                    <a:pt x="4217" y="4198"/>
                    <a:pt x="4217" y="3320"/>
                  </a:cubicBezTo>
                  <a:lnTo>
                    <a:pt x="4217" y="1641"/>
                  </a:lnTo>
                  <a:cubicBezTo>
                    <a:pt x="4217" y="735"/>
                    <a:pt x="3483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303;p95">
              <a:extLst>
                <a:ext uri="{FF2B5EF4-FFF2-40B4-BE49-F238E27FC236}">
                  <a16:creationId xmlns:a16="http://schemas.microsoft.com/office/drawing/2014/main" id="{11D79F7A-9328-4BA0-9A62-875D50473D69}"/>
                </a:ext>
              </a:extLst>
            </p:cNvPr>
            <p:cNvSpPr/>
            <p:nvPr/>
          </p:nvSpPr>
          <p:spPr>
            <a:xfrm>
              <a:off x="4051112" y="340549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1" y="1"/>
                  </a:moveTo>
                  <a:lnTo>
                    <a:pt x="1451" y="1"/>
                  </a:lnTo>
                  <a:cubicBezTo>
                    <a:pt x="621" y="96"/>
                    <a:pt x="1" y="802"/>
                    <a:pt x="1" y="1642"/>
                  </a:cubicBezTo>
                  <a:lnTo>
                    <a:pt x="1" y="1909"/>
                  </a:lnTo>
                  <a:cubicBezTo>
                    <a:pt x="1" y="1909"/>
                    <a:pt x="1069" y="1584"/>
                    <a:pt x="1451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304;p95">
              <a:extLst>
                <a:ext uri="{FF2B5EF4-FFF2-40B4-BE49-F238E27FC236}">
                  <a16:creationId xmlns:a16="http://schemas.microsoft.com/office/drawing/2014/main" id="{D13ABB66-CD3E-4E85-9957-177AD0551EEC}"/>
                </a:ext>
              </a:extLst>
            </p:cNvPr>
            <p:cNvSpPr/>
            <p:nvPr/>
          </p:nvSpPr>
          <p:spPr>
            <a:xfrm>
              <a:off x="4089080" y="3405260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34" y="0"/>
                    <a:pt x="67" y="0"/>
                    <a:pt x="1" y="10"/>
                  </a:cubicBezTo>
                  <a:cubicBezTo>
                    <a:pt x="1" y="10"/>
                    <a:pt x="296" y="2748"/>
                    <a:pt x="2767" y="2748"/>
                  </a:cubicBezTo>
                  <a:lnTo>
                    <a:pt x="2767" y="1641"/>
                  </a:lnTo>
                  <a:cubicBezTo>
                    <a:pt x="2767" y="735"/>
                    <a:pt x="2033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305;p95">
              <a:extLst>
                <a:ext uri="{FF2B5EF4-FFF2-40B4-BE49-F238E27FC236}">
                  <a16:creationId xmlns:a16="http://schemas.microsoft.com/office/drawing/2014/main" id="{DA88D538-DC25-4922-A341-5F6442FCD002}"/>
                </a:ext>
              </a:extLst>
            </p:cNvPr>
            <p:cNvSpPr/>
            <p:nvPr/>
          </p:nvSpPr>
          <p:spPr>
            <a:xfrm>
              <a:off x="4094317" y="3475384"/>
              <a:ext cx="24012" cy="37811"/>
            </a:xfrm>
            <a:custGeom>
              <a:avLst/>
              <a:gdLst/>
              <a:ahLst/>
              <a:cxnLst/>
              <a:rect l="l" t="t" r="r" b="b"/>
              <a:pathLst>
                <a:path w="917" h="1444" extrusionOk="0">
                  <a:moveTo>
                    <a:pt x="219" y="1"/>
                  </a:moveTo>
                  <a:cubicBezTo>
                    <a:pt x="111" y="1"/>
                    <a:pt x="1" y="75"/>
                    <a:pt x="11" y="222"/>
                  </a:cubicBezTo>
                  <a:lnTo>
                    <a:pt x="11" y="1234"/>
                  </a:lnTo>
                  <a:cubicBezTo>
                    <a:pt x="11" y="1348"/>
                    <a:pt x="106" y="1444"/>
                    <a:pt x="220" y="1444"/>
                  </a:cubicBezTo>
                  <a:lnTo>
                    <a:pt x="659" y="1444"/>
                  </a:lnTo>
                  <a:cubicBezTo>
                    <a:pt x="917" y="1424"/>
                    <a:pt x="917" y="1043"/>
                    <a:pt x="659" y="1024"/>
                  </a:cubicBezTo>
                  <a:lnTo>
                    <a:pt x="421" y="1024"/>
                  </a:lnTo>
                  <a:lnTo>
                    <a:pt x="421" y="222"/>
                  </a:lnTo>
                  <a:cubicBezTo>
                    <a:pt x="435" y="75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306;p95">
              <a:extLst>
                <a:ext uri="{FF2B5EF4-FFF2-40B4-BE49-F238E27FC236}">
                  <a16:creationId xmlns:a16="http://schemas.microsoft.com/office/drawing/2014/main" id="{44E28C02-A23F-4525-9F80-CC79D55E1EF0}"/>
                </a:ext>
              </a:extLst>
            </p:cNvPr>
            <p:cNvSpPr/>
            <p:nvPr/>
          </p:nvSpPr>
          <p:spPr>
            <a:xfrm>
              <a:off x="4087823" y="3604345"/>
              <a:ext cx="36999" cy="95209"/>
            </a:xfrm>
            <a:custGeom>
              <a:avLst/>
              <a:gdLst/>
              <a:ahLst/>
              <a:cxnLst/>
              <a:rect l="l" t="t" r="r" b="b"/>
              <a:pathLst>
                <a:path w="1413" h="3636" extrusionOk="0">
                  <a:moveTo>
                    <a:pt x="1" y="1"/>
                  </a:moveTo>
                  <a:lnTo>
                    <a:pt x="1" y="859"/>
                  </a:lnTo>
                  <a:lnTo>
                    <a:pt x="230" y="1222"/>
                  </a:lnTo>
                  <a:lnTo>
                    <a:pt x="1" y="3635"/>
                  </a:lnTo>
                  <a:lnTo>
                    <a:pt x="1413" y="3635"/>
                  </a:lnTo>
                  <a:lnTo>
                    <a:pt x="1193" y="1222"/>
                  </a:lnTo>
                  <a:lnTo>
                    <a:pt x="1413" y="859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07;p95">
              <a:extLst>
                <a:ext uri="{FF2B5EF4-FFF2-40B4-BE49-F238E27FC236}">
                  <a16:creationId xmlns:a16="http://schemas.microsoft.com/office/drawing/2014/main" id="{2AADBFDE-8BFC-472F-91D6-311926DF3FCE}"/>
                </a:ext>
              </a:extLst>
            </p:cNvPr>
            <p:cNvSpPr/>
            <p:nvPr/>
          </p:nvSpPr>
          <p:spPr>
            <a:xfrm>
              <a:off x="4080335" y="3586120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1" y="0"/>
                  </a:moveTo>
                  <a:lnTo>
                    <a:pt x="1" y="1269"/>
                  </a:lnTo>
                  <a:cubicBezTo>
                    <a:pt x="1" y="1401"/>
                    <a:pt x="112" y="1487"/>
                    <a:pt x="227" y="1487"/>
                  </a:cubicBezTo>
                  <a:cubicBezTo>
                    <a:pt x="286" y="1487"/>
                    <a:pt x="346" y="1464"/>
                    <a:pt x="392" y="1412"/>
                  </a:cubicBezTo>
                  <a:lnTo>
                    <a:pt x="993" y="6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08;p95">
              <a:extLst>
                <a:ext uri="{FF2B5EF4-FFF2-40B4-BE49-F238E27FC236}">
                  <a16:creationId xmlns:a16="http://schemas.microsoft.com/office/drawing/2014/main" id="{2A334294-990D-4BA3-8411-B291834D0919}"/>
                </a:ext>
              </a:extLst>
            </p:cNvPr>
            <p:cNvSpPr/>
            <p:nvPr/>
          </p:nvSpPr>
          <p:spPr>
            <a:xfrm>
              <a:off x="4106310" y="3586120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993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6" y="1487"/>
                    <a:pt x="774" y="1487"/>
                  </a:cubicBezTo>
                  <a:cubicBezTo>
                    <a:pt x="885" y="1487"/>
                    <a:pt x="993" y="1401"/>
                    <a:pt x="993" y="1269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09;p95">
              <a:extLst>
                <a:ext uri="{FF2B5EF4-FFF2-40B4-BE49-F238E27FC236}">
                  <a16:creationId xmlns:a16="http://schemas.microsoft.com/office/drawing/2014/main" id="{31B13F98-3DD2-4DB4-AFE3-BF6BEED30004}"/>
                </a:ext>
              </a:extLst>
            </p:cNvPr>
            <p:cNvSpPr/>
            <p:nvPr/>
          </p:nvSpPr>
          <p:spPr>
            <a:xfrm>
              <a:off x="3973421" y="3586120"/>
              <a:ext cx="106940" cy="113669"/>
            </a:xfrm>
            <a:custGeom>
              <a:avLst/>
              <a:gdLst/>
              <a:ahLst/>
              <a:cxnLst/>
              <a:rect l="l" t="t" r="r" b="b"/>
              <a:pathLst>
                <a:path w="4084" h="4341" extrusionOk="0">
                  <a:moveTo>
                    <a:pt x="4084" y="0"/>
                  </a:moveTo>
                  <a:lnTo>
                    <a:pt x="1823" y="716"/>
                  </a:lnTo>
                  <a:cubicBezTo>
                    <a:pt x="735" y="1069"/>
                    <a:pt x="1" y="2080"/>
                    <a:pt x="1" y="3215"/>
                  </a:cubicBezTo>
                  <a:lnTo>
                    <a:pt x="1" y="4121"/>
                  </a:lnTo>
                  <a:cubicBezTo>
                    <a:pt x="1" y="4236"/>
                    <a:pt x="106" y="4341"/>
                    <a:pt x="220" y="4341"/>
                  </a:cubicBezTo>
                  <a:lnTo>
                    <a:pt x="4084" y="4341"/>
                  </a:lnTo>
                  <a:lnTo>
                    <a:pt x="408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10;p95">
              <a:extLst>
                <a:ext uri="{FF2B5EF4-FFF2-40B4-BE49-F238E27FC236}">
                  <a16:creationId xmlns:a16="http://schemas.microsoft.com/office/drawing/2014/main" id="{F5183AEF-8D03-4376-B583-1282763311D6}"/>
                </a:ext>
              </a:extLst>
            </p:cNvPr>
            <p:cNvSpPr/>
            <p:nvPr/>
          </p:nvSpPr>
          <p:spPr>
            <a:xfrm>
              <a:off x="4132312" y="3586120"/>
              <a:ext cx="106940" cy="113433"/>
            </a:xfrm>
            <a:custGeom>
              <a:avLst/>
              <a:gdLst/>
              <a:ahLst/>
              <a:cxnLst/>
              <a:rect l="l" t="t" r="r" b="b"/>
              <a:pathLst>
                <a:path w="4084" h="4332" extrusionOk="0">
                  <a:moveTo>
                    <a:pt x="0" y="0"/>
                  </a:moveTo>
                  <a:lnTo>
                    <a:pt x="0" y="4331"/>
                  </a:lnTo>
                  <a:lnTo>
                    <a:pt x="3864" y="4331"/>
                  </a:lnTo>
                  <a:cubicBezTo>
                    <a:pt x="3988" y="4331"/>
                    <a:pt x="4083" y="4236"/>
                    <a:pt x="4083" y="4112"/>
                  </a:cubicBezTo>
                  <a:lnTo>
                    <a:pt x="4083" y="3215"/>
                  </a:lnTo>
                  <a:cubicBezTo>
                    <a:pt x="4083" y="2080"/>
                    <a:pt x="3349" y="1069"/>
                    <a:pt x="2271" y="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11;p95">
              <a:extLst>
                <a:ext uri="{FF2B5EF4-FFF2-40B4-BE49-F238E27FC236}">
                  <a16:creationId xmlns:a16="http://schemas.microsoft.com/office/drawing/2014/main" id="{FE96B876-BA75-41C9-B0A4-3B687ED95DFC}"/>
                </a:ext>
              </a:extLst>
            </p:cNvPr>
            <p:cNvSpPr/>
            <p:nvPr/>
          </p:nvSpPr>
          <p:spPr>
            <a:xfrm>
              <a:off x="3973421" y="3598610"/>
              <a:ext cx="67714" cy="100943"/>
            </a:xfrm>
            <a:custGeom>
              <a:avLst/>
              <a:gdLst/>
              <a:ahLst/>
              <a:cxnLst/>
              <a:rect l="l" t="t" r="r" b="b"/>
              <a:pathLst>
                <a:path w="2586" h="3855" extrusionOk="0">
                  <a:moveTo>
                    <a:pt x="2586" y="0"/>
                  </a:moveTo>
                  <a:lnTo>
                    <a:pt x="1823" y="239"/>
                  </a:lnTo>
                  <a:cubicBezTo>
                    <a:pt x="735" y="582"/>
                    <a:pt x="1" y="1593"/>
                    <a:pt x="1" y="2738"/>
                  </a:cubicBezTo>
                  <a:lnTo>
                    <a:pt x="1" y="3635"/>
                  </a:lnTo>
                  <a:cubicBezTo>
                    <a:pt x="1" y="3759"/>
                    <a:pt x="106" y="3854"/>
                    <a:pt x="220" y="3854"/>
                  </a:cubicBezTo>
                  <a:lnTo>
                    <a:pt x="602" y="3854"/>
                  </a:lnTo>
                  <a:lnTo>
                    <a:pt x="602" y="2738"/>
                  </a:lnTo>
                  <a:cubicBezTo>
                    <a:pt x="602" y="1603"/>
                    <a:pt x="1165" y="592"/>
                    <a:pt x="1994" y="248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12;p95">
              <a:extLst>
                <a:ext uri="{FF2B5EF4-FFF2-40B4-BE49-F238E27FC236}">
                  <a16:creationId xmlns:a16="http://schemas.microsoft.com/office/drawing/2014/main" id="{E3F2C484-967A-459A-83AA-2CEBAAE653E3}"/>
                </a:ext>
              </a:extLst>
            </p:cNvPr>
            <p:cNvSpPr/>
            <p:nvPr/>
          </p:nvSpPr>
          <p:spPr>
            <a:xfrm>
              <a:off x="4171773" y="3598610"/>
              <a:ext cx="67479" cy="100943"/>
            </a:xfrm>
            <a:custGeom>
              <a:avLst/>
              <a:gdLst/>
              <a:ahLst/>
              <a:cxnLst/>
              <a:rect l="l" t="t" r="r" b="b"/>
              <a:pathLst>
                <a:path w="2577" h="3855" extrusionOk="0">
                  <a:moveTo>
                    <a:pt x="0" y="0"/>
                  </a:moveTo>
                  <a:lnTo>
                    <a:pt x="582" y="239"/>
                  </a:lnTo>
                  <a:cubicBezTo>
                    <a:pt x="1412" y="592"/>
                    <a:pt x="1975" y="1593"/>
                    <a:pt x="1975" y="2738"/>
                  </a:cubicBezTo>
                  <a:lnTo>
                    <a:pt x="1975" y="3854"/>
                  </a:lnTo>
                  <a:lnTo>
                    <a:pt x="2357" y="3854"/>
                  </a:lnTo>
                  <a:cubicBezTo>
                    <a:pt x="2481" y="3854"/>
                    <a:pt x="2576" y="3759"/>
                    <a:pt x="2576" y="3635"/>
                  </a:cubicBezTo>
                  <a:lnTo>
                    <a:pt x="2576" y="2738"/>
                  </a:lnTo>
                  <a:cubicBezTo>
                    <a:pt x="2576" y="1593"/>
                    <a:pt x="1842" y="582"/>
                    <a:pt x="754" y="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313;p95">
              <a:extLst>
                <a:ext uri="{FF2B5EF4-FFF2-40B4-BE49-F238E27FC236}">
                  <a16:creationId xmlns:a16="http://schemas.microsoft.com/office/drawing/2014/main" id="{D9C10FC2-7802-4997-9888-E622F2B4903B}"/>
                </a:ext>
              </a:extLst>
            </p:cNvPr>
            <p:cNvSpPr/>
            <p:nvPr/>
          </p:nvSpPr>
          <p:spPr>
            <a:xfrm>
              <a:off x="4241320" y="3379232"/>
              <a:ext cx="45379" cy="65017"/>
            </a:xfrm>
            <a:custGeom>
              <a:avLst/>
              <a:gdLst/>
              <a:ahLst/>
              <a:cxnLst/>
              <a:rect l="l" t="t" r="r" b="b"/>
              <a:pathLst>
                <a:path w="1733" h="2483" extrusionOk="0">
                  <a:moveTo>
                    <a:pt x="839" y="1"/>
                  </a:moveTo>
                  <a:cubicBezTo>
                    <a:pt x="529" y="1"/>
                    <a:pt x="218" y="161"/>
                    <a:pt x="63" y="508"/>
                  </a:cubicBezTo>
                  <a:cubicBezTo>
                    <a:pt x="0" y="665"/>
                    <a:pt x="133" y="790"/>
                    <a:pt x="266" y="790"/>
                  </a:cubicBezTo>
                  <a:cubicBezTo>
                    <a:pt x="334" y="790"/>
                    <a:pt x="403" y="757"/>
                    <a:pt x="445" y="679"/>
                  </a:cubicBezTo>
                  <a:cubicBezTo>
                    <a:pt x="517" y="501"/>
                    <a:pt x="681" y="404"/>
                    <a:pt x="849" y="404"/>
                  </a:cubicBezTo>
                  <a:cubicBezTo>
                    <a:pt x="968" y="404"/>
                    <a:pt x="1088" y="453"/>
                    <a:pt x="1179" y="555"/>
                  </a:cubicBezTo>
                  <a:cubicBezTo>
                    <a:pt x="1389" y="794"/>
                    <a:pt x="1284" y="1176"/>
                    <a:pt x="979" y="1271"/>
                  </a:cubicBezTo>
                  <a:cubicBezTo>
                    <a:pt x="683" y="1366"/>
                    <a:pt x="502" y="1462"/>
                    <a:pt x="502" y="1643"/>
                  </a:cubicBezTo>
                  <a:lnTo>
                    <a:pt x="502" y="2282"/>
                  </a:lnTo>
                  <a:cubicBezTo>
                    <a:pt x="502" y="2397"/>
                    <a:pt x="588" y="2483"/>
                    <a:pt x="712" y="2483"/>
                  </a:cubicBezTo>
                  <a:cubicBezTo>
                    <a:pt x="817" y="2483"/>
                    <a:pt x="912" y="2397"/>
                    <a:pt x="912" y="2282"/>
                  </a:cubicBezTo>
                  <a:lnTo>
                    <a:pt x="912" y="1738"/>
                  </a:lnTo>
                  <a:cubicBezTo>
                    <a:pt x="979" y="1710"/>
                    <a:pt x="1036" y="1691"/>
                    <a:pt x="1103" y="1672"/>
                  </a:cubicBezTo>
                  <a:cubicBezTo>
                    <a:pt x="1485" y="1557"/>
                    <a:pt x="1733" y="1185"/>
                    <a:pt x="1704" y="794"/>
                  </a:cubicBezTo>
                  <a:cubicBezTo>
                    <a:pt x="1666" y="286"/>
                    <a:pt x="1253" y="1"/>
                    <a:pt x="83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314;p95">
              <a:extLst>
                <a:ext uri="{FF2B5EF4-FFF2-40B4-BE49-F238E27FC236}">
                  <a16:creationId xmlns:a16="http://schemas.microsoft.com/office/drawing/2014/main" id="{EE6577D1-3E06-49EC-95FE-77485D3EFA23}"/>
                </a:ext>
              </a:extLst>
            </p:cNvPr>
            <p:cNvSpPr/>
            <p:nvPr/>
          </p:nvSpPr>
          <p:spPr>
            <a:xfrm>
              <a:off x="4250458" y="3449644"/>
              <a:ext cx="17020" cy="14349"/>
            </a:xfrm>
            <a:custGeom>
              <a:avLst/>
              <a:gdLst/>
              <a:ahLst/>
              <a:cxnLst/>
              <a:rect l="l" t="t" r="r" b="b"/>
              <a:pathLst>
                <a:path w="650" h="548" extrusionOk="0">
                  <a:moveTo>
                    <a:pt x="368" y="0"/>
                  </a:moveTo>
                  <a:cubicBezTo>
                    <a:pt x="300" y="0"/>
                    <a:pt x="230" y="25"/>
                    <a:pt x="172" y="80"/>
                  </a:cubicBezTo>
                  <a:cubicBezTo>
                    <a:pt x="0" y="251"/>
                    <a:pt x="124" y="547"/>
                    <a:pt x="372" y="547"/>
                  </a:cubicBezTo>
                  <a:cubicBezTo>
                    <a:pt x="525" y="547"/>
                    <a:pt x="649" y="423"/>
                    <a:pt x="649" y="280"/>
                  </a:cubicBezTo>
                  <a:cubicBezTo>
                    <a:pt x="649" y="111"/>
                    <a:pt x="512" y="0"/>
                    <a:pt x="3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18643;p98">
            <a:extLst>
              <a:ext uri="{FF2B5EF4-FFF2-40B4-BE49-F238E27FC236}">
                <a16:creationId xmlns:a16="http://schemas.microsoft.com/office/drawing/2014/main" id="{FCB20C98-2816-4E58-A01F-542F9BDD899C}"/>
              </a:ext>
            </a:extLst>
          </p:cNvPr>
          <p:cNvGrpSpPr/>
          <p:nvPr/>
        </p:nvGrpSpPr>
        <p:grpSpPr>
          <a:xfrm>
            <a:off x="4645368" y="4238036"/>
            <a:ext cx="639697" cy="579439"/>
            <a:chOff x="1342386" y="2916322"/>
            <a:chExt cx="373538" cy="331515"/>
          </a:xfrm>
        </p:grpSpPr>
        <p:sp>
          <p:nvSpPr>
            <p:cNvPr id="96" name="Google Shape;18644;p98">
              <a:extLst>
                <a:ext uri="{FF2B5EF4-FFF2-40B4-BE49-F238E27FC236}">
                  <a16:creationId xmlns:a16="http://schemas.microsoft.com/office/drawing/2014/main" id="{201C1241-6B1C-4DCB-8377-A5DFA6E91CA3}"/>
                </a:ext>
              </a:extLst>
            </p:cNvPr>
            <p:cNvSpPr/>
            <p:nvPr/>
          </p:nvSpPr>
          <p:spPr>
            <a:xfrm>
              <a:off x="1499047" y="2916322"/>
              <a:ext cx="216877" cy="180910"/>
            </a:xfrm>
            <a:custGeom>
              <a:avLst/>
              <a:gdLst/>
              <a:ahLst/>
              <a:cxnLst/>
              <a:rect l="l" t="t" r="r" b="b"/>
              <a:pathLst>
                <a:path w="8273" h="6901" extrusionOk="0">
                  <a:moveTo>
                    <a:pt x="463" y="1"/>
                  </a:moveTo>
                  <a:cubicBezTo>
                    <a:pt x="203" y="1"/>
                    <a:pt x="1" y="203"/>
                    <a:pt x="1" y="463"/>
                  </a:cubicBezTo>
                  <a:lnTo>
                    <a:pt x="1" y="6439"/>
                  </a:lnTo>
                  <a:cubicBezTo>
                    <a:pt x="1" y="6699"/>
                    <a:pt x="203" y="6901"/>
                    <a:pt x="463" y="6901"/>
                  </a:cubicBezTo>
                  <a:lnTo>
                    <a:pt x="7811" y="6901"/>
                  </a:lnTo>
                  <a:cubicBezTo>
                    <a:pt x="8070" y="6901"/>
                    <a:pt x="8272" y="6699"/>
                    <a:pt x="8272" y="6439"/>
                  </a:cubicBezTo>
                  <a:lnTo>
                    <a:pt x="8272" y="463"/>
                  </a:lnTo>
                  <a:cubicBezTo>
                    <a:pt x="8272" y="203"/>
                    <a:pt x="8070" y="1"/>
                    <a:pt x="781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645;p98">
              <a:extLst>
                <a:ext uri="{FF2B5EF4-FFF2-40B4-BE49-F238E27FC236}">
                  <a16:creationId xmlns:a16="http://schemas.microsoft.com/office/drawing/2014/main" id="{C3547247-2329-4DF9-BA15-12962FDEC8B0}"/>
                </a:ext>
              </a:extLst>
            </p:cNvPr>
            <p:cNvSpPr/>
            <p:nvPr/>
          </p:nvSpPr>
          <p:spPr>
            <a:xfrm>
              <a:off x="1342386" y="3060137"/>
              <a:ext cx="217244" cy="187699"/>
            </a:xfrm>
            <a:custGeom>
              <a:avLst/>
              <a:gdLst/>
              <a:ahLst/>
              <a:cxnLst/>
              <a:rect l="l" t="t" r="r" b="b"/>
              <a:pathLst>
                <a:path w="8287" h="7160" extrusionOk="0">
                  <a:moveTo>
                    <a:pt x="8104" y="0"/>
                  </a:moveTo>
                  <a:cubicBezTo>
                    <a:pt x="8063" y="0"/>
                    <a:pt x="8020" y="14"/>
                    <a:pt x="7983" y="43"/>
                  </a:cubicBezTo>
                  <a:lnTo>
                    <a:pt x="3812" y="4042"/>
                  </a:lnTo>
                  <a:cubicBezTo>
                    <a:pt x="3725" y="4129"/>
                    <a:pt x="3610" y="4172"/>
                    <a:pt x="3494" y="4172"/>
                  </a:cubicBezTo>
                  <a:lnTo>
                    <a:pt x="3436" y="4172"/>
                  </a:lnTo>
                  <a:cubicBezTo>
                    <a:pt x="3191" y="4172"/>
                    <a:pt x="2989" y="3970"/>
                    <a:pt x="2989" y="3710"/>
                  </a:cubicBezTo>
                  <a:lnTo>
                    <a:pt x="2989" y="3479"/>
                  </a:lnTo>
                  <a:lnTo>
                    <a:pt x="1603" y="3479"/>
                  </a:lnTo>
                  <a:lnTo>
                    <a:pt x="1603" y="3710"/>
                  </a:lnTo>
                  <a:cubicBezTo>
                    <a:pt x="1603" y="3912"/>
                    <a:pt x="1473" y="4100"/>
                    <a:pt x="1271" y="4157"/>
                  </a:cubicBezTo>
                  <a:lnTo>
                    <a:pt x="506" y="4374"/>
                  </a:lnTo>
                  <a:cubicBezTo>
                    <a:pt x="203" y="4461"/>
                    <a:pt x="1" y="4735"/>
                    <a:pt x="1" y="5038"/>
                  </a:cubicBezTo>
                  <a:lnTo>
                    <a:pt x="1" y="6929"/>
                  </a:lnTo>
                  <a:cubicBezTo>
                    <a:pt x="1" y="7059"/>
                    <a:pt x="102" y="7160"/>
                    <a:pt x="232" y="7160"/>
                  </a:cubicBezTo>
                  <a:lnTo>
                    <a:pt x="3451" y="7160"/>
                  </a:lnTo>
                  <a:cubicBezTo>
                    <a:pt x="3581" y="7160"/>
                    <a:pt x="3682" y="7059"/>
                    <a:pt x="3682" y="6929"/>
                  </a:cubicBezTo>
                  <a:lnTo>
                    <a:pt x="3682" y="5933"/>
                  </a:lnTo>
                  <a:cubicBezTo>
                    <a:pt x="3682" y="5688"/>
                    <a:pt x="3768" y="5457"/>
                    <a:pt x="3942" y="5283"/>
                  </a:cubicBezTo>
                  <a:lnTo>
                    <a:pt x="7854" y="1371"/>
                  </a:lnTo>
                  <a:cubicBezTo>
                    <a:pt x="7969" y="1256"/>
                    <a:pt x="8027" y="1083"/>
                    <a:pt x="7983" y="938"/>
                  </a:cubicBezTo>
                  <a:lnTo>
                    <a:pt x="7897" y="606"/>
                  </a:lnTo>
                  <a:lnTo>
                    <a:pt x="8229" y="289"/>
                  </a:lnTo>
                  <a:cubicBezTo>
                    <a:pt x="8287" y="217"/>
                    <a:pt x="8287" y="115"/>
                    <a:pt x="8214" y="43"/>
                  </a:cubicBezTo>
                  <a:cubicBezTo>
                    <a:pt x="8186" y="14"/>
                    <a:pt x="8146" y="0"/>
                    <a:pt x="810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646;p98">
              <a:extLst>
                <a:ext uri="{FF2B5EF4-FFF2-40B4-BE49-F238E27FC236}">
                  <a16:creationId xmlns:a16="http://schemas.microsoft.com/office/drawing/2014/main" id="{1CAC0915-380D-4741-BB62-4ED270CCB1CD}"/>
                </a:ext>
              </a:extLst>
            </p:cNvPr>
            <p:cNvSpPr/>
            <p:nvPr/>
          </p:nvSpPr>
          <p:spPr>
            <a:xfrm>
              <a:off x="1382128" y="3151706"/>
              <a:ext cx="41262" cy="18193"/>
            </a:xfrm>
            <a:custGeom>
              <a:avLst/>
              <a:gdLst/>
              <a:ahLst/>
              <a:cxnLst/>
              <a:rect l="l" t="t" r="r" b="b"/>
              <a:pathLst>
                <a:path w="1574" h="694" extrusionOk="0">
                  <a:moveTo>
                    <a:pt x="101" y="0"/>
                  </a:moveTo>
                  <a:lnTo>
                    <a:pt x="101" y="231"/>
                  </a:lnTo>
                  <a:cubicBezTo>
                    <a:pt x="101" y="332"/>
                    <a:pt x="58" y="419"/>
                    <a:pt x="0" y="506"/>
                  </a:cubicBezTo>
                  <a:cubicBezTo>
                    <a:pt x="246" y="621"/>
                    <a:pt x="520" y="679"/>
                    <a:pt x="794" y="693"/>
                  </a:cubicBezTo>
                  <a:cubicBezTo>
                    <a:pt x="1054" y="679"/>
                    <a:pt x="1328" y="621"/>
                    <a:pt x="1574" y="506"/>
                  </a:cubicBezTo>
                  <a:cubicBezTo>
                    <a:pt x="1516" y="419"/>
                    <a:pt x="1473" y="332"/>
                    <a:pt x="1473" y="23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647;p98">
              <a:extLst>
                <a:ext uri="{FF2B5EF4-FFF2-40B4-BE49-F238E27FC236}">
                  <a16:creationId xmlns:a16="http://schemas.microsoft.com/office/drawing/2014/main" id="{8173440D-B430-4797-984F-D973F40AAFF5}"/>
                </a:ext>
              </a:extLst>
            </p:cNvPr>
            <p:cNvSpPr/>
            <p:nvPr/>
          </p:nvSpPr>
          <p:spPr>
            <a:xfrm>
              <a:off x="1360186" y="3066927"/>
              <a:ext cx="29911" cy="66272"/>
            </a:xfrm>
            <a:custGeom>
              <a:avLst/>
              <a:gdLst/>
              <a:ahLst/>
              <a:cxnLst/>
              <a:rect l="l" t="t" r="r" b="b"/>
              <a:pathLst>
                <a:path w="1141" h="2528" extrusionOk="0">
                  <a:moveTo>
                    <a:pt x="679" y="1"/>
                  </a:moveTo>
                  <a:cubicBezTo>
                    <a:pt x="303" y="1"/>
                    <a:pt x="0" y="318"/>
                    <a:pt x="0" y="694"/>
                  </a:cubicBezTo>
                  <a:lnTo>
                    <a:pt x="0" y="853"/>
                  </a:lnTo>
                  <a:cubicBezTo>
                    <a:pt x="0" y="1055"/>
                    <a:pt x="29" y="1242"/>
                    <a:pt x="101" y="1430"/>
                  </a:cubicBezTo>
                  <a:lnTo>
                    <a:pt x="462" y="2527"/>
                  </a:lnTo>
                  <a:lnTo>
                    <a:pt x="1141" y="2527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648;p98">
              <a:extLst>
                <a:ext uri="{FF2B5EF4-FFF2-40B4-BE49-F238E27FC236}">
                  <a16:creationId xmlns:a16="http://schemas.microsoft.com/office/drawing/2014/main" id="{04C7A80C-7FE8-4AC1-8E10-1F65FDBF5299}"/>
                </a:ext>
              </a:extLst>
            </p:cNvPr>
            <p:cNvSpPr/>
            <p:nvPr/>
          </p:nvSpPr>
          <p:spPr>
            <a:xfrm>
              <a:off x="1372297" y="3060871"/>
              <a:ext cx="72301" cy="72694"/>
            </a:xfrm>
            <a:custGeom>
              <a:avLst/>
              <a:gdLst/>
              <a:ahLst/>
              <a:cxnLst/>
              <a:rect l="l" t="t" r="r" b="b"/>
              <a:pathLst>
                <a:path w="2758" h="2773" extrusionOk="0">
                  <a:moveTo>
                    <a:pt x="693" y="1"/>
                  </a:moveTo>
                  <a:cubicBezTo>
                    <a:pt x="303" y="1"/>
                    <a:pt x="0" y="318"/>
                    <a:pt x="0" y="694"/>
                  </a:cubicBezTo>
                  <a:cubicBezTo>
                    <a:pt x="0" y="954"/>
                    <a:pt x="217" y="1156"/>
                    <a:pt x="462" y="1156"/>
                  </a:cubicBezTo>
                  <a:lnTo>
                    <a:pt x="2310" y="2772"/>
                  </a:lnTo>
                  <a:lnTo>
                    <a:pt x="2699" y="1401"/>
                  </a:lnTo>
                  <a:cubicBezTo>
                    <a:pt x="2743" y="1242"/>
                    <a:pt x="2757" y="1069"/>
                    <a:pt x="2757" y="910"/>
                  </a:cubicBezTo>
                  <a:lnTo>
                    <a:pt x="2757" y="463"/>
                  </a:lnTo>
                  <a:cubicBezTo>
                    <a:pt x="2757" y="203"/>
                    <a:pt x="2555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649;p98">
              <a:extLst>
                <a:ext uri="{FF2B5EF4-FFF2-40B4-BE49-F238E27FC236}">
                  <a16:creationId xmlns:a16="http://schemas.microsoft.com/office/drawing/2014/main" id="{E0F35E2C-34C7-4058-969A-FFD68C4AB13F}"/>
                </a:ext>
              </a:extLst>
            </p:cNvPr>
            <p:cNvSpPr/>
            <p:nvPr/>
          </p:nvSpPr>
          <p:spPr>
            <a:xfrm>
              <a:off x="1366609" y="3091149"/>
              <a:ext cx="72301" cy="66245"/>
            </a:xfrm>
            <a:custGeom>
              <a:avLst/>
              <a:gdLst/>
              <a:ahLst/>
              <a:cxnLst/>
              <a:rect l="l" t="t" r="r" b="b"/>
              <a:pathLst>
                <a:path w="2758" h="2527" extrusionOk="0">
                  <a:moveTo>
                    <a:pt x="881" y="1"/>
                  </a:moveTo>
                  <a:cubicBezTo>
                    <a:pt x="766" y="1"/>
                    <a:pt x="636" y="44"/>
                    <a:pt x="549" y="145"/>
                  </a:cubicBezTo>
                  <a:lnTo>
                    <a:pt x="130" y="564"/>
                  </a:lnTo>
                  <a:cubicBezTo>
                    <a:pt x="44" y="636"/>
                    <a:pt x="1" y="766"/>
                    <a:pt x="1" y="881"/>
                  </a:cubicBezTo>
                  <a:lnTo>
                    <a:pt x="1" y="1156"/>
                  </a:lnTo>
                  <a:cubicBezTo>
                    <a:pt x="1" y="1906"/>
                    <a:pt x="621" y="2527"/>
                    <a:pt x="1386" y="2527"/>
                  </a:cubicBezTo>
                  <a:cubicBezTo>
                    <a:pt x="2137" y="2527"/>
                    <a:pt x="2758" y="1906"/>
                    <a:pt x="2758" y="1156"/>
                  </a:cubicBezTo>
                  <a:lnTo>
                    <a:pt x="2758" y="852"/>
                  </a:lnTo>
                  <a:cubicBezTo>
                    <a:pt x="2758" y="737"/>
                    <a:pt x="2714" y="621"/>
                    <a:pt x="2628" y="535"/>
                  </a:cubicBezTo>
                  <a:cubicBezTo>
                    <a:pt x="2267" y="188"/>
                    <a:pt x="1617" y="30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650;p98">
              <a:extLst>
                <a:ext uri="{FF2B5EF4-FFF2-40B4-BE49-F238E27FC236}">
                  <a16:creationId xmlns:a16="http://schemas.microsoft.com/office/drawing/2014/main" id="{2498C86E-3994-4F62-BEB8-49D12568E0B5}"/>
                </a:ext>
              </a:extLst>
            </p:cNvPr>
            <p:cNvSpPr/>
            <p:nvPr/>
          </p:nvSpPr>
          <p:spPr>
            <a:xfrm>
              <a:off x="1366242" y="3091149"/>
              <a:ext cx="72301" cy="64751"/>
            </a:xfrm>
            <a:custGeom>
              <a:avLst/>
              <a:gdLst/>
              <a:ahLst/>
              <a:cxnLst/>
              <a:rect l="l" t="t" r="r" b="b"/>
              <a:pathLst>
                <a:path w="2758" h="2470" extrusionOk="0">
                  <a:moveTo>
                    <a:pt x="895" y="1"/>
                  </a:moveTo>
                  <a:cubicBezTo>
                    <a:pt x="765" y="1"/>
                    <a:pt x="650" y="44"/>
                    <a:pt x="563" y="145"/>
                  </a:cubicBezTo>
                  <a:lnTo>
                    <a:pt x="144" y="564"/>
                  </a:lnTo>
                  <a:cubicBezTo>
                    <a:pt x="58" y="636"/>
                    <a:pt x="0" y="766"/>
                    <a:pt x="0" y="881"/>
                  </a:cubicBezTo>
                  <a:lnTo>
                    <a:pt x="0" y="1156"/>
                  </a:lnTo>
                  <a:cubicBezTo>
                    <a:pt x="0" y="1762"/>
                    <a:pt x="404" y="2310"/>
                    <a:pt x="996" y="2469"/>
                  </a:cubicBezTo>
                  <a:cubicBezTo>
                    <a:pt x="808" y="2224"/>
                    <a:pt x="693" y="1921"/>
                    <a:pt x="693" y="1617"/>
                  </a:cubicBezTo>
                  <a:lnTo>
                    <a:pt x="693" y="939"/>
                  </a:lnTo>
                  <a:cubicBezTo>
                    <a:pt x="693" y="687"/>
                    <a:pt x="910" y="476"/>
                    <a:pt x="1159" y="476"/>
                  </a:cubicBezTo>
                  <a:cubicBezTo>
                    <a:pt x="1167" y="476"/>
                    <a:pt x="1176" y="477"/>
                    <a:pt x="1184" y="477"/>
                  </a:cubicBezTo>
                  <a:cubicBezTo>
                    <a:pt x="1646" y="506"/>
                    <a:pt x="2339" y="593"/>
                    <a:pt x="2757" y="795"/>
                  </a:cubicBezTo>
                  <a:cubicBezTo>
                    <a:pt x="2743" y="694"/>
                    <a:pt x="2700" y="607"/>
                    <a:pt x="2627" y="535"/>
                  </a:cubicBezTo>
                  <a:cubicBezTo>
                    <a:pt x="2266" y="188"/>
                    <a:pt x="1631" y="30"/>
                    <a:pt x="89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651;p98">
              <a:extLst>
                <a:ext uri="{FF2B5EF4-FFF2-40B4-BE49-F238E27FC236}">
                  <a16:creationId xmlns:a16="http://schemas.microsoft.com/office/drawing/2014/main" id="{0AEFE375-C66C-42CF-A981-95D2CBCC37F9}"/>
                </a:ext>
              </a:extLst>
            </p:cNvPr>
            <p:cNvSpPr/>
            <p:nvPr/>
          </p:nvSpPr>
          <p:spPr>
            <a:xfrm>
              <a:off x="1342386" y="3086981"/>
              <a:ext cx="198710" cy="160855"/>
            </a:xfrm>
            <a:custGeom>
              <a:avLst/>
              <a:gdLst/>
              <a:ahLst/>
              <a:cxnLst/>
              <a:rect l="l" t="t" r="r" b="b"/>
              <a:pathLst>
                <a:path w="7580" h="6136" extrusionOk="0">
                  <a:moveTo>
                    <a:pt x="6959" y="1"/>
                  </a:moveTo>
                  <a:lnTo>
                    <a:pt x="3812" y="3018"/>
                  </a:lnTo>
                  <a:cubicBezTo>
                    <a:pt x="3754" y="3076"/>
                    <a:pt x="3682" y="3119"/>
                    <a:pt x="3595" y="3133"/>
                  </a:cubicBezTo>
                  <a:cubicBezTo>
                    <a:pt x="3347" y="3644"/>
                    <a:pt x="2859" y="3900"/>
                    <a:pt x="2369" y="3900"/>
                  </a:cubicBezTo>
                  <a:cubicBezTo>
                    <a:pt x="1888" y="3900"/>
                    <a:pt x="1405" y="3655"/>
                    <a:pt x="1141" y="3162"/>
                  </a:cubicBezTo>
                  <a:lnTo>
                    <a:pt x="506" y="3350"/>
                  </a:lnTo>
                  <a:cubicBezTo>
                    <a:pt x="203" y="3437"/>
                    <a:pt x="1" y="3711"/>
                    <a:pt x="1" y="4014"/>
                  </a:cubicBezTo>
                  <a:lnTo>
                    <a:pt x="1" y="5905"/>
                  </a:lnTo>
                  <a:cubicBezTo>
                    <a:pt x="1" y="6035"/>
                    <a:pt x="102" y="6136"/>
                    <a:pt x="232" y="6136"/>
                  </a:cubicBezTo>
                  <a:lnTo>
                    <a:pt x="3451" y="6136"/>
                  </a:lnTo>
                  <a:cubicBezTo>
                    <a:pt x="3581" y="6136"/>
                    <a:pt x="3682" y="6035"/>
                    <a:pt x="3682" y="5905"/>
                  </a:cubicBezTo>
                  <a:lnTo>
                    <a:pt x="3682" y="4909"/>
                  </a:lnTo>
                  <a:cubicBezTo>
                    <a:pt x="3682" y="4664"/>
                    <a:pt x="3768" y="4433"/>
                    <a:pt x="3942" y="4259"/>
                  </a:cubicBezTo>
                  <a:lnTo>
                    <a:pt x="7579" y="636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8652;p98">
              <a:extLst>
                <a:ext uri="{FF2B5EF4-FFF2-40B4-BE49-F238E27FC236}">
                  <a16:creationId xmlns:a16="http://schemas.microsoft.com/office/drawing/2014/main" id="{27B0B5ED-EFB2-4758-9068-CF77669C7A40}"/>
                </a:ext>
              </a:extLst>
            </p:cNvPr>
            <p:cNvSpPr/>
            <p:nvPr/>
          </p:nvSpPr>
          <p:spPr>
            <a:xfrm>
              <a:off x="1342386" y="3181591"/>
              <a:ext cx="23882" cy="66245"/>
            </a:xfrm>
            <a:custGeom>
              <a:avLst/>
              <a:gdLst/>
              <a:ahLst/>
              <a:cxnLst/>
              <a:rect l="l" t="t" r="r" b="b"/>
              <a:pathLst>
                <a:path w="911" h="2527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96"/>
                  </a:lnTo>
                  <a:cubicBezTo>
                    <a:pt x="1" y="2426"/>
                    <a:pt x="102" y="2527"/>
                    <a:pt x="232" y="2527"/>
                  </a:cubicBezTo>
                  <a:lnTo>
                    <a:pt x="910" y="2527"/>
                  </a:lnTo>
                  <a:lnTo>
                    <a:pt x="910" y="1069"/>
                  </a:lnTo>
                  <a:cubicBezTo>
                    <a:pt x="910" y="896"/>
                    <a:pt x="838" y="723"/>
                    <a:pt x="708" y="59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8653;p98">
              <a:extLst>
                <a:ext uri="{FF2B5EF4-FFF2-40B4-BE49-F238E27FC236}">
                  <a16:creationId xmlns:a16="http://schemas.microsoft.com/office/drawing/2014/main" id="{93478931-7D81-4871-AC38-43B46C1542E0}"/>
                </a:ext>
              </a:extLst>
            </p:cNvPr>
            <p:cNvSpPr/>
            <p:nvPr/>
          </p:nvSpPr>
          <p:spPr>
            <a:xfrm>
              <a:off x="1438517" y="3086981"/>
              <a:ext cx="102579" cy="129083"/>
            </a:xfrm>
            <a:custGeom>
              <a:avLst/>
              <a:gdLst/>
              <a:ahLst/>
              <a:cxnLst/>
              <a:rect l="l" t="t" r="r" b="b"/>
              <a:pathLst>
                <a:path w="3913" h="4924" extrusionOk="0">
                  <a:moveTo>
                    <a:pt x="3292" y="1"/>
                  </a:moveTo>
                  <a:lnTo>
                    <a:pt x="231" y="2946"/>
                  </a:lnTo>
                  <a:cubicBezTo>
                    <a:pt x="87" y="3234"/>
                    <a:pt x="0" y="3552"/>
                    <a:pt x="15" y="3884"/>
                  </a:cubicBezTo>
                  <a:lnTo>
                    <a:pt x="15" y="4923"/>
                  </a:lnTo>
                  <a:cubicBezTo>
                    <a:pt x="15" y="4678"/>
                    <a:pt x="101" y="4447"/>
                    <a:pt x="275" y="4274"/>
                  </a:cubicBezTo>
                  <a:lnTo>
                    <a:pt x="3912" y="636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8654;p98">
              <a:extLst>
                <a:ext uri="{FF2B5EF4-FFF2-40B4-BE49-F238E27FC236}">
                  <a16:creationId xmlns:a16="http://schemas.microsoft.com/office/drawing/2014/main" id="{39822DA8-F4FC-4077-AD94-81C32BDE349F}"/>
                </a:ext>
              </a:extLst>
            </p:cNvPr>
            <p:cNvSpPr/>
            <p:nvPr/>
          </p:nvSpPr>
          <p:spPr>
            <a:xfrm>
              <a:off x="1515903" y="2943559"/>
              <a:ext cx="178839" cy="114900"/>
            </a:xfrm>
            <a:custGeom>
              <a:avLst/>
              <a:gdLst/>
              <a:ahLst/>
              <a:cxnLst/>
              <a:rect l="l" t="t" r="r" b="b"/>
              <a:pathLst>
                <a:path w="6822" h="4383" extrusionOk="0">
                  <a:moveTo>
                    <a:pt x="5334" y="1"/>
                  </a:moveTo>
                  <a:cubicBezTo>
                    <a:pt x="4872" y="1"/>
                    <a:pt x="4872" y="694"/>
                    <a:pt x="5334" y="694"/>
                  </a:cubicBezTo>
                  <a:lnTo>
                    <a:pt x="5652" y="694"/>
                  </a:lnTo>
                  <a:lnTo>
                    <a:pt x="3602" y="2729"/>
                  </a:lnTo>
                  <a:lnTo>
                    <a:pt x="2707" y="1834"/>
                  </a:lnTo>
                  <a:cubicBezTo>
                    <a:pt x="2642" y="1762"/>
                    <a:pt x="2555" y="1726"/>
                    <a:pt x="2467" y="1726"/>
                  </a:cubicBezTo>
                  <a:cubicBezTo>
                    <a:pt x="2379" y="1726"/>
                    <a:pt x="2288" y="1762"/>
                    <a:pt x="2216" y="1834"/>
                  </a:cubicBezTo>
                  <a:lnTo>
                    <a:pt x="267" y="3783"/>
                  </a:lnTo>
                  <a:cubicBezTo>
                    <a:pt x="1" y="4027"/>
                    <a:pt x="238" y="4382"/>
                    <a:pt x="513" y="4382"/>
                  </a:cubicBezTo>
                  <a:cubicBezTo>
                    <a:pt x="596" y="4382"/>
                    <a:pt x="681" y="4350"/>
                    <a:pt x="758" y="4274"/>
                  </a:cubicBezTo>
                  <a:lnTo>
                    <a:pt x="2462" y="2556"/>
                  </a:lnTo>
                  <a:lnTo>
                    <a:pt x="3371" y="3465"/>
                  </a:lnTo>
                  <a:cubicBezTo>
                    <a:pt x="3436" y="3530"/>
                    <a:pt x="3523" y="3563"/>
                    <a:pt x="3609" y="3563"/>
                  </a:cubicBezTo>
                  <a:cubicBezTo>
                    <a:pt x="3696" y="3563"/>
                    <a:pt x="3782" y="3530"/>
                    <a:pt x="3847" y="3465"/>
                  </a:cubicBezTo>
                  <a:lnTo>
                    <a:pt x="6143" y="1170"/>
                  </a:lnTo>
                  <a:lnTo>
                    <a:pt x="6143" y="1488"/>
                  </a:lnTo>
                  <a:cubicBezTo>
                    <a:pt x="6143" y="1719"/>
                    <a:pt x="6312" y="1834"/>
                    <a:pt x="6482" y="1834"/>
                  </a:cubicBezTo>
                  <a:cubicBezTo>
                    <a:pt x="6651" y="1834"/>
                    <a:pt x="6821" y="1719"/>
                    <a:pt x="6821" y="1488"/>
                  </a:cubicBezTo>
                  <a:lnTo>
                    <a:pt x="6821" y="347"/>
                  </a:lnTo>
                  <a:cubicBezTo>
                    <a:pt x="6821" y="160"/>
                    <a:pt x="6677" y="1"/>
                    <a:pt x="6489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4433;p95">
            <a:extLst>
              <a:ext uri="{FF2B5EF4-FFF2-40B4-BE49-F238E27FC236}">
                <a16:creationId xmlns:a16="http://schemas.microsoft.com/office/drawing/2014/main" id="{3A4B6AF3-4C4D-4139-ABD3-5FEE2005128B}"/>
              </a:ext>
            </a:extLst>
          </p:cNvPr>
          <p:cNvGrpSpPr/>
          <p:nvPr/>
        </p:nvGrpSpPr>
        <p:grpSpPr>
          <a:xfrm>
            <a:off x="7220255" y="5416725"/>
            <a:ext cx="650303" cy="617309"/>
            <a:chOff x="3534508" y="1508000"/>
            <a:chExt cx="368502" cy="343521"/>
          </a:xfrm>
        </p:grpSpPr>
        <p:sp>
          <p:nvSpPr>
            <p:cNvPr id="108" name="Google Shape;14434;p95">
              <a:extLst>
                <a:ext uri="{FF2B5EF4-FFF2-40B4-BE49-F238E27FC236}">
                  <a16:creationId xmlns:a16="http://schemas.microsoft.com/office/drawing/2014/main" id="{A3338435-FBEE-451C-8EAA-FDA7DC9E21B0}"/>
                </a:ext>
              </a:extLst>
            </p:cNvPr>
            <p:cNvSpPr/>
            <p:nvPr/>
          </p:nvSpPr>
          <p:spPr>
            <a:xfrm>
              <a:off x="3591984" y="175432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220" y="0"/>
                  </a:moveTo>
                  <a:cubicBezTo>
                    <a:pt x="96" y="0"/>
                    <a:pt x="0" y="95"/>
                    <a:pt x="0" y="219"/>
                  </a:cubicBezTo>
                  <a:lnTo>
                    <a:pt x="0" y="1526"/>
                  </a:lnTo>
                  <a:cubicBezTo>
                    <a:pt x="0" y="1650"/>
                    <a:pt x="96" y="1746"/>
                    <a:pt x="220" y="1746"/>
                  </a:cubicBezTo>
                  <a:lnTo>
                    <a:pt x="1527" y="1746"/>
                  </a:lnTo>
                  <a:cubicBezTo>
                    <a:pt x="1651" y="1746"/>
                    <a:pt x="1746" y="1650"/>
                    <a:pt x="1746" y="1526"/>
                  </a:cubicBezTo>
                  <a:lnTo>
                    <a:pt x="1746" y="219"/>
                  </a:lnTo>
                  <a:cubicBezTo>
                    <a:pt x="1746" y="9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435;p95">
              <a:extLst>
                <a:ext uri="{FF2B5EF4-FFF2-40B4-BE49-F238E27FC236}">
                  <a16:creationId xmlns:a16="http://schemas.microsoft.com/office/drawing/2014/main" id="{97045104-A54E-4C03-96E3-877C897C696C}"/>
                </a:ext>
              </a:extLst>
            </p:cNvPr>
            <p:cNvSpPr/>
            <p:nvPr/>
          </p:nvSpPr>
          <p:spPr>
            <a:xfrm>
              <a:off x="3742600" y="1633897"/>
              <a:ext cx="106940" cy="91805"/>
            </a:xfrm>
            <a:custGeom>
              <a:avLst/>
              <a:gdLst/>
              <a:ahLst/>
              <a:cxnLst/>
              <a:rect l="l" t="t" r="r" b="b"/>
              <a:pathLst>
                <a:path w="4084" h="3506" extrusionOk="0">
                  <a:moveTo>
                    <a:pt x="2338" y="1"/>
                  </a:moveTo>
                  <a:cubicBezTo>
                    <a:pt x="773" y="1"/>
                    <a:pt x="1" y="1890"/>
                    <a:pt x="1098" y="2987"/>
                  </a:cubicBezTo>
                  <a:cubicBezTo>
                    <a:pt x="1456" y="3345"/>
                    <a:pt x="1896" y="3506"/>
                    <a:pt x="2326" y="3506"/>
                  </a:cubicBezTo>
                  <a:cubicBezTo>
                    <a:pt x="3225" y="3506"/>
                    <a:pt x="4084" y="2807"/>
                    <a:pt x="4084" y="1756"/>
                  </a:cubicBezTo>
                  <a:cubicBezTo>
                    <a:pt x="4084" y="793"/>
                    <a:pt x="3302" y="10"/>
                    <a:pt x="2338" y="1"/>
                  </a:cubicBezTo>
                  <a:close/>
                </a:path>
              </a:pathLst>
            </a:custGeom>
            <a:solidFill>
              <a:srgbClr val="B3C3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4436;p95">
              <a:extLst>
                <a:ext uri="{FF2B5EF4-FFF2-40B4-BE49-F238E27FC236}">
                  <a16:creationId xmlns:a16="http://schemas.microsoft.com/office/drawing/2014/main" id="{05714A41-A703-4038-A6A1-7248FB216858}"/>
                </a:ext>
              </a:extLst>
            </p:cNvPr>
            <p:cNvSpPr/>
            <p:nvPr/>
          </p:nvSpPr>
          <p:spPr>
            <a:xfrm>
              <a:off x="3753336" y="1671132"/>
              <a:ext cx="100969" cy="54465"/>
            </a:xfrm>
            <a:custGeom>
              <a:avLst/>
              <a:gdLst/>
              <a:ahLst/>
              <a:cxnLst/>
              <a:rect l="l" t="t" r="r" b="b"/>
              <a:pathLst>
                <a:path w="3856" h="2080" extrusionOk="0">
                  <a:moveTo>
                    <a:pt x="211" y="0"/>
                  </a:moveTo>
                  <a:cubicBezTo>
                    <a:pt x="1" y="1078"/>
                    <a:pt x="821" y="2080"/>
                    <a:pt x="1928" y="2080"/>
                  </a:cubicBezTo>
                  <a:cubicBezTo>
                    <a:pt x="3025" y="2080"/>
                    <a:pt x="3855" y="1078"/>
                    <a:pt x="3645" y="0"/>
                  </a:cubicBezTo>
                  <a:lnTo>
                    <a:pt x="3645" y="0"/>
                  </a:lnTo>
                  <a:cubicBezTo>
                    <a:pt x="3483" y="830"/>
                    <a:pt x="2768" y="1422"/>
                    <a:pt x="1928" y="1422"/>
                  </a:cubicBezTo>
                  <a:cubicBezTo>
                    <a:pt x="1088" y="1422"/>
                    <a:pt x="363" y="830"/>
                    <a:pt x="21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4437;p95">
              <a:extLst>
                <a:ext uri="{FF2B5EF4-FFF2-40B4-BE49-F238E27FC236}">
                  <a16:creationId xmlns:a16="http://schemas.microsoft.com/office/drawing/2014/main" id="{8DF817B3-05F8-496D-89C7-2A8875554C19}"/>
                </a:ext>
              </a:extLst>
            </p:cNvPr>
            <p:cNvSpPr/>
            <p:nvPr/>
          </p:nvSpPr>
          <p:spPr>
            <a:xfrm>
              <a:off x="3620447" y="1530990"/>
              <a:ext cx="154649" cy="297645"/>
            </a:xfrm>
            <a:custGeom>
              <a:avLst/>
              <a:gdLst/>
              <a:ahLst/>
              <a:cxnLst/>
              <a:rect l="l" t="t" r="r" b="b"/>
              <a:pathLst>
                <a:path w="5906" h="11367" extrusionOk="0">
                  <a:moveTo>
                    <a:pt x="5681" y="1"/>
                  </a:moveTo>
                  <a:cubicBezTo>
                    <a:pt x="5608" y="1"/>
                    <a:pt x="5542" y="38"/>
                    <a:pt x="5505" y="105"/>
                  </a:cubicBezTo>
                  <a:cubicBezTo>
                    <a:pt x="5085" y="773"/>
                    <a:pt x="4589" y="1384"/>
                    <a:pt x="4027" y="1927"/>
                  </a:cubicBezTo>
                  <a:cubicBezTo>
                    <a:pt x="3187" y="2748"/>
                    <a:pt x="1842" y="3721"/>
                    <a:pt x="220" y="3721"/>
                  </a:cubicBezTo>
                  <a:cubicBezTo>
                    <a:pt x="215" y="3721"/>
                    <a:pt x="210" y="3720"/>
                    <a:pt x="206" y="3720"/>
                  </a:cubicBezTo>
                  <a:cubicBezTo>
                    <a:pt x="97" y="3720"/>
                    <a:pt x="1" y="3821"/>
                    <a:pt x="1" y="3931"/>
                  </a:cubicBezTo>
                  <a:lnTo>
                    <a:pt x="1" y="7432"/>
                  </a:lnTo>
                  <a:cubicBezTo>
                    <a:pt x="1" y="7556"/>
                    <a:pt x="106" y="7651"/>
                    <a:pt x="220" y="7651"/>
                  </a:cubicBezTo>
                  <a:cubicBezTo>
                    <a:pt x="1842" y="7651"/>
                    <a:pt x="3187" y="8624"/>
                    <a:pt x="4027" y="9445"/>
                  </a:cubicBezTo>
                  <a:cubicBezTo>
                    <a:pt x="4589" y="9989"/>
                    <a:pt x="5085" y="10599"/>
                    <a:pt x="5496" y="11257"/>
                  </a:cubicBezTo>
                  <a:cubicBezTo>
                    <a:pt x="5541" y="11332"/>
                    <a:pt x="5614" y="11366"/>
                    <a:pt x="5686" y="11366"/>
                  </a:cubicBezTo>
                  <a:cubicBezTo>
                    <a:pt x="5797" y="11366"/>
                    <a:pt x="5906" y="11286"/>
                    <a:pt x="5906" y="11153"/>
                  </a:cubicBezTo>
                  <a:lnTo>
                    <a:pt x="5906" y="220"/>
                  </a:lnTo>
                  <a:cubicBezTo>
                    <a:pt x="5906" y="115"/>
                    <a:pt x="5839" y="29"/>
                    <a:pt x="5744" y="10"/>
                  </a:cubicBezTo>
                  <a:cubicBezTo>
                    <a:pt x="5723" y="4"/>
                    <a:pt x="5702" y="1"/>
                    <a:pt x="568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4438;p95">
              <a:extLst>
                <a:ext uri="{FF2B5EF4-FFF2-40B4-BE49-F238E27FC236}">
                  <a16:creationId xmlns:a16="http://schemas.microsoft.com/office/drawing/2014/main" id="{B41C7DBC-14BC-4916-9DF9-2D026A26B420}"/>
                </a:ext>
              </a:extLst>
            </p:cNvPr>
            <p:cNvSpPr/>
            <p:nvPr/>
          </p:nvSpPr>
          <p:spPr>
            <a:xfrm>
              <a:off x="3620447" y="1708603"/>
              <a:ext cx="154649" cy="120032"/>
            </a:xfrm>
            <a:custGeom>
              <a:avLst/>
              <a:gdLst/>
              <a:ahLst/>
              <a:cxnLst/>
              <a:rect l="l" t="t" r="r" b="b"/>
              <a:pathLst>
                <a:path w="5906" h="4584" extrusionOk="0">
                  <a:moveTo>
                    <a:pt x="1" y="0"/>
                  </a:moveTo>
                  <a:lnTo>
                    <a:pt x="1" y="649"/>
                  </a:lnTo>
                  <a:cubicBezTo>
                    <a:pt x="1" y="773"/>
                    <a:pt x="106" y="868"/>
                    <a:pt x="220" y="868"/>
                  </a:cubicBezTo>
                  <a:cubicBezTo>
                    <a:pt x="1842" y="868"/>
                    <a:pt x="3187" y="1841"/>
                    <a:pt x="4027" y="2662"/>
                  </a:cubicBezTo>
                  <a:cubicBezTo>
                    <a:pt x="4589" y="3206"/>
                    <a:pt x="5085" y="3816"/>
                    <a:pt x="5496" y="4474"/>
                  </a:cubicBezTo>
                  <a:cubicBezTo>
                    <a:pt x="5541" y="4549"/>
                    <a:pt x="5614" y="4583"/>
                    <a:pt x="5686" y="4583"/>
                  </a:cubicBezTo>
                  <a:cubicBezTo>
                    <a:pt x="5797" y="4583"/>
                    <a:pt x="5906" y="4503"/>
                    <a:pt x="5906" y="4370"/>
                  </a:cubicBezTo>
                  <a:lnTo>
                    <a:pt x="5906" y="3272"/>
                  </a:lnTo>
                  <a:cubicBezTo>
                    <a:pt x="5906" y="3368"/>
                    <a:pt x="5849" y="3454"/>
                    <a:pt x="5763" y="3482"/>
                  </a:cubicBezTo>
                  <a:cubicBezTo>
                    <a:pt x="5740" y="3489"/>
                    <a:pt x="5716" y="3492"/>
                    <a:pt x="5694" y="3492"/>
                  </a:cubicBezTo>
                  <a:cubicBezTo>
                    <a:pt x="5614" y="3492"/>
                    <a:pt x="5540" y="3454"/>
                    <a:pt x="5496" y="3387"/>
                  </a:cubicBezTo>
                  <a:cubicBezTo>
                    <a:pt x="5496" y="3377"/>
                    <a:pt x="4952" y="2900"/>
                    <a:pt x="4027" y="2004"/>
                  </a:cubicBezTo>
                  <a:cubicBezTo>
                    <a:pt x="3187" y="1183"/>
                    <a:pt x="1842" y="210"/>
                    <a:pt x="220" y="210"/>
                  </a:cubicBezTo>
                  <a:cubicBezTo>
                    <a:pt x="96" y="21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439;p95">
              <a:extLst>
                <a:ext uri="{FF2B5EF4-FFF2-40B4-BE49-F238E27FC236}">
                  <a16:creationId xmlns:a16="http://schemas.microsoft.com/office/drawing/2014/main" id="{EFDC80BA-DC96-46E9-A37B-E72B28E6A841}"/>
                </a:ext>
              </a:extLst>
            </p:cNvPr>
            <p:cNvSpPr/>
            <p:nvPr/>
          </p:nvSpPr>
          <p:spPr>
            <a:xfrm>
              <a:off x="3763601" y="1508000"/>
              <a:ext cx="45981" cy="343521"/>
            </a:xfrm>
            <a:custGeom>
              <a:avLst/>
              <a:gdLst/>
              <a:ahLst/>
              <a:cxnLst/>
              <a:rect l="l" t="t" r="r" b="b"/>
              <a:pathLst>
                <a:path w="1756" h="1311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2908"/>
                  </a:lnTo>
                  <a:cubicBezTo>
                    <a:pt x="0" y="13023"/>
                    <a:pt x="105" y="13118"/>
                    <a:pt x="219" y="13118"/>
                  </a:cubicBezTo>
                  <a:lnTo>
                    <a:pt x="1536" y="13118"/>
                  </a:lnTo>
                  <a:cubicBezTo>
                    <a:pt x="1650" y="13118"/>
                    <a:pt x="1755" y="13023"/>
                    <a:pt x="1755" y="12908"/>
                  </a:cubicBezTo>
                  <a:lnTo>
                    <a:pt x="1755" y="220"/>
                  </a:lnTo>
                  <a:cubicBezTo>
                    <a:pt x="1755" y="96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440;p95">
              <a:extLst>
                <a:ext uri="{FF2B5EF4-FFF2-40B4-BE49-F238E27FC236}">
                  <a16:creationId xmlns:a16="http://schemas.microsoft.com/office/drawing/2014/main" id="{EF01381E-3078-4AD0-AAF3-B8D13440CEC6}"/>
                </a:ext>
              </a:extLst>
            </p:cNvPr>
            <p:cNvSpPr/>
            <p:nvPr/>
          </p:nvSpPr>
          <p:spPr>
            <a:xfrm>
              <a:off x="3763601" y="1823005"/>
              <a:ext cx="45981" cy="28515"/>
            </a:xfrm>
            <a:custGeom>
              <a:avLst/>
              <a:gdLst/>
              <a:ahLst/>
              <a:cxnLst/>
              <a:rect l="l" t="t" r="r" b="b"/>
              <a:pathLst>
                <a:path w="1756" h="1089" extrusionOk="0">
                  <a:moveTo>
                    <a:pt x="0" y="1"/>
                  </a:moveTo>
                  <a:lnTo>
                    <a:pt x="0" y="869"/>
                  </a:lnTo>
                  <a:cubicBezTo>
                    <a:pt x="0" y="993"/>
                    <a:pt x="105" y="1088"/>
                    <a:pt x="219" y="1088"/>
                  </a:cubicBezTo>
                  <a:lnTo>
                    <a:pt x="1536" y="1088"/>
                  </a:lnTo>
                  <a:cubicBezTo>
                    <a:pt x="1650" y="1088"/>
                    <a:pt x="1755" y="993"/>
                    <a:pt x="1755" y="869"/>
                  </a:cubicBezTo>
                  <a:lnTo>
                    <a:pt x="1755" y="1"/>
                  </a:lnTo>
                  <a:cubicBezTo>
                    <a:pt x="1755" y="115"/>
                    <a:pt x="1650" y="220"/>
                    <a:pt x="1536" y="220"/>
                  </a:cubicBezTo>
                  <a:lnTo>
                    <a:pt x="219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441;p95">
              <a:extLst>
                <a:ext uri="{FF2B5EF4-FFF2-40B4-BE49-F238E27FC236}">
                  <a16:creationId xmlns:a16="http://schemas.microsoft.com/office/drawing/2014/main" id="{6FC54610-16F1-4D2E-AAFF-EBA4C10BFCD4}"/>
                </a:ext>
              </a:extLst>
            </p:cNvPr>
            <p:cNvSpPr/>
            <p:nvPr/>
          </p:nvSpPr>
          <p:spPr>
            <a:xfrm>
              <a:off x="3534508" y="1628399"/>
              <a:ext cx="46007" cy="102959"/>
            </a:xfrm>
            <a:custGeom>
              <a:avLst/>
              <a:gdLst/>
              <a:ahLst/>
              <a:cxnLst/>
              <a:rect l="l" t="t" r="r" b="b"/>
              <a:pathLst>
                <a:path w="1757" h="3932" extrusionOk="0">
                  <a:moveTo>
                    <a:pt x="1098" y="1"/>
                  </a:moveTo>
                  <a:cubicBezTo>
                    <a:pt x="497" y="1"/>
                    <a:pt x="1" y="488"/>
                    <a:pt x="1" y="1089"/>
                  </a:cubicBezTo>
                  <a:lnTo>
                    <a:pt x="1" y="2834"/>
                  </a:lnTo>
                  <a:cubicBezTo>
                    <a:pt x="1" y="3445"/>
                    <a:pt x="497" y="3931"/>
                    <a:pt x="1098" y="3931"/>
                  </a:cubicBezTo>
                  <a:lnTo>
                    <a:pt x="1537" y="3931"/>
                  </a:lnTo>
                  <a:cubicBezTo>
                    <a:pt x="1661" y="3931"/>
                    <a:pt x="1756" y="3836"/>
                    <a:pt x="1756" y="3712"/>
                  </a:cubicBezTo>
                  <a:lnTo>
                    <a:pt x="1756" y="211"/>
                  </a:lnTo>
                  <a:cubicBezTo>
                    <a:pt x="1756" y="96"/>
                    <a:pt x="1661" y="1"/>
                    <a:pt x="1537" y="1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442;p95">
              <a:extLst>
                <a:ext uri="{FF2B5EF4-FFF2-40B4-BE49-F238E27FC236}">
                  <a16:creationId xmlns:a16="http://schemas.microsoft.com/office/drawing/2014/main" id="{7B910D9B-0A31-4975-A113-D6C07F95D9C4}"/>
                </a:ext>
              </a:extLst>
            </p:cNvPr>
            <p:cNvSpPr/>
            <p:nvPr/>
          </p:nvSpPr>
          <p:spPr>
            <a:xfrm>
              <a:off x="3534508" y="1633400"/>
              <a:ext cx="46007" cy="97958"/>
            </a:xfrm>
            <a:custGeom>
              <a:avLst/>
              <a:gdLst/>
              <a:ahLst/>
              <a:cxnLst/>
              <a:rect l="l" t="t" r="r" b="b"/>
              <a:pathLst>
                <a:path w="1757" h="3741" extrusionOk="0">
                  <a:moveTo>
                    <a:pt x="468" y="1"/>
                  </a:moveTo>
                  <a:lnTo>
                    <a:pt x="468" y="1"/>
                  </a:lnTo>
                  <a:cubicBezTo>
                    <a:pt x="182" y="211"/>
                    <a:pt x="1" y="545"/>
                    <a:pt x="1" y="898"/>
                  </a:cubicBezTo>
                  <a:lnTo>
                    <a:pt x="1" y="2643"/>
                  </a:lnTo>
                  <a:cubicBezTo>
                    <a:pt x="1" y="3254"/>
                    <a:pt x="497" y="3740"/>
                    <a:pt x="1098" y="3740"/>
                  </a:cubicBezTo>
                  <a:lnTo>
                    <a:pt x="1537" y="3740"/>
                  </a:lnTo>
                  <a:cubicBezTo>
                    <a:pt x="1661" y="3740"/>
                    <a:pt x="1756" y="3645"/>
                    <a:pt x="1756" y="3521"/>
                  </a:cubicBezTo>
                  <a:lnTo>
                    <a:pt x="1756" y="3082"/>
                  </a:lnTo>
                  <a:lnTo>
                    <a:pt x="1098" y="3082"/>
                  </a:lnTo>
                  <a:cubicBezTo>
                    <a:pt x="736" y="3082"/>
                    <a:pt x="440" y="2786"/>
                    <a:pt x="440" y="2433"/>
                  </a:cubicBezTo>
                  <a:lnTo>
                    <a:pt x="440" y="239"/>
                  </a:lnTo>
                  <a:cubicBezTo>
                    <a:pt x="440" y="163"/>
                    <a:pt x="449" y="77"/>
                    <a:pt x="468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443;p95">
              <a:extLst>
                <a:ext uri="{FF2B5EF4-FFF2-40B4-BE49-F238E27FC236}">
                  <a16:creationId xmlns:a16="http://schemas.microsoft.com/office/drawing/2014/main" id="{6A5EFD9C-5B6E-4102-BDD5-179FF2257810}"/>
                </a:ext>
              </a:extLst>
            </p:cNvPr>
            <p:cNvSpPr/>
            <p:nvPr/>
          </p:nvSpPr>
          <p:spPr>
            <a:xfrm>
              <a:off x="3574728" y="1628163"/>
              <a:ext cx="57240" cy="103195"/>
            </a:xfrm>
            <a:custGeom>
              <a:avLst/>
              <a:gdLst/>
              <a:ahLst/>
              <a:cxnLst/>
              <a:rect l="l" t="t" r="r" b="b"/>
              <a:pathLst>
                <a:path w="2186" h="3941" extrusionOk="0">
                  <a:moveTo>
                    <a:pt x="1" y="0"/>
                  </a:moveTo>
                  <a:lnTo>
                    <a:pt x="1" y="3940"/>
                  </a:lnTo>
                  <a:lnTo>
                    <a:pt x="2186" y="394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4444;p95">
              <a:extLst>
                <a:ext uri="{FF2B5EF4-FFF2-40B4-BE49-F238E27FC236}">
                  <a16:creationId xmlns:a16="http://schemas.microsoft.com/office/drawing/2014/main" id="{D712CBFA-116F-42D5-A8A0-5900062AA473}"/>
                </a:ext>
              </a:extLst>
            </p:cNvPr>
            <p:cNvSpPr/>
            <p:nvPr/>
          </p:nvSpPr>
          <p:spPr>
            <a:xfrm>
              <a:off x="3574728" y="1714102"/>
              <a:ext cx="57240" cy="17256"/>
            </a:xfrm>
            <a:custGeom>
              <a:avLst/>
              <a:gdLst/>
              <a:ahLst/>
              <a:cxnLst/>
              <a:rect l="l" t="t" r="r" b="b"/>
              <a:pathLst>
                <a:path w="2186" h="659" extrusionOk="0">
                  <a:moveTo>
                    <a:pt x="1" y="0"/>
                  </a:moveTo>
                  <a:lnTo>
                    <a:pt x="1" y="658"/>
                  </a:lnTo>
                  <a:lnTo>
                    <a:pt x="2186" y="658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4445;p95">
              <a:extLst>
                <a:ext uri="{FF2B5EF4-FFF2-40B4-BE49-F238E27FC236}">
                  <a16:creationId xmlns:a16="http://schemas.microsoft.com/office/drawing/2014/main" id="{069BD7AA-88E3-4F20-B877-5197FE3A7108}"/>
                </a:ext>
              </a:extLst>
            </p:cNvPr>
            <p:cNvSpPr/>
            <p:nvPr/>
          </p:nvSpPr>
          <p:spPr>
            <a:xfrm>
              <a:off x="3574728" y="1731332"/>
              <a:ext cx="57240" cy="91700"/>
            </a:xfrm>
            <a:custGeom>
              <a:avLst/>
              <a:gdLst/>
              <a:ahLst/>
              <a:cxnLst/>
              <a:rect l="l" t="t" r="r" b="b"/>
              <a:pathLst>
                <a:path w="2186" h="3502" extrusionOk="0">
                  <a:moveTo>
                    <a:pt x="1" y="0"/>
                  </a:moveTo>
                  <a:lnTo>
                    <a:pt x="1" y="3282"/>
                  </a:lnTo>
                  <a:cubicBezTo>
                    <a:pt x="1" y="3406"/>
                    <a:pt x="96" y="3502"/>
                    <a:pt x="220" y="3502"/>
                  </a:cubicBezTo>
                  <a:lnTo>
                    <a:pt x="1088" y="3502"/>
                  </a:lnTo>
                  <a:cubicBezTo>
                    <a:pt x="1193" y="3502"/>
                    <a:pt x="1279" y="3435"/>
                    <a:pt x="1308" y="3339"/>
                  </a:cubicBezTo>
                  <a:lnTo>
                    <a:pt x="2186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4446;p95">
              <a:extLst>
                <a:ext uri="{FF2B5EF4-FFF2-40B4-BE49-F238E27FC236}">
                  <a16:creationId xmlns:a16="http://schemas.microsoft.com/office/drawing/2014/main" id="{271D6752-A6F1-41E0-BC95-6EDACEAF4375}"/>
                </a:ext>
              </a:extLst>
            </p:cNvPr>
            <p:cNvSpPr/>
            <p:nvPr/>
          </p:nvSpPr>
          <p:spPr>
            <a:xfrm>
              <a:off x="3870514" y="167411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954" y="440"/>
                  </a:lnTo>
                  <a:cubicBezTo>
                    <a:pt x="1240" y="440"/>
                    <a:pt x="1240" y="1"/>
                    <a:pt x="954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4447;p95">
              <a:extLst>
                <a:ext uri="{FF2B5EF4-FFF2-40B4-BE49-F238E27FC236}">
                  <a16:creationId xmlns:a16="http://schemas.microsoft.com/office/drawing/2014/main" id="{0A148045-6BD3-47EF-89FC-40955F8C73E5}"/>
                </a:ext>
              </a:extLst>
            </p:cNvPr>
            <p:cNvSpPr/>
            <p:nvPr/>
          </p:nvSpPr>
          <p:spPr>
            <a:xfrm>
              <a:off x="3848781" y="1609493"/>
              <a:ext cx="27232" cy="23436"/>
            </a:xfrm>
            <a:custGeom>
              <a:avLst/>
              <a:gdLst/>
              <a:ahLst/>
              <a:cxnLst/>
              <a:rect l="l" t="t" r="r" b="b"/>
              <a:pathLst>
                <a:path w="1040" h="895" extrusionOk="0">
                  <a:moveTo>
                    <a:pt x="741" y="0"/>
                  </a:moveTo>
                  <a:cubicBezTo>
                    <a:pt x="695" y="0"/>
                    <a:pt x="646" y="17"/>
                    <a:pt x="601" y="55"/>
                  </a:cubicBezTo>
                  <a:lnTo>
                    <a:pt x="134" y="523"/>
                  </a:lnTo>
                  <a:cubicBezTo>
                    <a:pt x="0" y="656"/>
                    <a:pt x="96" y="885"/>
                    <a:pt x="286" y="895"/>
                  </a:cubicBezTo>
                  <a:cubicBezTo>
                    <a:pt x="353" y="895"/>
                    <a:pt x="401" y="866"/>
                    <a:pt x="449" y="828"/>
                  </a:cubicBezTo>
                  <a:lnTo>
                    <a:pt x="906" y="360"/>
                  </a:lnTo>
                  <a:cubicBezTo>
                    <a:pt x="1040" y="198"/>
                    <a:pt x="903" y="0"/>
                    <a:pt x="74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4448;p95">
              <a:extLst>
                <a:ext uri="{FF2B5EF4-FFF2-40B4-BE49-F238E27FC236}">
                  <a16:creationId xmlns:a16="http://schemas.microsoft.com/office/drawing/2014/main" id="{6A0E5C2C-2481-4DA1-A6B1-09604AD30CB4}"/>
                </a:ext>
              </a:extLst>
            </p:cNvPr>
            <p:cNvSpPr/>
            <p:nvPr/>
          </p:nvSpPr>
          <p:spPr>
            <a:xfrm>
              <a:off x="3848231" y="1726618"/>
              <a:ext cx="27808" cy="23724"/>
            </a:xfrm>
            <a:custGeom>
              <a:avLst/>
              <a:gdLst/>
              <a:ahLst/>
              <a:cxnLst/>
              <a:rect l="l" t="t" r="r" b="b"/>
              <a:pathLst>
                <a:path w="1062" h="906" extrusionOk="0">
                  <a:moveTo>
                    <a:pt x="317" y="1"/>
                  </a:moveTo>
                  <a:cubicBezTo>
                    <a:pt x="146" y="1"/>
                    <a:pt x="0" y="219"/>
                    <a:pt x="155" y="381"/>
                  </a:cubicBezTo>
                  <a:lnTo>
                    <a:pt x="622" y="839"/>
                  </a:lnTo>
                  <a:cubicBezTo>
                    <a:pt x="660" y="886"/>
                    <a:pt x="718" y="905"/>
                    <a:pt x="775" y="905"/>
                  </a:cubicBezTo>
                  <a:cubicBezTo>
                    <a:pt x="966" y="905"/>
                    <a:pt x="1061" y="667"/>
                    <a:pt x="927" y="533"/>
                  </a:cubicBezTo>
                  <a:lnTo>
                    <a:pt x="470" y="66"/>
                  </a:lnTo>
                  <a:cubicBezTo>
                    <a:pt x="421" y="20"/>
                    <a:pt x="368" y="1"/>
                    <a:pt x="317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9115;p92">
            <a:extLst>
              <a:ext uri="{FF2B5EF4-FFF2-40B4-BE49-F238E27FC236}">
                <a16:creationId xmlns:a16="http://schemas.microsoft.com/office/drawing/2014/main" id="{2DE731A3-B54C-48EA-A20C-6BFC83648A97}"/>
              </a:ext>
            </a:extLst>
          </p:cNvPr>
          <p:cNvGrpSpPr/>
          <p:nvPr/>
        </p:nvGrpSpPr>
        <p:grpSpPr>
          <a:xfrm>
            <a:off x="7197761" y="3057529"/>
            <a:ext cx="649277" cy="618836"/>
            <a:chOff x="4718468" y="2306984"/>
            <a:chExt cx="364294" cy="351552"/>
          </a:xfrm>
        </p:grpSpPr>
        <p:sp>
          <p:nvSpPr>
            <p:cNvPr id="124" name="Google Shape;9116;p92">
              <a:extLst>
                <a:ext uri="{FF2B5EF4-FFF2-40B4-BE49-F238E27FC236}">
                  <a16:creationId xmlns:a16="http://schemas.microsoft.com/office/drawing/2014/main" id="{ECC153BC-3FE1-4A74-82D3-A86F599262E9}"/>
                </a:ext>
              </a:extLst>
            </p:cNvPr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117;p92">
              <a:extLst>
                <a:ext uri="{FF2B5EF4-FFF2-40B4-BE49-F238E27FC236}">
                  <a16:creationId xmlns:a16="http://schemas.microsoft.com/office/drawing/2014/main" id="{85DCC15E-8F7F-44E5-A62B-FEE72F2BD283}"/>
                </a:ext>
              </a:extLst>
            </p:cNvPr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118;p92">
              <a:extLst>
                <a:ext uri="{FF2B5EF4-FFF2-40B4-BE49-F238E27FC236}">
                  <a16:creationId xmlns:a16="http://schemas.microsoft.com/office/drawing/2014/main" id="{0DA4E725-11CF-469F-8CD0-13234F0CC247}"/>
                </a:ext>
              </a:extLst>
            </p:cNvPr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119;p92">
              <a:extLst>
                <a:ext uri="{FF2B5EF4-FFF2-40B4-BE49-F238E27FC236}">
                  <a16:creationId xmlns:a16="http://schemas.microsoft.com/office/drawing/2014/main" id="{220666B4-3716-4371-AFFB-8E9945484833}"/>
                </a:ext>
              </a:extLst>
            </p:cNvPr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120;p92">
              <a:extLst>
                <a:ext uri="{FF2B5EF4-FFF2-40B4-BE49-F238E27FC236}">
                  <a16:creationId xmlns:a16="http://schemas.microsoft.com/office/drawing/2014/main" id="{702D4309-E9FA-4CD4-9361-CAC986FBAAE4}"/>
                </a:ext>
              </a:extLst>
            </p:cNvPr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121;p92">
              <a:extLst>
                <a:ext uri="{FF2B5EF4-FFF2-40B4-BE49-F238E27FC236}">
                  <a16:creationId xmlns:a16="http://schemas.microsoft.com/office/drawing/2014/main" id="{9D6103E7-64DF-4F89-872A-FEC0047135E1}"/>
                </a:ext>
              </a:extLst>
            </p:cNvPr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122;p92">
              <a:extLst>
                <a:ext uri="{FF2B5EF4-FFF2-40B4-BE49-F238E27FC236}">
                  <a16:creationId xmlns:a16="http://schemas.microsoft.com/office/drawing/2014/main" id="{0C07791B-8AB6-47EC-A588-8C16BE08134E}"/>
                </a:ext>
              </a:extLst>
            </p:cNvPr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123;p92">
              <a:extLst>
                <a:ext uri="{FF2B5EF4-FFF2-40B4-BE49-F238E27FC236}">
                  <a16:creationId xmlns:a16="http://schemas.microsoft.com/office/drawing/2014/main" id="{BEF8E3B5-2AA7-4159-BBC1-44D11A2FA074}"/>
                </a:ext>
              </a:extLst>
            </p:cNvPr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124;p92">
              <a:extLst>
                <a:ext uri="{FF2B5EF4-FFF2-40B4-BE49-F238E27FC236}">
                  <a16:creationId xmlns:a16="http://schemas.microsoft.com/office/drawing/2014/main" id="{B9499530-8D17-4920-A097-4E4692A14BDE}"/>
                </a:ext>
              </a:extLst>
            </p:cNvPr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125;p92">
              <a:extLst>
                <a:ext uri="{FF2B5EF4-FFF2-40B4-BE49-F238E27FC236}">
                  <a16:creationId xmlns:a16="http://schemas.microsoft.com/office/drawing/2014/main" id="{DC9DD6E9-D0F4-4690-95FD-06E46511FC23}"/>
                </a:ext>
              </a:extLst>
            </p:cNvPr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47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DE9D39-64F3-46D7-9C76-54D58DAB8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67" b="9550"/>
          <a:stretch/>
        </p:blipFill>
        <p:spPr>
          <a:xfrm>
            <a:off x="0" y="1280160"/>
            <a:ext cx="12192000" cy="49228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AA3AC4-987F-4563-99BE-6F549DDB8536}"/>
              </a:ext>
            </a:extLst>
          </p:cNvPr>
          <p:cNvSpPr txBox="1"/>
          <p:nvPr/>
        </p:nvSpPr>
        <p:spPr>
          <a:xfrm>
            <a:off x="76200" y="1638300"/>
            <a:ext cx="3629025" cy="661720"/>
          </a:xfrm>
          <a:prstGeom prst="rect">
            <a:avLst/>
          </a:prstGeom>
          <a:solidFill>
            <a:srgbClr val="B08401"/>
          </a:solidFill>
        </p:spPr>
        <p:txBody>
          <a:bodyPr wrap="square" rtlCol="0">
            <a:spAutoFit/>
          </a:bodyPr>
          <a:lstStyle/>
          <a:p>
            <a:pPr algn="ctr"/>
            <a:endParaRPr lang="es-MX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82196-5855-46D6-B228-3A54449EE6A7}"/>
              </a:ext>
            </a:extLst>
          </p:cNvPr>
          <p:cNvSpPr txBox="1"/>
          <p:nvPr/>
        </p:nvSpPr>
        <p:spPr>
          <a:xfrm>
            <a:off x="141514" y="3589813"/>
            <a:ext cx="3629025" cy="661720"/>
          </a:xfrm>
          <a:prstGeom prst="rect">
            <a:avLst/>
          </a:prstGeom>
          <a:solidFill>
            <a:srgbClr val="77933C"/>
          </a:solidFill>
        </p:spPr>
        <p:txBody>
          <a:bodyPr wrap="square" rtlCol="0">
            <a:spAutoFit/>
          </a:bodyPr>
          <a:lstStyle/>
          <a:p>
            <a:pPr algn="ctr"/>
            <a:endParaRPr lang="es-MX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70</a:t>
            </a:r>
          </a:p>
          <a:p>
            <a:pPr algn="ctr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1ECA2F-C093-4029-B342-723DB9C1BDB7}"/>
              </a:ext>
            </a:extLst>
          </p:cNvPr>
          <p:cNvSpPr txBox="1"/>
          <p:nvPr/>
        </p:nvSpPr>
        <p:spPr>
          <a:xfrm>
            <a:off x="141515" y="4492272"/>
            <a:ext cx="3629025" cy="661720"/>
          </a:xfrm>
          <a:prstGeom prst="rect">
            <a:avLst/>
          </a:prstGeom>
          <a:solidFill>
            <a:srgbClr val="5E4B79"/>
          </a:solidFill>
        </p:spPr>
        <p:txBody>
          <a:bodyPr wrap="square" rtlCol="0">
            <a:spAutoFit/>
          </a:bodyPr>
          <a:lstStyle/>
          <a:p>
            <a:pPr algn="ctr"/>
            <a:endParaRPr lang="es-MX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Conceptos</a:t>
            </a:r>
          </a:p>
          <a:p>
            <a:pPr algn="ctr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449F31-E9FA-48F4-A198-88AF1DEE837A}"/>
              </a:ext>
            </a:extLst>
          </p:cNvPr>
          <p:cNvSpPr txBox="1"/>
          <p:nvPr/>
        </p:nvSpPr>
        <p:spPr>
          <a:xfrm>
            <a:off x="141514" y="2593226"/>
            <a:ext cx="3629025" cy="661720"/>
          </a:xfrm>
          <a:prstGeom prst="rect">
            <a:avLst/>
          </a:prstGeom>
          <a:solidFill>
            <a:srgbClr val="953735"/>
          </a:solidFill>
        </p:spPr>
        <p:txBody>
          <a:bodyPr wrap="square" rtlCol="0">
            <a:spAutoFit/>
          </a:bodyPr>
          <a:lstStyle/>
          <a:p>
            <a:pPr algn="ctr"/>
            <a:endParaRPr lang="es-MX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Comunes</a:t>
            </a:r>
          </a:p>
          <a:p>
            <a:pPr algn="ctr"/>
            <a:endParaRPr lang="es-MX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7938BB-84FC-477D-A12D-24DA372A2E6A}"/>
              </a:ext>
            </a:extLst>
          </p:cNvPr>
          <p:cNvSpPr txBox="1"/>
          <p:nvPr/>
        </p:nvSpPr>
        <p:spPr>
          <a:xfrm>
            <a:off x="531223" y="5538651"/>
            <a:ext cx="2299063" cy="566058"/>
          </a:xfrm>
          <a:prstGeom prst="rect">
            <a:avLst/>
          </a:prstGeom>
          <a:solidFill>
            <a:srgbClr val="27597E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D2EA61-0E33-4D24-A830-D34EEC21F86C}"/>
              </a:ext>
            </a:extLst>
          </p:cNvPr>
          <p:cNvSpPr txBox="1"/>
          <p:nvPr/>
        </p:nvSpPr>
        <p:spPr>
          <a:xfrm>
            <a:off x="4275909" y="1393371"/>
            <a:ext cx="7567748" cy="677108"/>
          </a:xfrm>
          <a:prstGeom prst="rect">
            <a:avLst/>
          </a:prstGeom>
          <a:solidFill>
            <a:srgbClr val="ECB000"/>
          </a:solidFill>
        </p:spPr>
        <p:txBody>
          <a:bodyPr wrap="square" rtlCol="0">
            <a:spAutoFit/>
          </a:bodyPr>
          <a:lstStyle/>
          <a:p>
            <a:pPr algn="ctr"/>
            <a:endParaRPr lang="es-MX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ESPECÍFICAS</a:t>
            </a:r>
          </a:p>
          <a:p>
            <a:pPr algn="ctr"/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A5F9BB-0DDA-4E06-9344-8B6BC49CFC90}"/>
              </a:ext>
            </a:extLst>
          </p:cNvPr>
          <p:cNvSpPr txBox="1"/>
          <p:nvPr/>
        </p:nvSpPr>
        <p:spPr>
          <a:xfrm>
            <a:off x="4275909" y="2376207"/>
            <a:ext cx="3629025" cy="615553"/>
          </a:xfrm>
          <a:prstGeom prst="rect">
            <a:avLst/>
          </a:prstGeom>
          <a:solidFill>
            <a:srgbClr val="C0504E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71 Poderes ejecutivos. 9 incisos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Poderes Legislativos, 15 fracciones</a:t>
            </a:r>
            <a:r>
              <a:rPr lang="es-MX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C1D874-EDF8-4F69-A848-49E49CF17B2E}"/>
              </a:ext>
            </a:extLst>
          </p:cNvPr>
          <p:cNvSpPr txBox="1"/>
          <p:nvPr/>
        </p:nvSpPr>
        <p:spPr>
          <a:xfrm>
            <a:off x="8125370" y="2473244"/>
            <a:ext cx="3718287" cy="338554"/>
          </a:xfrm>
          <a:prstGeom prst="rect">
            <a:avLst/>
          </a:prstGeom>
          <a:solidFill>
            <a:srgbClr val="C0504E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73 Poderes judiciales, 5 fracciones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4AD8C4-FB24-4BC4-966B-DDC9C7AD5069}"/>
              </a:ext>
            </a:extLst>
          </p:cNvPr>
          <p:cNvSpPr txBox="1"/>
          <p:nvPr/>
        </p:nvSpPr>
        <p:spPr>
          <a:xfrm>
            <a:off x="4275909" y="3297488"/>
            <a:ext cx="3629025" cy="615553"/>
          </a:xfrm>
          <a:prstGeom prst="rect">
            <a:avLst/>
          </a:prstGeom>
          <a:solidFill>
            <a:srgbClr val="9BBB58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74.I  Órganos Electorales. 14 incisos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Art. 74.II</a:t>
            </a: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Comisiones DDHH, 13 incisos</a:t>
            </a:r>
            <a:r>
              <a:rPr lang="es-MX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8AD371-444E-4E09-B8F7-B2D51D5FDD20}"/>
              </a:ext>
            </a:extLst>
          </p:cNvPr>
          <p:cNvSpPr txBox="1"/>
          <p:nvPr/>
        </p:nvSpPr>
        <p:spPr>
          <a:xfrm>
            <a:off x="8125370" y="3435987"/>
            <a:ext cx="3946889" cy="338554"/>
          </a:xfrm>
          <a:prstGeom prst="rect">
            <a:avLst/>
          </a:prstGeom>
          <a:solidFill>
            <a:srgbClr val="9BBB58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74.III  Organismos Garantes. 7 incisos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A89D6F-DE77-4E90-BD67-58A86C6962C2}"/>
              </a:ext>
            </a:extLst>
          </p:cNvPr>
          <p:cNvSpPr txBox="1"/>
          <p:nvPr/>
        </p:nvSpPr>
        <p:spPr>
          <a:xfrm>
            <a:off x="4275908" y="4328778"/>
            <a:ext cx="3629025" cy="584775"/>
          </a:xfrm>
          <a:prstGeom prst="rect">
            <a:avLst/>
          </a:prstGeom>
          <a:solidFill>
            <a:srgbClr val="8064A1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75  Universidades. 9 fracciones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Art. 76 Partidos Políticos. 30 fracciones</a:t>
            </a:r>
            <a:endParaRPr lang="es-MX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782761A-BB28-4FA3-B8E7-132CCFF240A4}"/>
              </a:ext>
            </a:extLst>
          </p:cNvPr>
          <p:cNvSpPr txBox="1"/>
          <p:nvPr/>
        </p:nvSpPr>
        <p:spPr>
          <a:xfrm>
            <a:off x="8046447" y="4191536"/>
            <a:ext cx="4025812" cy="830997"/>
          </a:xfrm>
          <a:prstGeom prst="rect">
            <a:avLst/>
          </a:prstGeom>
          <a:solidFill>
            <a:srgbClr val="8064A1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77 Fideicomisos, Fondos públicos o mandatos. 8 fracciones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Art. 78 Autoridades laborales. 8 fracciones</a:t>
            </a:r>
            <a:endParaRPr lang="es-MX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B22D817-BF51-4A4C-AB48-5568A6D6A449}"/>
              </a:ext>
            </a:extLst>
          </p:cNvPr>
          <p:cNvSpPr txBox="1"/>
          <p:nvPr/>
        </p:nvSpPr>
        <p:spPr>
          <a:xfrm>
            <a:off x="4275907" y="5265912"/>
            <a:ext cx="3849463" cy="584775"/>
          </a:xfrm>
          <a:prstGeom prst="rect">
            <a:avLst/>
          </a:prstGeom>
          <a:solidFill>
            <a:srgbClr val="3477AB"/>
          </a:solidFill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Art. 79  Sindicatos. 4 fracciones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Art. 83 Obligaciones en materia energética</a:t>
            </a:r>
            <a:endParaRPr lang="es-MX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5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1DBD1F66-6418-417D-BFA6-9641DFD0CA4A}"/>
              </a:ext>
            </a:extLst>
          </p:cNvPr>
          <p:cNvGrpSpPr/>
          <p:nvPr/>
        </p:nvGrpSpPr>
        <p:grpSpPr>
          <a:xfrm>
            <a:off x="409304" y="330927"/>
            <a:ext cx="11095184" cy="5941285"/>
            <a:chOff x="460625" y="422079"/>
            <a:chExt cx="8484475" cy="4265202"/>
          </a:xfrm>
        </p:grpSpPr>
        <p:sp>
          <p:nvSpPr>
            <p:cNvPr id="2" name="Google Shape;758;p33">
              <a:extLst>
                <a:ext uri="{FF2B5EF4-FFF2-40B4-BE49-F238E27FC236}">
                  <a16:creationId xmlns:a16="http://schemas.microsoft.com/office/drawing/2014/main" id="{41B5C2BB-6E4F-43F6-A580-15E9844A353F}"/>
                </a:ext>
              </a:extLst>
            </p:cNvPr>
            <p:cNvSpPr/>
            <p:nvPr/>
          </p:nvSpPr>
          <p:spPr>
            <a:xfrm>
              <a:off x="4652300" y="2151550"/>
              <a:ext cx="2875500" cy="684000"/>
            </a:xfrm>
            <a:prstGeom prst="rect">
              <a:avLst/>
            </a:prstGeom>
            <a:solidFill>
              <a:srgbClr val="49C7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" name="Google Shape;759;p33">
              <a:extLst>
                <a:ext uri="{FF2B5EF4-FFF2-40B4-BE49-F238E27FC236}">
                  <a16:creationId xmlns:a16="http://schemas.microsoft.com/office/drawing/2014/main" id="{0DBD94D2-4765-48BC-8E51-DECAF6BF42E5}"/>
                </a:ext>
              </a:extLst>
            </p:cNvPr>
            <p:cNvSpPr/>
            <p:nvPr/>
          </p:nvSpPr>
          <p:spPr>
            <a:xfrm>
              <a:off x="5329900" y="4001150"/>
              <a:ext cx="2209800" cy="684000"/>
            </a:xfrm>
            <a:prstGeom prst="rect">
              <a:avLst/>
            </a:prstGeom>
            <a:solidFill>
              <a:srgbClr val="C47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760;p33">
              <a:extLst>
                <a:ext uri="{FF2B5EF4-FFF2-40B4-BE49-F238E27FC236}">
                  <a16:creationId xmlns:a16="http://schemas.microsoft.com/office/drawing/2014/main" id="{6643D858-2A56-4D33-929B-5C633D201EDA}"/>
                </a:ext>
              </a:extLst>
            </p:cNvPr>
            <p:cNvSpPr/>
            <p:nvPr/>
          </p:nvSpPr>
          <p:spPr>
            <a:xfrm>
              <a:off x="5001200" y="3075850"/>
              <a:ext cx="2538600" cy="684000"/>
            </a:xfrm>
            <a:prstGeom prst="rect">
              <a:avLst/>
            </a:prstGeom>
            <a:solidFill>
              <a:srgbClr val="FA6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761;p33">
              <a:extLst>
                <a:ext uri="{FF2B5EF4-FFF2-40B4-BE49-F238E27FC236}">
                  <a16:creationId xmlns:a16="http://schemas.microsoft.com/office/drawing/2014/main" id="{ECACC01A-37A1-4897-ABCF-0907B04D5151}"/>
                </a:ext>
              </a:extLst>
            </p:cNvPr>
            <p:cNvSpPr txBox="1">
              <a:spLocks/>
            </p:cNvSpPr>
            <p:nvPr/>
          </p:nvSpPr>
          <p:spPr>
            <a:xfrm>
              <a:off x="2751835" y="422079"/>
              <a:ext cx="4114800" cy="468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Fira Sans Extra Condensed Medium"/>
                <a:buNone/>
                <a:defRPr sz="2800" b="0" i="0" u="none" strike="noStrike" cap="none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Fira Sans Extra Condensed Medium"/>
                <a:buNone/>
                <a:tabLst/>
                <a:defRPr/>
              </a:pPr>
              <a:r>
                <a:rPr kumimoji="0" lang="es-MX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Narrow" panose="020B0606020202030204" pitchFamily="34" charset="0"/>
                  <a:sym typeface="Fira Sans Extra Condensed Medium"/>
                </a:rPr>
                <a:t>Lineamientos Técnicos Generales para la publicación</a:t>
              </a:r>
            </a:p>
          </p:txBody>
        </p:sp>
        <p:sp>
          <p:nvSpPr>
            <p:cNvPr id="6" name="Google Shape;762;p33">
              <a:extLst>
                <a:ext uri="{FF2B5EF4-FFF2-40B4-BE49-F238E27FC236}">
                  <a16:creationId xmlns:a16="http://schemas.microsoft.com/office/drawing/2014/main" id="{3C453A94-8185-4482-8EDB-C5BB83C2268B}"/>
                </a:ext>
              </a:extLst>
            </p:cNvPr>
            <p:cNvSpPr/>
            <p:nvPr/>
          </p:nvSpPr>
          <p:spPr>
            <a:xfrm flipH="1">
              <a:off x="7527614" y="3071987"/>
              <a:ext cx="502982" cy="688915"/>
            </a:xfrm>
            <a:custGeom>
              <a:avLst/>
              <a:gdLst/>
              <a:ahLst/>
              <a:cxnLst/>
              <a:rect l="l" t="t" r="r" b="b"/>
              <a:pathLst>
                <a:path w="21279" h="29145" extrusionOk="0">
                  <a:moveTo>
                    <a:pt x="21278" y="0"/>
                  </a:moveTo>
                  <a:lnTo>
                    <a:pt x="1" y="7222"/>
                  </a:lnTo>
                  <a:lnTo>
                    <a:pt x="1" y="21923"/>
                  </a:lnTo>
                  <a:lnTo>
                    <a:pt x="21278" y="29144"/>
                  </a:lnTo>
                  <a:lnTo>
                    <a:pt x="21278" y="0"/>
                  </a:lnTo>
                  <a:close/>
                </a:path>
              </a:pathLst>
            </a:custGeom>
            <a:solidFill>
              <a:srgbClr val="C45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63;p33">
              <a:extLst>
                <a:ext uri="{FF2B5EF4-FFF2-40B4-BE49-F238E27FC236}">
                  <a16:creationId xmlns:a16="http://schemas.microsoft.com/office/drawing/2014/main" id="{6BCFD911-31DA-4914-9202-A7FAA67EC880}"/>
                </a:ext>
              </a:extLst>
            </p:cNvPr>
            <p:cNvSpPr/>
            <p:nvPr/>
          </p:nvSpPr>
          <p:spPr>
            <a:xfrm flipH="1">
              <a:off x="8030573" y="3242673"/>
              <a:ext cx="652915" cy="347519"/>
            </a:xfrm>
            <a:custGeom>
              <a:avLst/>
              <a:gdLst/>
              <a:ahLst/>
              <a:cxnLst/>
              <a:rect l="l" t="t" r="r" b="b"/>
              <a:pathLst>
                <a:path w="27622" h="14702" extrusionOk="0">
                  <a:moveTo>
                    <a:pt x="0" y="1"/>
                  </a:moveTo>
                  <a:lnTo>
                    <a:pt x="0" y="14702"/>
                  </a:lnTo>
                  <a:lnTo>
                    <a:pt x="27622" y="14702"/>
                  </a:lnTo>
                  <a:lnTo>
                    <a:pt x="27622" y="1"/>
                  </a:lnTo>
                  <a:close/>
                </a:path>
              </a:pathLst>
            </a:custGeom>
            <a:solidFill>
              <a:srgbClr val="FA6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65;p33">
              <a:extLst>
                <a:ext uri="{FF2B5EF4-FFF2-40B4-BE49-F238E27FC236}">
                  <a16:creationId xmlns:a16="http://schemas.microsoft.com/office/drawing/2014/main" id="{36938CE6-BF02-400A-BF54-FC73AE9D4BF0}"/>
                </a:ext>
              </a:extLst>
            </p:cNvPr>
            <p:cNvSpPr/>
            <p:nvPr/>
          </p:nvSpPr>
          <p:spPr>
            <a:xfrm flipH="1">
              <a:off x="5321286" y="3183444"/>
              <a:ext cx="469800" cy="4698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66;p33">
              <a:extLst>
                <a:ext uri="{FF2B5EF4-FFF2-40B4-BE49-F238E27FC236}">
                  <a16:creationId xmlns:a16="http://schemas.microsoft.com/office/drawing/2014/main" id="{5A04875D-C565-4CC1-AC51-39E900944C32}"/>
                </a:ext>
              </a:extLst>
            </p:cNvPr>
            <p:cNvSpPr txBox="1"/>
            <p:nvPr/>
          </p:nvSpPr>
          <p:spPr>
            <a:xfrm flipH="1">
              <a:off x="5791058" y="3114531"/>
              <a:ext cx="1484323" cy="589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 Medium"/>
                </a:rPr>
                <a:t>Plazos de actualización, conservación…</a:t>
              </a:r>
              <a:endParaRPr b="1" kern="0" dirty="0">
                <a:solidFill>
                  <a:srgbClr val="FFFFFF"/>
                </a:solidFill>
                <a:latin typeface="Arial Narrow" panose="020B0606020202030204" pitchFamily="34" charset="0"/>
                <a:sym typeface="Fira Sans Extra Condensed Medium"/>
              </a:endParaRPr>
            </a:p>
          </p:txBody>
        </p:sp>
        <p:sp>
          <p:nvSpPr>
            <p:cNvPr id="12" name="Google Shape;768;p33">
              <a:extLst>
                <a:ext uri="{FF2B5EF4-FFF2-40B4-BE49-F238E27FC236}">
                  <a16:creationId xmlns:a16="http://schemas.microsoft.com/office/drawing/2014/main" id="{FCA9DBD2-44C8-4C73-A787-8487F5E49FD9}"/>
                </a:ext>
              </a:extLst>
            </p:cNvPr>
            <p:cNvSpPr/>
            <p:nvPr/>
          </p:nvSpPr>
          <p:spPr>
            <a:xfrm flipH="1">
              <a:off x="4970511" y="2258644"/>
              <a:ext cx="469800" cy="4698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69;p33">
              <a:extLst>
                <a:ext uri="{FF2B5EF4-FFF2-40B4-BE49-F238E27FC236}">
                  <a16:creationId xmlns:a16="http://schemas.microsoft.com/office/drawing/2014/main" id="{559612FD-3546-4B5D-A700-68A05F128FCC}"/>
                </a:ext>
              </a:extLst>
            </p:cNvPr>
            <p:cNvSpPr/>
            <p:nvPr/>
          </p:nvSpPr>
          <p:spPr>
            <a:xfrm flipH="1">
              <a:off x="7527604" y="3828294"/>
              <a:ext cx="502982" cy="858987"/>
            </a:xfrm>
            <a:custGeom>
              <a:avLst/>
              <a:gdLst/>
              <a:ahLst/>
              <a:cxnLst/>
              <a:rect l="l" t="t" r="r" b="b"/>
              <a:pathLst>
                <a:path w="21279" h="36340" extrusionOk="0">
                  <a:moveTo>
                    <a:pt x="1" y="1"/>
                  </a:moveTo>
                  <a:lnTo>
                    <a:pt x="1" y="14830"/>
                  </a:lnTo>
                  <a:lnTo>
                    <a:pt x="21278" y="36340"/>
                  </a:lnTo>
                  <a:lnTo>
                    <a:pt x="21278" y="7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B5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70;p33">
              <a:extLst>
                <a:ext uri="{FF2B5EF4-FFF2-40B4-BE49-F238E27FC236}">
                  <a16:creationId xmlns:a16="http://schemas.microsoft.com/office/drawing/2014/main" id="{8E6BEFDC-AAC9-4D8D-B627-6B3F24311963}"/>
                </a:ext>
              </a:extLst>
            </p:cNvPr>
            <p:cNvSpPr/>
            <p:nvPr/>
          </p:nvSpPr>
          <p:spPr>
            <a:xfrm flipH="1">
              <a:off x="8030573" y="3828293"/>
              <a:ext cx="652915" cy="350568"/>
            </a:xfrm>
            <a:custGeom>
              <a:avLst/>
              <a:gdLst/>
              <a:ahLst/>
              <a:cxnLst/>
              <a:rect l="l" t="t" r="r" b="b"/>
              <a:pathLst>
                <a:path w="27622" h="14831" extrusionOk="0">
                  <a:moveTo>
                    <a:pt x="0" y="1"/>
                  </a:moveTo>
                  <a:lnTo>
                    <a:pt x="0" y="14830"/>
                  </a:lnTo>
                  <a:lnTo>
                    <a:pt x="27622" y="14830"/>
                  </a:lnTo>
                  <a:lnTo>
                    <a:pt x="27622" y="1"/>
                  </a:lnTo>
                  <a:close/>
                </a:path>
              </a:pathLst>
            </a:custGeom>
            <a:solidFill>
              <a:srgbClr val="C47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72;p33">
              <a:extLst>
                <a:ext uri="{FF2B5EF4-FFF2-40B4-BE49-F238E27FC236}">
                  <a16:creationId xmlns:a16="http://schemas.microsoft.com/office/drawing/2014/main" id="{17BB73A6-9FD4-4C91-B9A3-668D3469EA54}"/>
                </a:ext>
              </a:extLst>
            </p:cNvPr>
            <p:cNvSpPr/>
            <p:nvPr/>
          </p:nvSpPr>
          <p:spPr>
            <a:xfrm flipH="1">
              <a:off x="5683211" y="4108244"/>
              <a:ext cx="469800" cy="4698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73;p33">
              <a:extLst>
                <a:ext uri="{FF2B5EF4-FFF2-40B4-BE49-F238E27FC236}">
                  <a16:creationId xmlns:a16="http://schemas.microsoft.com/office/drawing/2014/main" id="{DC7CB5A5-D31C-4E59-B1C9-E8AE32103D57}"/>
                </a:ext>
              </a:extLst>
            </p:cNvPr>
            <p:cNvSpPr txBox="1"/>
            <p:nvPr/>
          </p:nvSpPr>
          <p:spPr>
            <a:xfrm flipH="1">
              <a:off x="5856494" y="3999017"/>
              <a:ext cx="1671110" cy="6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 Medium"/>
                </a:rPr>
                <a:t>…procedimientos de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 Medium"/>
                </a:rPr>
                <a:t> carga y resguardo 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700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 Medium"/>
                </a:rPr>
                <a:t>de la información</a:t>
              </a:r>
              <a:endParaRPr sz="1700" b="1" kern="0" dirty="0">
                <a:solidFill>
                  <a:srgbClr val="FFFFFF"/>
                </a:solidFill>
                <a:latin typeface="Arial Narrow" panose="020B0606020202030204" pitchFamily="34" charset="0"/>
                <a:sym typeface="Fira Sans Extra Condensed Medium"/>
              </a:endParaRPr>
            </a:p>
          </p:txBody>
        </p:sp>
        <p:sp>
          <p:nvSpPr>
            <p:cNvPr id="20" name="Google Shape;776;p33">
              <a:extLst>
                <a:ext uri="{FF2B5EF4-FFF2-40B4-BE49-F238E27FC236}">
                  <a16:creationId xmlns:a16="http://schemas.microsoft.com/office/drawing/2014/main" id="{909CAB8A-5AB6-4AAB-87BE-24FEEC7F60B6}"/>
                </a:ext>
              </a:extLst>
            </p:cNvPr>
            <p:cNvSpPr/>
            <p:nvPr/>
          </p:nvSpPr>
          <p:spPr>
            <a:xfrm>
              <a:off x="4315625" y="1226488"/>
              <a:ext cx="3212100" cy="684000"/>
            </a:xfrm>
            <a:prstGeom prst="rect">
              <a:avLst/>
            </a:prstGeom>
            <a:solidFill>
              <a:srgbClr val="FF9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77;p33">
              <a:extLst>
                <a:ext uri="{FF2B5EF4-FFF2-40B4-BE49-F238E27FC236}">
                  <a16:creationId xmlns:a16="http://schemas.microsoft.com/office/drawing/2014/main" id="{3585EBFF-EC04-43DE-8742-34A8FF89DFC6}"/>
                </a:ext>
              </a:extLst>
            </p:cNvPr>
            <p:cNvSpPr/>
            <p:nvPr/>
          </p:nvSpPr>
          <p:spPr>
            <a:xfrm flipH="1">
              <a:off x="7527604" y="1222982"/>
              <a:ext cx="502982" cy="1188136"/>
            </a:xfrm>
            <a:custGeom>
              <a:avLst/>
              <a:gdLst/>
              <a:ahLst/>
              <a:cxnLst/>
              <a:rect l="l" t="t" r="r" b="b"/>
              <a:pathLst>
                <a:path w="21279" h="50629" extrusionOk="0">
                  <a:moveTo>
                    <a:pt x="21278" y="1"/>
                  </a:moveTo>
                  <a:lnTo>
                    <a:pt x="1" y="35799"/>
                  </a:lnTo>
                  <a:lnTo>
                    <a:pt x="1" y="50628"/>
                  </a:lnTo>
                  <a:lnTo>
                    <a:pt x="21278" y="29119"/>
                  </a:lnTo>
                  <a:lnTo>
                    <a:pt x="21278" y="1"/>
                  </a:lnTo>
                  <a:close/>
                </a:path>
              </a:pathLst>
            </a:custGeom>
            <a:solidFill>
              <a:srgbClr val="C67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78;p33">
              <a:extLst>
                <a:ext uri="{FF2B5EF4-FFF2-40B4-BE49-F238E27FC236}">
                  <a16:creationId xmlns:a16="http://schemas.microsoft.com/office/drawing/2014/main" id="{B85868E0-4544-42E1-AD1E-10E62FEEB7B8}"/>
                </a:ext>
              </a:extLst>
            </p:cNvPr>
            <p:cNvSpPr/>
            <p:nvPr/>
          </p:nvSpPr>
          <p:spPr>
            <a:xfrm flipH="1">
              <a:off x="8030573" y="2065359"/>
              <a:ext cx="652915" cy="350568"/>
            </a:xfrm>
            <a:custGeom>
              <a:avLst/>
              <a:gdLst/>
              <a:ahLst/>
              <a:cxnLst/>
              <a:rect l="l" t="t" r="r" b="b"/>
              <a:pathLst>
                <a:path w="27622" h="14831" extrusionOk="0">
                  <a:moveTo>
                    <a:pt x="0" y="1"/>
                  </a:moveTo>
                  <a:lnTo>
                    <a:pt x="0" y="14830"/>
                  </a:lnTo>
                  <a:lnTo>
                    <a:pt x="27622" y="14830"/>
                  </a:lnTo>
                  <a:lnTo>
                    <a:pt x="27622" y="1"/>
                  </a:lnTo>
                  <a:close/>
                </a:path>
              </a:pathLst>
            </a:custGeom>
            <a:solidFill>
              <a:srgbClr val="FF9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79;p33">
              <a:extLst>
                <a:ext uri="{FF2B5EF4-FFF2-40B4-BE49-F238E27FC236}">
                  <a16:creationId xmlns:a16="http://schemas.microsoft.com/office/drawing/2014/main" id="{6EA786A3-C81A-464C-A0E9-B21F33988525}"/>
                </a:ext>
              </a:extLst>
            </p:cNvPr>
            <p:cNvSpPr/>
            <p:nvPr/>
          </p:nvSpPr>
          <p:spPr>
            <a:xfrm flipH="1">
              <a:off x="460625" y="1225588"/>
              <a:ext cx="3855000" cy="685800"/>
            </a:xfrm>
            <a:prstGeom prst="homePlate">
              <a:avLst>
                <a:gd name="adj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80;p33">
              <a:extLst>
                <a:ext uri="{FF2B5EF4-FFF2-40B4-BE49-F238E27FC236}">
                  <a16:creationId xmlns:a16="http://schemas.microsoft.com/office/drawing/2014/main" id="{DE525E41-9BA8-4EDE-9010-F2B74A5C1410}"/>
                </a:ext>
              </a:extLst>
            </p:cNvPr>
            <p:cNvSpPr/>
            <p:nvPr/>
          </p:nvSpPr>
          <p:spPr>
            <a:xfrm flipH="1">
              <a:off x="4625811" y="1330982"/>
              <a:ext cx="469800" cy="4698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81;p33">
              <a:extLst>
                <a:ext uri="{FF2B5EF4-FFF2-40B4-BE49-F238E27FC236}">
                  <a16:creationId xmlns:a16="http://schemas.microsoft.com/office/drawing/2014/main" id="{CAA1C42C-F0E1-4C00-AAAC-B4C033586BB0}"/>
                </a:ext>
              </a:extLst>
            </p:cNvPr>
            <p:cNvSpPr txBox="1"/>
            <p:nvPr/>
          </p:nvSpPr>
          <p:spPr>
            <a:xfrm flipH="1">
              <a:off x="5203825" y="1278577"/>
              <a:ext cx="2071556" cy="57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FFFFFF"/>
                  </a:solidFill>
                  <a:latin typeface="Arial Narrow" panose="020B06060202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Título Quinto y en la fracc. IV del artículo 31 de la LGTyAIP</a:t>
              </a:r>
              <a:endParaRPr b="1" kern="0" dirty="0">
                <a:solidFill>
                  <a:srgbClr val="FFFFFF"/>
                </a:solidFill>
                <a:latin typeface="Arial Narrow" panose="020B06060202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782;p33">
              <a:extLst>
                <a:ext uri="{FF2B5EF4-FFF2-40B4-BE49-F238E27FC236}">
                  <a16:creationId xmlns:a16="http://schemas.microsoft.com/office/drawing/2014/main" id="{02B5C03C-4141-4FE6-B36B-60A1998C20A3}"/>
                </a:ext>
              </a:extLst>
            </p:cNvPr>
            <p:cNvSpPr txBox="1"/>
            <p:nvPr/>
          </p:nvSpPr>
          <p:spPr>
            <a:xfrm flipH="1">
              <a:off x="961430" y="1405382"/>
              <a:ext cx="3212101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600" b="1" kern="0" dirty="0">
                  <a:solidFill>
                    <a:srgbClr val="C67141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Homologación y estandarización de la información de las obligaciones establecidas en el…</a:t>
              </a:r>
              <a:endParaRPr sz="1600" b="1" kern="0" dirty="0">
                <a:solidFill>
                  <a:srgbClr val="C6714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783;p33">
              <a:extLst>
                <a:ext uri="{FF2B5EF4-FFF2-40B4-BE49-F238E27FC236}">
                  <a16:creationId xmlns:a16="http://schemas.microsoft.com/office/drawing/2014/main" id="{C71E939E-C315-4D0B-97B0-F3F5552DBF69}"/>
                </a:ext>
              </a:extLst>
            </p:cNvPr>
            <p:cNvSpPr/>
            <p:nvPr/>
          </p:nvSpPr>
          <p:spPr>
            <a:xfrm flipH="1">
              <a:off x="8428500" y="2068525"/>
              <a:ext cx="516600" cy="3474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84;p33">
              <a:extLst>
                <a:ext uri="{FF2B5EF4-FFF2-40B4-BE49-F238E27FC236}">
                  <a16:creationId xmlns:a16="http://schemas.microsoft.com/office/drawing/2014/main" id="{FFBA10C7-5EBD-4480-8544-94C66BFA2B89}"/>
                </a:ext>
              </a:extLst>
            </p:cNvPr>
            <p:cNvSpPr/>
            <p:nvPr/>
          </p:nvSpPr>
          <p:spPr>
            <a:xfrm flipH="1">
              <a:off x="7527614" y="2145585"/>
              <a:ext cx="502982" cy="858987"/>
            </a:xfrm>
            <a:custGeom>
              <a:avLst/>
              <a:gdLst/>
              <a:ahLst/>
              <a:cxnLst/>
              <a:rect l="l" t="t" r="r" b="b"/>
              <a:pathLst>
                <a:path w="21279" h="36340" extrusionOk="0">
                  <a:moveTo>
                    <a:pt x="21278" y="1"/>
                  </a:moveTo>
                  <a:lnTo>
                    <a:pt x="1" y="21510"/>
                  </a:lnTo>
                  <a:lnTo>
                    <a:pt x="1" y="36340"/>
                  </a:lnTo>
                  <a:lnTo>
                    <a:pt x="21278" y="29118"/>
                  </a:lnTo>
                  <a:lnTo>
                    <a:pt x="21278" y="1"/>
                  </a:lnTo>
                  <a:close/>
                </a:path>
              </a:pathLst>
            </a:custGeom>
            <a:solidFill>
              <a:srgbClr val="3C9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85;p33">
              <a:extLst>
                <a:ext uri="{FF2B5EF4-FFF2-40B4-BE49-F238E27FC236}">
                  <a16:creationId xmlns:a16="http://schemas.microsoft.com/office/drawing/2014/main" id="{2B130A5E-E31F-483B-AD60-F6FF5F1B50CC}"/>
                </a:ext>
              </a:extLst>
            </p:cNvPr>
            <p:cNvSpPr/>
            <p:nvPr/>
          </p:nvSpPr>
          <p:spPr>
            <a:xfrm flipH="1">
              <a:off x="8030573" y="2654028"/>
              <a:ext cx="652915" cy="350544"/>
            </a:xfrm>
            <a:custGeom>
              <a:avLst/>
              <a:gdLst/>
              <a:ahLst/>
              <a:cxnLst/>
              <a:rect l="l" t="t" r="r" b="b"/>
              <a:pathLst>
                <a:path w="27622" h="14830" extrusionOk="0">
                  <a:moveTo>
                    <a:pt x="0" y="0"/>
                  </a:moveTo>
                  <a:lnTo>
                    <a:pt x="0" y="14830"/>
                  </a:lnTo>
                  <a:lnTo>
                    <a:pt x="27622" y="14830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49C7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87;p33">
              <a:extLst>
                <a:ext uri="{FF2B5EF4-FFF2-40B4-BE49-F238E27FC236}">
                  <a16:creationId xmlns:a16="http://schemas.microsoft.com/office/drawing/2014/main" id="{4B48E760-19A9-48A6-9013-1854481D4B80}"/>
                </a:ext>
              </a:extLst>
            </p:cNvPr>
            <p:cNvSpPr txBox="1"/>
            <p:nvPr/>
          </p:nvSpPr>
          <p:spPr>
            <a:xfrm flipH="1">
              <a:off x="5641264" y="2310694"/>
              <a:ext cx="1634104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 Medium"/>
                </a:rPr>
                <a:t>Formatos y campos de inform</a:t>
              </a:r>
              <a:r>
                <a:rPr lang="es-MX" b="1" kern="0">
                  <a:solidFill>
                    <a:srgbClr val="FFFFFF"/>
                  </a:solidFill>
                  <a:latin typeface="Arial Narrow" panose="020B0606020202030204" pitchFamily="34" charset="0"/>
                  <a:sym typeface="Fira Sans Extra Condensed Medium"/>
                </a:rPr>
                <a:t>ación</a:t>
              </a:r>
              <a:endParaRPr b="1" kern="0" dirty="0">
                <a:solidFill>
                  <a:srgbClr val="FFFFFF"/>
                </a:solidFill>
                <a:latin typeface="Arial Narrow" panose="020B0606020202030204" pitchFamily="34" charset="0"/>
                <a:sym typeface="Fira Sans Extra Condensed Medium"/>
              </a:endParaRPr>
            </a:p>
          </p:txBody>
        </p:sp>
        <p:sp>
          <p:nvSpPr>
            <p:cNvPr id="36" name="Google Shape;792;p33">
              <a:extLst>
                <a:ext uri="{FF2B5EF4-FFF2-40B4-BE49-F238E27FC236}">
                  <a16:creationId xmlns:a16="http://schemas.microsoft.com/office/drawing/2014/main" id="{4F555975-BFDE-434C-AA9F-7A0FFCE30A20}"/>
                </a:ext>
              </a:extLst>
            </p:cNvPr>
            <p:cNvSpPr/>
            <p:nvPr/>
          </p:nvSpPr>
          <p:spPr>
            <a:xfrm flipH="1">
              <a:off x="8428500" y="2655600"/>
              <a:ext cx="516600" cy="3474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93;p33">
              <a:extLst>
                <a:ext uri="{FF2B5EF4-FFF2-40B4-BE49-F238E27FC236}">
                  <a16:creationId xmlns:a16="http://schemas.microsoft.com/office/drawing/2014/main" id="{BDA42E0C-43F1-4F56-9752-95450B681E43}"/>
                </a:ext>
              </a:extLst>
            </p:cNvPr>
            <p:cNvSpPr/>
            <p:nvPr/>
          </p:nvSpPr>
          <p:spPr>
            <a:xfrm flipH="1">
              <a:off x="8428500" y="3242675"/>
              <a:ext cx="516600" cy="3474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94;p33">
              <a:extLst>
                <a:ext uri="{FF2B5EF4-FFF2-40B4-BE49-F238E27FC236}">
                  <a16:creationId xmlns:a16="http://schemas.microsoft.com/office/drawing/2014/main" id="{D7F9B423-C41F-46F2-9C95-9732B3A1134B}"/>
                </a:ext>
              </a:extLst>
            </p:cNvPr>
            <p:cNvSpPr/>
            <p:nvPr/>
          </p:nvSpPr>
          <p:spPr>
            <a:xfrm flipH="1">
              <a:off x="8428500" y="3829750"/>
              <a:ext cx="516600" cy="347400"/>
            </a:xfrm>
            <a:prstGeom prst="chevron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9424;p92">
            <a:extLst>
              <a:ext uri="{FF2B5EF4-FFF2-40B4-BE49-F238E27FC236}">
                <a16:creationId xmlns:a16="http://schemas.microsoft.com/office/drawing/2014/main" id="{3FD79B99-3C3C-41EA-A7E5-0C194B0A5985}"/>
              </a:ext>
            </a:extLst>
          </p:cNvPr>
          <p:cNvGrpSpPr/>
          <p:nvPr/>
        </p:nvGrpSpPr>
        <p:grpSpPr>
          <a:xfrm>
            <a:off x="6368233" y="2972215"/>
            <a:ext cx="480121" cy="480156"/>
            <a:chOff x="7414946" y="3220873"/>
            <a:chExt cx="360091" cy="360117"/>
          </a:xfrm>
        </p:grpSpPr>
        <p:sp>
          <p:nvSpPr>
            <p:cNvPr id="43" name="Google Shape;9425;p92">
              <a:extLst>
                <a:ext uri="{FF2B5EF4-FFF2-40B4-BE49-F238E27FC236}">
                  <a16:creationId xmlns:a16="http://schemas.microsoft.com/office/drawing/2014/main" id="{E31FC8A6-B3C0-4A92-91D6-48C19FA8A767}"/>
                </a:ext>
              </a:extLst>
            </p:cNvPr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426;p92">
              <a:extLst>
                <a:ext uri="{FF2B5EF4-FFF2-40B4-BE49-F238E27FC236}">
                  <a16:creationId xmlns:a16="http://schemas.microsoft.com/office/drawing/2014/main" id="{B5245EB3-C3DF-4BAA-AD3F-02671803120C}"/>
                </a:ext>
              </a:extLst>
            </p:cNvPr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427;p92">
              <a:extLst>
                <a:ext uri="{FF2B5EF4-FFF2-40B4-BE49-F238E27FC236}">
                  <a16:creationId xmlns:a16="http://schemas.microsoft.com/office/drawing/2014/main" id="{D62BF3CC-3D70-4EA1-B1AB-884CF370F654}"/>
                </a:ext>
              </a:extLst>
            </p:cNvPr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428;p92">
              <a:extLst>
                <a:ext uri="{FF2B5EF4-FFF2-40B4-BE49-F238E27FC236}">
                  <a16:creationId xmlns:a16="http://schemas.microsoft.com/office/drawing/2014/main" id="{3B95D025-0F23-4DE1-A54E-25A3BC362142}"/>
                </a:ext>
              </a:extLst>
            </p:cNvPr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429;p92">
              <a:extLst>
                <a:ext uri="{FF2B5EF4-FFF2-40B4-BE49-F238E27FC236}">
                  <a16:creationId xmlns:a16="http://schemas.microsoft.com/office/drawing/2014/main" id="{DF6D5B43-D42C-498B-BD7A-60BF83226311}"/>
                </a:ext>
              </a:extLst>
            </p:cNvPr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430;p92">
              <a:extLst>
                <a:ext uri="{FF2B5EF4-FFF2-40B4-BE49-F238E27FC236}">
                  <a16:creationId xmlns:a16="http://schemas.microsoft.com/office/drawing/2014/main" id="{9D9CADB7-2FF6-46E7-ABE9-1A522232A6B1}"/>
                </a:ext>
              </a:extLst>
            </p:cNvPr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431;p92">
              <a:extLst>
                <a:ext uri="{FF2B5EF4-FFF2-40B4-BE49-F238E27FC236}">
                  <a16:creationId xmlns:a16="http://schemas.microsoft.com/office/drawing/2014/main" id="{53CB54FC-C819-4FED-ABEC-0D215195CE51}"/>
                </a:ext>
              </a:extLst>
            </p:cNvPr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432;p92">
              <a:extLst>
                <a:ext uri="{FF2B5EF4-FFF2-40B4-BE49-F238E27FC236}">
                  <a16:creationId xmlns:a16="http://schemas.microsoft.com/office/drawing/2014/main" id="{3282A60A-E320-4691-84D2-D8457953FF87}"/>
                </a:ext>
              </a:extLst>
            </p:cNvPr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433;p92">
              <a:extLst>
                <a:ext uri="{FF2B5EF4-FFF2-40B4-BE49-F238E27FC236}">
                  <a16:creationId xmlns:a16="http://schemas.microsoft.com/office/drawing/2014/main" id="{9917EBDD-2397-4272-AD76-177664734C2A}"/>
                </a:ext>
              </a:extLst>
            </p:cNvPr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434;p92">
              <a:extLst>
                <a:ext uri="{FF2B5EF4-FFF2-40B4-BE49-F238E27FC236}">
                  <a16:creationId xmlns:a16="http://schemas.microsoft.com/office/drawing/2014/main" id="{3F2EE2C0-56B7-42F3-AC96-B9951E04A36D}"/>
                </a:ext>
              </a:extLst>
            </p:cNvPr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435;p92">
              <a:extLst>
                <a:ext uri="{FF2B5EF4-FFF2-40B4-BE49-F238E27FC236}">
                  <a16:creationId xmlns:a16="http://schemas.microsoft.com/office/drawing/2014/main" id="{E984E2CA-6826-471B-8631-3D28B7054E27}"/>
                </a:ext>
              </a:extLst>
            </p:cNvPr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9056;p92">
            <a:extLst>
              <a:ext uri="{FF2B5EF4-FFF2-40B4-BE49-F238E27FC236}">
                <a16:creationId xmlns:a16="http://schemas.microsoft.com/office/drawing/2014/main" id="{C03D444D-5BA2-4445-A937-713097E262F1}"/>
              </a:ext>
            </a:extLst>
          </p:cNvPr>
          <p:cNvGrpSpPr/>
          <p:nvPr/>
        </p:nvGrpSpPr>
        <p:grpSpPr>
          <a:xfrm>
            <a:off x="7288032" y="5561617"/>
            <a:ext cx="516097" cy="514661"/>
            <a:chOff x="1414990" y="2289671"/>
            <a:chExt cx="387073" cy="385996"/>
          </a:xfrm>
        </p:grpSpPr>
        <p:sp>
          <p:nvSpPr>
            <p:cNvPr id="55" name="Google Shape;9057;p92">
              <a:extLst>
                <a:ext uri="{FF2B5EF4-FFF2-40B4-BE49-F238E27FC236}">
                  <a16:creationId xmlns:a16="http://schemas.microsoft.com/office/drawing/2014/main" id="{57866CA2-0E8F-4348-BEF4-13486B80B87A}"/>
                </a:ext>
              </a:extLst>
            </p:cNvPr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058;p92">
              <a:extLst>
                <a:ext uri="{FF2B5EF4-FFF2-40B4-BE49-F238E27FC236}">
                  <a16:creationId xmlns:a16="http://schemas.microsoft.com/office/drawing/2014/main" id="{EC00658C-3779-4F41-8B29-0AA051E3B151}"/>
                </a:ext>
              </a:extLst>
            </p:cNvPr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059;p92">
              <a:extLst>
                <a:ext uri="{FF2B5EF4-FFF2-40B4-BE49-F238E27FC236}">
                  <a16:creationId xmlns:a16="http://schemas.microsoft.com/office/drawing/2014/main" id="{437F8210-7D5C-48A1-B872-8B2600FC1F43}"/>
                </a:ext>
              </a:extLst>
            </p:cNvPr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060;p92">
              <a:extLst>
                <a:ext uri="{FF2B5EF4-FFF2-40B4-BE49-F238E27FC236}">
                  <a16:creationId xmlns:a16="http://schemas.microsoft.com/office/drawing/2014/main" id="{615BD2A1-0733-42FA-B9E6-245777BEBF04}"/>
                </a:ext>
              </a:extLst>
            </p:cNvPr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061;p92">
              <a:extLst>
                <a:ext uri="{FF2B5EF4-FFF2-40B4-BE49-F238E27FC236}">
                  <a16:creationId xmlns:a16="http://schemas.microsoft.com/office/drawing/2014/main" id="{3429FD59-C302-4F6A-AA02-C9714AC5512F}"/>
                </a:ext>
              </a:extLst>
            </p:cNvPr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062;p92">
              <a:extLst>
                <a:ext uri="{FF2B5EF4-FFF2-40B4-BE49-F238E27FC236}">
                  <a16:creationId xmlns:a16="http://schemas.microsoft.com/office/drawing/2014/main" id="{78D806D3-2AAA-45B3-B29F-6E900BF579F5}"/>
                </a:ext>
              </a:extLst>
            </p:cNvPr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063;p92">
              <a:extLst>
                <a:ext uri="{FF2B5EF4-FFF2-40B4-BE49-F238E27FC236}">
                  <a16:creationId xmlns:a16="http://schemas.microsoft.com/office/drawing/2014/main" id="{B98F2F37-EC20-4308-A87B-E2B78B526F0C}"/>
                </a:ext>
              </a:extLst>
            </p:cNvPr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9064;p92">
              <a:extLst>
                <a:ext uri="{FF2B5EF4-FFF2-40B4-BE49-F238E27FC236}">
                  <a16:creationId xmlns:a16="http://schemas.microsoft.com/office/drawing/2014/main" id="{FDC6F936-F5D7-4079-8572-FF3B6EA03608}"/>
                </a:ext>
              </a:extLst>
            </p:cNvPr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9065;p92">
              <a:extLst>
                <a:ext uri="{FF2B5EF4-FFF2-40B4-BE49-F238E27FC236}">
                  <a16:creationId xmlns:a16="http://schemas.microsoft.com/office/drawing/2014/main" id="{DAC0C180-0CF7-4398-84C4-654385E4B9C9}"/>
                </a:ext>
              </a:extLst>
            </p:cNvPr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9066;p92">
              <a:extLst>
                <a:ext uri="{FF2B5EF4-FFF2-40B4-BE49-F238E27FC236}">
                  <a16:creationId xmlns:a16="http://schemas.microsoft.com/office/drawing/2014/main" id="{85F46195-6A7A-4377-96BC-EAE547CF771B}"/>
                </a:ext>
              </a:extLst>
            </p:cNvPr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9067;p92">
              <a:extLst>
                <a:ext uri="{FF2B5EF4-FFF2-40B4-BE49-F238E27FC236}">
                  <a16:creationId xmlns:a16="http://schemas.microsoft.com/office/drawing/2014/main" id="{A7D7F6F6-276D-46E3-ADB9-E203B9106C17}"/>
                </a:ext>
              </a:extLst>
            </p:cNvPr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9068;p92">
              <a:extLst>
                <a:ext uri="{FF2B5EF4-FFF2-40B4-BE49-F238E27FC236}">
                  <a16:creationId xmlns:a16="http://schemas.microsoft.com/office/drawing/2014/main" id="{43E1710B-A943-4ACF-80D6-F744505370E4}"/>
                </a:ext>
              </a:extLst>
            </p:cNvPr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9069;p92">
              <a:extLst>
                <a:ext uri="{FF2B5EF4-FFF2-40B4-BE49-F238E27FC236}">
                  <a16:creationId xmlns:a16="http://schemas.microsoft.com/office/drawing/2014/main" id="{3478D5F2-B276-4A0A-B7D2-09F438641C7F}"/>
                </a:ext>
              </a:extLst>
            </p:cNvPr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9070;p92">
              <a:extLst>
                <a:ext uri="{FF2B5EF4-FFF2-40B4-BE49-F238E27FC236}">
                  <a16:creationId xmlns:a16="http://schemas.microsoft.com/office/drawing/2014/main" id="{AE02B570-B423-4BA6-9EBA-EEC2906DE253}"/>
                </a:ext>
              </a:extLst>
            </p:cNvPr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9071;p92">
              <a:extLst>
                <a:ext uri="{FF2B5EF4-FFF2-40B4-BE49-F238E27FC236}">
                  <a16:creationId xmlns:a16="http://schemas.microsoft.com/office/drawing/2014/main" id="{3D99FC46-8A84-43CA-A969-53C523268ED4}"/>
                </a:ext>
              </a:extLst>
            </p:cNvPr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9072;p92">
              <a:extLst>
                <a:ext uri="{FF2B5EF4-FFF2-40B4-BE49-F238E27FC236}">
                  <a16:creationId xmlns:a16="http://schemas.microsoft.com/office/drawing/2014/main" id="{3295F774-FDF3-4C23-9A64-7B58E244D3C9}"/>
                </a:ext>
              </a:extLst>
            </p:cNvPr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9073;p92">
              <a:extLst>
                <a:ext uri="{FF2B5EF4-FFF2-40B4-BE49-F238E27FC236}">
                  <a16:creationId xmlns:a16="http://schemas.microsoft.com/office/drawing/2014/main" id="{75403F5A-4903-4153-9B39-D00C76FE0A53}"/>
                </a:ext>
              </a:extLst>
            </p:cNvPr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9074;p92">
              <a:extLst>
                <a:ext uri="{FF2B5EF4-FFF2-40B4-BE49-F238E27FC236}">
                  <a16:creationId xmlns:a16="http://schemas.microsoft.com/office/drawing/2014/main" id="{CC8C8E84-2345-4E91-8AD0-347C0B197A48}"/>
                </a:ext>
              </a:extLst>
            </p:cNvPr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10622;p93">
            <a:extLst>
              <a:ext uri="{FF2B5EF4-FFF2-40B4-BE49-F238E27FC236}">
                <a16:creationId xmlns:a16="http://schemas.microsoft.com/office/drawing/2014/main" id="{E8D4B4B3-A3A2-423B-88BA-50ABFDCA30E3}"/>
              </a:ext>
            </a:extLst>
          </p:cNvPr>
          <p:cNvGrpSpPr/>
          <p:nvPr/>
        </p:nvGrpSpPr>
        <p:grpSpPr>
          <a:xfrm>
            <a:off x="5944131" y="1668697"/>
            <a:ext cx="460853" cy="475547"/>
            <a:chOff x="842683" y="2394751"/>
            <a:chExt cx="345640" cy="356660"/>
          </a:xfrm>
        </p:grpSpPr>
        <p:sp>
          <p:nvSpPr>
            <p:cNvPr id="74" name="Google Shape;10623;p93">
              <a:extLst>
                <a:ext uri="{FF2B5EF4-FFF2-40B4-BE49-F238E27FC236}">
                  <a16:creationId xmlns:a16="http://schemas.microsoft.com/office/drawing/2014/main" id="{5A8DBC55-7D9F-4A57-8ABA-6E7B2832688F}"/>
                </a:ext>
              </a:extLst>
            </p:cNvPr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624;p93">
              <a:extLst>
                <a:ext uri="{FF2B5EF4-FFF2-40B4-BE49-F238E27FC236}">
                  <a16:creationId xmlns:a16="http://schemas.microsoft.com/office/drawing/2014/main" id="{28FFA4EC-36D3-4C55-8E0F-9EC94855BA20}"/>
                </a:ext>
              </a:extLst>
            </p:cNvPr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625;p93">
              <a:extLst>
                <a:ext uri="{FF2B5EF4-FFF2-40B4-BE49-F238E27FC236}">
                  <a16:creationId xmlns:a16="http://schemas.microsoft.com/office/drawing/2014/main" id="{E6C6197A-6DDD-4316-996E-7951FFF33BA1}"/>
                </a:ext>
              </a:extLst>
            </p:cNvPr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626;p93">
              <a:extLst>
                <a:ext uri="{FF2B5EF4-FFF2-40B4-BE49-F238E27FC236}">
                  <a16:creationId xmlns:a16="http://schemas.microsoft.com/office/drawing/2014/main" id="{E95A3C3E-C22D-408F-A317-13FEF4B8E3C4}"/>
                </a:ext>
              </a:extLst>
            </p:cNvPr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627;p93">
              <a:extLst>
                <a:ext uri="{FF2B5EF4-FFF2-40B4-BE49-F238E27FC236}">
                  <a16:creationId xmlns:a16="http://schemas.microsoft.com/office/drawing/2014/main" id="{5A6F6B09-3B69-4BAB-B14F-B0CCB4A247B4}"/>
                </a:ext>
              </a:extLst>
            </p:cNvPr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628;p93">
              <a:extLst>
                <a:ext uri="{FF2B5EF4-FFF2-40B4-BE49-F238E27FC236}">
                  <a16:creationId xmlns:a16="http://schemas.microsoft.com/office/drawing/2014/main" id="{EEBA590E-F115-4264-8B2C-1DB341055DB7}"/>
                </a:ext>
              </a:extLst>
            </p:cNvPr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629;p93">
              <a:extLst>
                <a:ext uri="{FF2B5EF4-FFF2-40B4-BE49-F238E27FC236}">
                  <a16:creationId xmlns:a16="http://schemas.microsoft.com/office/drawing/2014/main" id="{CAC64AFC-33C9-4847-BF85-B9871885AD2D}"/>
                </a:ext>
              </a:extLst>
            </p:cNvPr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630;p93">
              <a:extLst>
                <a:ext uri="{FF2B5EF4-FFF2-40B4-BE49-F238E27FC236}">
                  <a16:creationId xmlns:a16="http://schemas.microsoft.com/office/drawing/2014/main" id="{1461B9B1-88A4-4BC8-9DB1-923A5C7E5FAF}"/>
                </a:ext>
              </a:extLst>
            </p:cNvPr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631;p93">
              <a:extLst>
                <a:ext uri="{FF2B5EF4-FFF2-40B4-BE49-F238E27FC236}">
                  <a16:creationId xmlns:a16="http://schemas.microsoft.com/office/drawing/2014/main" id="{2681C965-4AD1-4C0D-B95E-E77B978B58EA}"/>
                </a:ext>
              </a:extLst>
            </p:cNvPr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632;p93">
              <a:extLst>
                <a:ext uri="{FF2B5EF4-FFF2-40B4-BE49-F238E27FC236}">
                  <a16:creationId xmlns:a16="http://schemas.microsoft.com/office/drawing/2014/main" id="{7578FE03-0C87-43E4-81B8-3BB34E3EB611}"/>
                </a:ext>
              </a:extLst>
            </p:cNvPr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633;p93">
              <a:extLst>
                <a:ext uri="{FF2B5EF4-FFF2-40B4-BE49-F238E27FC236}">
                  <a16:creationId xmlns:a16="http://schemas.microsoft.com/office/drawing/2014/main" id="{2A1368CC-DA45-4701-A4D1-EEB0405BB0DD}"/>
                </a:ext>
              </a:extLst>
            </p:cNvPr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634;p93">
              <a:extLst>
                <a:ext uri="{FF2B5EF4-FFF2-40B4-BE49-F238E27FC236}">
                  <a16:creationId xmlns:a16="http://schemas.microsoft.com/office/drawing/2014/main" id="{9D2A923B-0A3B-4E4D-8037-3B68C5263160}"/>
                </a:ext>
              </a:extLst>
            </p:cNvPr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635;p93">
              <a:extLst>
                <a:ext uri="{FF2B5EF4-FFF2-40B4-BE49-F238E27FC236}">
                  <a16:creationId xmlns:a16="http://schemas.microsoft.com/office/drawing/2014/main" id="{6194CAEB-8B9A-4F5E-95FE-5ABBC6D1DC39}"/>
                </a:ext>
              </a:extLst>
            </p:cNvPr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636;p93">
              <a:extLst>
                <a:ext uri="{FF2B5EF4-FFF2-40B4-BE49-F238E27FC236}">
                  <a16:creationId xmlns:a16="http://schemas.microsoft.com/office/drawing/2014/main" id="{DB564152-0C2C-48D5-BE34-9E5631227B05}"/>
                </a:ext>
              </a:extLst>
            </p:cNvPr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637;p93">
              <a:extLst>
                <a:ext uri="{FF2B5EF4-FFF2-40B4-BE49-F238E27FC236}">
                  <a16:creationId xmlns:a16="http://schemas.microsoft.com/office/drawing/2014/main" id="{BD556A82-769C-438E-9511-3C8AC2DF3C00}"/>
                </a:ext>
              </a:extLst>
            </p:cNvPr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638;p93">
              <a:extLst>
                <a:ext uri="{FF2B5EF4-FFF2-40B4-BE49-F238E27FC236}">
                  <a16:creationId xmlns:a16="http://schemas.microsoft.com/office/drawing/2014/main" id="{9B7FA674-A173-4ECD-85A2-64CBC46BD2F9}"/>
                </a:ext>
              </a:extLst>
            </p:cNvPr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12183;p94">
            <a:extLst>
              <a:ext uri="{FF2B5EF4-FFF2-40B4-BE49-F238E27FC236}">
                <a16:creationId xmlns:a16="http://schemas.microsoft.com/office/drawing/2014/main" id="{A94D7854-71D0-4A8C-ADF5-4912BB77B466}"/>
              </a:ext>
            </a:extLst>
          </p:cNvPr>
          <p:cNvGrpSpPr/>
          <p:nvPr/>
        </p:nvGrpSpPr>
        <p:grpSpPr>
          <a:xfrm>
            <a:off x="6843733" y="4280396"/>
            <a:ext cx="458080" cy="458429"/>
            <a:chOff x="6229598" y="1518052"/>
            <a:chExt cx="343560" cy="343822"/>
          </a:xfrm>
        </p:grpSpPr>
        <p:sp>
          <p:nvSpPr>
            <p:cNvPr id="91" name="Google Shape;12184;p94">
              <a:extLst>
                <a:ext uri="{FF2B5EF4-FFF2-40B4-BE49-F238E27FC236}">
                  <a16:creationId xmlns:a16="http://schemas.microsoft.com/office/drawing/2014/main" id="{CC17DED1-264F-484F-9557-DFB3AC9E5FC0}"/>
                </a:ext>
              </a:extLst>
            </p:cNvPr>
            <p:cNvSpPr/>
            <p:nvPr/>
          </p:nvSpPr>
          <p:spPr>
            <a:xfrm>
              <a:off x="6229598" y="1518052"/>
              <a:ext cx="343560" cy="343822"/>
            </a:xfrm>
            <a:custGeom>
              <a:avLst/>
              <a:gdLst/>
              <a:ahLst/>
              <a:cxnLst/>
              <a:rect l="l" t="t" r="r" b="b"/>
              <a:pathLst>
                <a:path w="13083" h="13093" extrusionOk="0">
                  <a:moveTo>
                    <a:pt x="6537" y="0"/>
                  </a:moveTo>
                  <a:cubicBezTo>
                    <a:pt x="2929" y="0"/>
                    <a:pt x="0" y="2938"/>
                    <a:pt x="0" y="6546"/>
                  </a:cubicBezTo>
                  <a:cubicBezTo>
                    <a:pt x="0" y="10164"/>
                    <a:pt x="2929" y="13092"/>
                    <a:pt x="6537" y="13092"/>
                  </a:cubicBezTo>
                  <a:cubicBezTo>
                    <a:pt x="10154" y="13092"/>
                    <a:pt x="13083" y="10164"/>
                    <a:pt x="13083" y="6546"/>
                  </a:cubicBezTo>
                  <a:cubicBezTo>
                    <a:pt x="13083" y="2938"/>
                    <a:pt x="10154" y="0"/>
                    <a:pt x="653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2185;p94">
              <a:extLst>
                <a:ext uri="{FF2B5EF4-FFF2-40B4-BE49-F238E27FC236}">
                  <a16:creationId xmlns:a16="http://schemas.microsoft.com/office/drawing/2014/main" id="{FEB394A7-128A-494A-8343-CCDB97DC9F03}"/>
                </a:ext>
              </a:extLst>
            </p:cNvPr>
            <p:cNvSpPr/>
            <p:nvPr/>
          </p:nvSpPr>
          <p:spPr>
            <a:xfrm>
              <a:off x="6255228" y="1543918"/>
              <a:ext cx="292064" cy="292064"/>
            </a:xfrm>
            <a:custGeom>
              <a:avLst/>
              <a:gdLst/>
              <a:ahLst/>
              <a:cxnLst/>
              <a:rect l="l" t="t" r="r" b="b"/>
              <a:pathLst>
                <a:path w="11122" h="11122" extrusionOk="0">
                  <a:moveTo>
                    <a:pt x="5561" y="1"/>
                  </a:moveTo>
                  <a:cubicBezTo>
                    <a:pt x="2489" y="1"/>
                    <a:pt x="1" y="2489"/>
                    <a:pt x="1" y="5561"/>
                  </a:cubicBezTo>
                  <a:cubicBezTo>
                    <a:pt x="1" y="8633"/>
                    <a:pt x="2489" y="11121"/>
                    <a:pt x="5561" y="11121"/>
                  </a:cubicBezTo>
                  <a:cubicBezTo>
                    <a:pt x="8633" y="11121"/>
                    <a:pt x="11121" y="8633"/>
                    <a:pt x="11121" y="5561"/>
                  </a:cubicBezTo>
                  <a:cubicBezTo>
                    <a:pt x="11121" y="2489"/>
                    <a:pt x="8633" y="1"/>
                    <a:pt x="5561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2186;p94">
              <a:extLst>
                <a:ext uri="{FF2B5EF4-FFF2-40B4-BE49-F238E27FC236}">
                  <a16:creationId xmlns:a16="http://schemas.microsoft.com/office/drawing/2014/main" id="{41F47A0E-B85F-4CD7-96BF-B2D7FB990E5F}"/>
                </a:ext>
              </a:extLst>
            </p:cNvPr>
            <p:cNvSpPr/>
            <p:nvPr/>
          </p:nvSpPr>
          <p:spPr>
            <a:xfrm>
              <a:off x="6396218" y="1564034"/>
              <a:ext cx="10320" cy="131221"/>
            </a:xfrm>
            <a:custGeom>
              <a:avLst/>
              <a:gdLst/>
              <a:ahLst/>
              <a:cxnLst/>
              <a:rect l="l" t="t" r="r" b="b"/>
              <a:pathLst>
                <a:path w="393" h="4997" extrusionOk="0">
                  <a:moveTo>
                    <a:pt x="197" y="0"/>
                  </a:moveTo>
                  <a:cubicBezTo>
                    <a:pt x="99" y="0"/>
                    <a:pt x="1" y="67"/>
                    <a:pt x="1" y="201"/>
                  </a:cubicBezTo>
                  <a:lnTo>
                    <a:pt x="1" y="4795"/>
                  </a:lnTo>
                  <a:cubicBezTo>
                    <a:pt x="1" y="4910"/>
                    <a:pt x="87" y="4996"/>
                    <a:pt x="192" y="4996"/>
                  </a:cubicBezTo>
                  <a:cubicBezTo>
                    <a:pt x="307" y="4996"/>
                    <a:pt x="393" y="4910"/>
                    <a:pt x="393" y="4795"/>
                  </a:cubicBezTo>
                  <a:lnTo>
                    <a:pt x="393" y="201"/>
                  </a:lnTo>
                  <a:cubicBezTo>
                    <a:pt x="393" y="67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2187;p94">
              <a:extLst>
                <a:ext uri="{FF2B5EF4-FFF2-40B4-BE49-F238E27FC236}">
                  <a16:creationId xmlns:a16="http://schemas.microsoft.com/office/drawing/2014/main" id="{69961AF2-1A7C-47DD-ABA6-49561BA61F37}"/>
                </a:ext>
              </a:extLst>
            </p:cNvPr>
            <p:cNvSpPr/>
            <p:nvPr/>
          </p:nvSpPr>
          <p:spPr>
            <a:xfrm>
              <a:off x="6394459" y="1684908"/>
              <a:ext cx="134477" cy="10346"/>
            </a:xfrm>
            <a:custGeom>
              <a:avLst/>
              <a:gdLst/>
              <a:ahLst/>
              <a:cxnLst/>
              <a:rect l="l" t="t" r="r" b="b"/>
              <a:pathLst>
                <a:path w="5121" h="394" extrusionOk="0">
                  <a:moveTo>
                    <a:pt x="259" y="1"/>
                  </a:moveTo>
                  <a:cubicBezTo>
                    <a:pt x="1" y="1"/>
                    <a:pt x="1" y="393"/>
                    <a:pt x="259" y="393"/>
                  </a:cubicBezTo>
                  <a:lnTo>
                    <a:pt x="4862" y="393"/>
                  </a:lnTo>
                  <a:cubicBezTo>
                    <a:pt x="5121" y="393"/>
                    <a:pt x="5121" y="1"/>
                    <a:pt x="48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2188;p94">
              <a:extLst>
                <a:ext uri="{FF2B5EF4-FFF2-40B4-BE49-F238E27FC236}">
                  <a16:creationId xmlns:a16="http://schemas.microsoft.com/office/drawing/2014/main" id="{EC91D31B-8F0C-4B0B-A999-AFBBB2165F33}"/>
                </a:ext>
              </a:extLst>
            </p:cNvPr>
            <p:cNvSpPr/>
            <p:nvPr/>
          </p:nvSpPr>
          <p:spPr>
            <a:xfrm>
              <a:off x="6291178" y="1579868"/>
              <a:ext cx="272946" cy="256009"/>
            </a:xfrm>
            <a:custGeom>
              <a:avLst/>
              <a:gdLst/>
              <a:ahLst/>
              <a:cxnLst/>
              <a:rect l="l" t="t" r="r" b="b"/>
              <a:pathLst>
                <a:path w="10394" h="9749" extrusionOk="0">
                  <a:moveTo>
                    <a:pt x="7848" y="0"/>
                  </a:moveTo>
                  <a:lnTo>
                    <a:pt x="7848" y="0"/>
                  </a:lnTo>
                  <a:cubicBezTo>
                    <a:pt x="9781" y="2211"/>
                    <a:pt x="9666" y="5522"/>
                    <a:pt x="7599" y="7599"/>
                  </a:cubicBezTo>
                  <a:cubicBezTo>
                    <a:pt x="6518" y="8680"/>
                    <a:pt x="5095" y="9227"/>
                    <a:pt x="3667" y="9227"/>
                  </a:cubicBezTo>
                  <a:cubicBezTo>
                    <a:pt x="2363" y="9227"/>
                    <a:pt x="1055" y="8771"/>
                    <a:pt x="0" y="7848"/>
                  </a:cubicBezTo>
                  <a:lnTo>
                    <a:pt x="0" y="7848"/>
                  </a:lnTo>
                  <a:cubicBezTo>
                    <a:pt x="1108" y="9110"/>
                    <a:pt x="2650" y="9748"/>
                    <a:pt x="4196" y="9748"/>
                  </a:cubicBezTo>
                  <a:cubicBezTo>
                    <a:pt x="5614" y="9748"/>
                    <a:pt x="7035" y="9211"/>
                    <a:pt x="8125" y="8125"/>
                  </a:cubicBezTo>
                  <a:cubicBezTo>
                    <a:pt x="10393" y="5848"/>
                    <a:pt x="10269" y="2125"/>
                    <a:pt x="7848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2189;p94">
              <a:extLst>
                <a:ext uri="{FF2B5EF4-FFF2-40B4-BE49-F238E27FC236}">
                  <a16:creationId xmlns:a16="http://schemas.microsoft.com/office/drawing/2014/main" id="{2DCAC938-10B3-49F4-AE21-792CA4F3B89C}"/>
                </a:ext>
              </a:extLst>
            </p:cNvPr>
            <p:cNvSpPr/>
            <p:nvPr/>
          </p:nvSpPr>
          <p:spPr>
            <a:xfrm>
              <a:off x="6273584" y="1684908"/>
              <a:ext cx="21376" cy="10346"/>
            </a:xfrm>
            <a:custGeom>
              <a:avLst/>
              <a:gdLst/>
              <a:ahLst/>
              <a:cxnLst/>
              <a:rect l="l" t="t" r="r" b="b"/>
              <a:pathLst>
                <a:path w="814" h="394" extrusionOk="0">
                  <a:moveTo>
                    <a:pt x="268" y="1"/>
                  </a:moveTo>
                  <a:cubicBezTo>
                    <a:pt x="0" y="1"/>
                    <a:pt x="0" y="393"/>
                    <a:pt x="268" y="393"/>
                  </a:cubicBezTo>
                  <a:lnTo>
                    <a:pt x="555" y="393"/>
                  </a:lnTo>
                  <a:cubicBezTo>
                    <a:pt x="814" y="393"/>
                    <a:pt x="814" y="1"/>
                    <a:pt x="555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2190;p94">
              <a:extLst>
                <a:ext uri="{FF2B5EF4-FFF2-40B4-BE49-F238E27FC236}">
                  <a16:creationId xmlns:a16="http://schemas.microsoft.com/office/drawing/2014/main" id="{070A5FBF-0592-47C0-8801-C10F31EEB333}"/>
                </a:ext>
              </a:extLst>
            </p:cNvPr>
            <p:cNvSpPr/>
            <p:nvPr/>
          </p:nvSpPr>
          <p:spPr>
            <a:xfrm>
              <a:off x="6396218" y="1798194"/>
              <a:ext cx="10320" cy="17673"/>
            </a:xfrm>
            <a:custGeom>
              <a:avLst/>
              <a:gdLst/>
              <a:ahLst/>
              <a:cxnLst/>
              <a:rect l="l" t="t" r="r" b="b"/>
              <a:pathLst>
                <a:path w="393" h="673" extrusionOk="0">
                  <a:moveTo>
                    <a:pt x="197" y="1"/>
                  </a:moveTo>
                  <a:cubicBezTo>
                    <a:pt x="99" y="1"/>
                    <a:pt x="1" y="65"/>
                    <a:pt x="1" y="194"/>
                  </a:cubicBezTo>
                  <a:lnTo>
                    <a:pt x="1" y="481"/>
                  </a:lnTo>
                  <a:cubicBezTo>
                    <a:pt x="1" y="587"/>
                    <a:pt x="87" y="673"/>
                    <a:pt x="192" y="673"/>
                  </a:cubicBezTo>
                  <a:cubicBezTo>
                    <a:pt x="307" y="673"/>
                    <a:pt x="393" y="587"/>
                    <a:pt x="393" y="481"/>
                  </a:cubicBezTo>
                  <a:lnTo>
                    <a:pt x="393" y="194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2191;p94">
              <a:extLst>
                <a:ext uri="{FF2B5EF4-FFF2-40B4-BE49-F238E27FC236}">
                  <a16:creationId xmlns:a16="http://schemas.microsoft.com/office/drawing/2014/main" id="{AAAE340E-597D-41DC-9EDF-8431C99F4A7D}"/>
                </a:ext>
              </a:extLst>
            </p:cNvPr>
            <p:cNvSpPr/>
            <p:nvPr/>
          </p:nvSpPr>
          <p:spPr>
            <a:xfrm>
              <a:off x="6308063" y="1599117"/>
              <a:ext cx="20036" cy="15966"/>
            </a:xfrm>
            <a:custGeom>
              <a:avLst/>
              <a:gdLst/>
              <a:ahLst/>
              <a:cxnLst/>
              <a:rect l="l" t="t" r="r" b="b"/>
              <a:pathLst>
                <a:path w="763" h="608" extrusionOk="0">
                  <a:moveTo>
                    <a:pt x="296" y="0"/>
                  </a:moveTo>
                  <a:cubicBezTo>
                    <a:pt x="140" y="0"/>
                    <a:pt x="1" y="210"/>
                    <a:pt x="161" y="349"/>
                  </a:cubicBezTo>
                  <a:lnTo>
                    <a:pt x="362" y="550"/>
                  </a:lnTo>
                  <a:cubicBezTo>
                    <a:pt x="399" y="587"/>
                    <a:pt x="445" y="606"/>
                    <a:pt x="501" y="607"/>
                  </a:cubicBezTo>
                  <a:lnTo>
                    <a:pt x="501" y="607"/>
                  </a:lnTo>
                  <a:cubicBezTo>
                    <a:pt x="679" y="604"/>
                    <a:pt x="763" y="396"/>
                    <a:pt x="640" y="272"/>
                  </a:cubicBezTo>
                  <a:lnTo>
                    <a:pt x="439" y="71"/>
                  </a:lnTo>
                  <a:cubicBezTo>
                    <a:pt x="395" y="21"/>
                    <a:pt x="344" y="0"/>
                    <a:pt x="296" y="0"/>
                  </a:cubicBezTo>
                  <a:close/>
                  <a:moveTo>
                    <a:pt x="501" y="607"/>
                  </a:moveTo>
                  <a:cubicBezTo>
                    <a:pt x="499" y="607"/>
                    <a:pt x="498" y="607"/>
                    <a:pt x="496" y="607"/>
                  </a:cubicBezTo>
                  <a:lnTo>
                    <a:pt x="506" y="607"/>
                  </a:lnTo>
                  <a:cubicBezTo>
                    <a:pt x="504" y="607"/>
                    <a:pt x="502" y="607"/>
                    <a:pt x="501" y="607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2192;p94">
              <a:extLst>
                <a:ext uri="{FF2B5EF4-FFF2-40B4-BE49-F238E27FC236}">
                  <a16:creationId xmlns:a16="http://schemas.microsoft.com/office/drawing/2014/main" id="{7BF2938F-C2DE-4614-9890-4537846182DA}"/>
                </a:ext>
              </a:extLst>
            </p:cNvPr>
            <p:cNvSpPr/>
            <p:nvPr/>
          </p:nvSpPr>
          <p:spPr>
            <a:xfrm>
              <a:off x="6473606" y="1764581"/>
              <a:ext cx="20141" cy="16097"/>
            </a:xfrm>
            <a:custGeom>
              <a:avLst/>
              <a:gdLst/>
              <a:ahLst/>
              <a:cxnLst/>
              <a:rect l="l" t="t" r="r" b="b"/>
              <a:pathLst>
                <a:path w="767" h="613" extrusionOk="0">
                  <a:moveTo>
                    <a:pt x="297" y="0"/>
                  </a:moveTo>
                  <a:cubicBezTo>
                    <a:pt x="138" y="0"/>
                    <a:pt x="1" y="208"/>
                    <a:pt x="154" y="355"/>
                  </a:cubicBezTo>
                  <a:lnTo>
                    <a:pt x="355" y="556"/>
                  </a:lnTo>
                  <a:cubicBezTo>
                    <a:pt x="394" y="584"/>
                    <a:pt x="451" y="613"/>
                    <a:pt x="499" y="613"/>
                  </a:cubicBezTo>
                  <a:cubicBezTo>
                    <a:pt x="671" y="613"/>
                    <a:pt x="767" y="402"/>
                    <a:pt x="642" y="278"/>
                  </a:cubicBezTo>
                  <a:lnTo>
                    <a:pt x="441" y="67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2193;p94">
              <a:extLst>
                <a:ext uri="{FF2B5EF4-FFF2-40B4-BE49-F238E27FC236}">
                  <a16:creationId xmlns:a16="http://schemas.microsoft.com/office/drawing/2014/main" id="{BD686AA3-7EE3-4666-8D32-12CD63A56922}"/>
                </a:ext>
              </a:extLst>
            </p:cNvPr>
            <p:cNvSpPr/>
            <p:nvPr/>
          </p:nvSpPr>
          <p:spPr>
            <a:xfrm>
              <a:off x="6474368" y="1599117"/>
              <a:ext cx="20141" cy="15966"/>
            </a:xfrm>
            <a:custGeom>
              <a:avLst/>
              <a:gdLst/>
              <a:ahLst/>
              <a:cxnLst/>
              <a:rect l="l" t="t" r="r" b="b"/>
              <a:pathLst>
                <a:path w="767" h="608" extrusionOk="0">
                  <a:moveTo>
                    <a:pt x="478" y="0"/>
                  </a:moveTo>
                  <a:cubicBezTo>
                    <a:pt x="429" y="0"/>
                    <a:pt x="379" y="21"/>
                    <a:pt x="336" y="71"/>
                  </a:cubicBezTo>
                  <a:lnTo>
                    <a:pt x="135" y="272"/>
                  </a:lnTo>
                  <a:cubicBezTo>
                    <a:pt x="1" y="397"/>
                    <a:pt x="97" y="607"/>
                    <a:pt x="269" y="607"/>
                  </a:cubicBezTo>
                  <a:cubicBezTo>
                    <a:pt x="326" y="607"/>
                    <a:pt x="374" y="588"/>
                    <a:pt x="412" y="550"/>
                  </a:cubicBezTo>
                  <a:lnTo>
                    <a:pt x="613" y="349"/>
                  </a:lnTo>
                  <a:cubicBezTo>
                    <a:pt x="766" y="210"/>
                    <a:pt x="631" y="0"/>
                    <a:pt x="478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2194;p94">
              <a:extLst>
                <a:ext uri="{FF2B5EF4-FFF2-40B4-BE49-F238E27FC236}">
                  <a16:creationId xmlns:a16="http://schemas.microsoft.com/office/drawing/2014/main" id="{C93DEF46-1F29-4EBA-BDF0-35C9CA6A54A2}"/>
                </a:ext>
              </a:extLst>
            </p:cNvPr>
            <p:cNvSpPr/>
            <p:nvPr/>
          </p:nvSpPr>
          <p:spPr>
            <a:xfrm>
              <a:off x="6308772" y="1765001"/>
              <a:ext cx="19432" cy="15677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457" y="0"/>
                  </a:moveTo>
                  <a:cubicBezTo>
                    <a:pt x="414" y="0"/>
                    <a:pt x="368" y="15"/>
                    <a:pt x="325" y="51"/>
                  </a:cubicBezTo>
                  <a:lnTo>
                    <a:pt x="124" y="252"/>
                  </a:lnTo>
                  <a:cubicBezTo>
                    <a:pt x="0" y="377"/>
                    <a:pt x="96" y="597"/>
                    <a:pt x="268" y="597"/>
                  </a:cubicBezTo>
                  <a:cubicBezTo>
                    <a:pt x="316" y="597"/>
                    <a:pt x="373" y="568"/>
                    <a:pt x="412" y="540"/>
                  </a:cubicBezTo>
                  <a:lnTo>
                    <a:pt x="613" y="339"/>
                  </a:lnTo>
                  <a:cubicBezTo>
                    <a:pt x="739" y="190"/>
                    <a:pt x="611" y="0"/>
                    <a:pt x="45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2195;p94">
              <a:extLst>
                <a:ext uri="{FF2B5EF4-FFF2-40B4-BE49-F238E27FC236}">
                  <a16:creationId xmlns:a16="http://schemas.microsoft.com/office/drawing/2014/main" id="{31F25678-594B-4122-8EE4-4C568A6A6166}"/>
                </a:ext>
              </a:extLst>
            </p:cNvPr>
            <p:cNvSpPr/>
            <p:nvPr/>
          </p:nvSpPr>
          <p:spPr>
            <a:xfrm>
              <a:off x="6283064" y="1637404"/>
              <a:ext cx="20693" cy="13366"/>
            </a:xfrm>
            <a:custGeom>
              <a:avLst/>
              <a:gdLst/>
              <a:ahLst/>
              <a:cxnLst/>
              <a:rect l="l" t="t" r="r" b="b"/>
              <a:pathLst>
                <a:path w="788" h="509" extrusionOk="0">
                  <a:moveTo>
                    <a:pt x="280" y="0"/>
                  </a:moveTo>
                  <a:cubicBezTo>
                    <a:pt x="118" y="0"/>
                    <a:pt x="0" y="333"/>
                    <a:pt x="194" y="384"/>
                  </a:cubicBezTo>
                  <a:lnTo>
                    <a:pt x="453" y="489"/>
                  </a:lnTo>
                  <a:cubicBezTo>
                    <a:pt x="472" y="499"/>
                    <a:pt x="501" y="508"/>
                    <a:pt x="529" y="508"/>
                  </a:cubicBezTo>
                  <a:cubicBezTo>
                    <a:pt x="730" y="499"/>
                    <a:pt x="788" y="221"/>
                    <a:pt x="606" y="135"/>
                  </a:cubicBezTo>
                  <a:lnTo>
                    <a:pt x="347" y="20"/>
                  </a:lnTo>
                  <a:cubicBezTo>
                    <a:pt x="325" y="6"/>
                    <a:pt x="302" y="0"/>
                    <a:pt x="280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2196;p94">
              <a:extLst>
                <a:ext uri="{FF2B5EF4-FFF2-40B4-BE49-F238E27FC236}">
                  <a16:creationId xmlns:a16="http://schemas.microsoft.com/office/drawing/2014/main" id="{C793E682-8084-486E-ADE8-76B98C8F5443}"/>
                </a:ext>
              </a:extLst>
            </p:cNvPr>
            <p:cNvSpPr/>
            <p:nvPr/>
          </p:nvSpPr>
          <p:spPr>
            <a:xfrm>
              <a:off x="6498947" y="1729445"/>
              <a:ext cx="20640" cy="13051"/>
            </a:xfrm>
            <a:custGeom>
              <a:avLst/>
              <a:gdLst/>
              <a:ahLst/>
              <a:cxnLst/>
              <a:rect l="l" t="t" r="r" b="b"/>
              <a:pathLst>
                <a:path w="786" h="497" extrusionOk="0">
                  <a:moveTo>
                    <a:pt x="273" y="1"/>
                  </a:moveTo>
                  <a:cubicBezTo>
                    <a:pt x="89" y="1"/>
                    <a:pt x="0" y="258"/>
                    <a:pt x="175" y="372"/>
                  </a:cubicBezTo>
                  <a:lnTo>
                    <a:pt x="433" y="477"/>
                  </a:lnTo>
                  <a:cubicBezTo>
                    <a:pt x="461" y="486"/>
                    <a:pt x="488" y="495"/>
                    <a:pt x="516" y="496"/>
                  </a:cubicBezTo>
                  <a:lnTo>
                    <a:pt x="516" y="496"/>
                  </a:lnTo>
                  <a:cubicBezTo>
                    <a:pt x="731" y="491"/>
                    <a:pt x="786" y="208"/>
                    <a:pt x="587" y="123"/>
                  </a:cubicBezTo>
                  <a:lnTo>
                    <a:pt x="328" y="8"/>
                  </a:lnTo>
                  <a:cubicBezTo>
                    <a:pt x="309" y="3"/>
                    <a:pt x="291" y="1"/>
                    <a:pt x="273" y="1"/>
                  </a:cubicBezTo>
                  <a:close/>
                  <a:moveTo>
                    <a:pt x="516" y="496"/>
                  </a:moveTo>
                  <a:cubicBezTo>
                    <a:pt x="514" y="496"/>
                    <a:pt x="512" y="496"/>
                    <a:pt x="510" y="496"/>
                  </a:cubicBezTo>
                  <a:lnTo>
                    <a:pt x="520" y="496"/>
                  </a:lnTo>
                  <a:cubicBezTo>
                    <a:pt x="518" y="496"/>
                    <a:pt x="517" y="496"/>
                    <a:pt x="516" y="496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2197;p94">
              <a:extLst>
                <a:ext uri="{FF2B5EF4-FFF2-40B4-BE49-F238E27FC236}">
                  <a16:creationId xmlns:a16="http://schemas.microsoft.com/office/drawing/2014/main" id="{D83DAAA6-5772-43C8-9005-80A9D3FF0825}"/>
                </a:ext>
              </a:extLst>
            </p:cNvPr>
            <p:cNvSpPr/>
            <p:nvPr/>
          </p:nvSpPr>
          <p:spPr>
            <a:xfrm>
              <a:off x="6439442" y="1574511"/>
              <a:ext cx="14837" cy="16675"/>
            </a:xfrm>
            <a:custGeom>
              <a:avLst/>
              <a:gdLst/>
              <a:ahLst/>
              <a:cxnLst/>
              <a:rect l="l" t="t" r="r" b="b"/>
              <a:pathLst>
                <a:path w="565" h="635" extrusionOk="0">
                  <a:moveTo>
                    <a:pt x="331" y="0"/>
                  </a:moveTo>
                  <a:cubicBezTo>
                    <a:pt x="269" y="0"/>
                    <a:pt x="206" y="30"/>
                    <a:pt x="163" y="99"/>
                  </a:cubicBezTo>
                  <a:lnTo>
                    <a:pt x="58" y="357"/>
                  </a:lnTo>
                  <a:cubicBezTo>
                    <a:pt x="1" y="482"/>
                    <a:pt x="96" y="635"/>
                    <a:pt x="240" y="635"/>
                  </a:cubicBezTo>
                  <a:lnTo>
                    <a:pt x="230" y="625"/>
                  </a:lnTo>
                  <a:cubicBezTo>
                    <a:pt x="307" y="625"/>
                    <a:pt x="383" y="578"/>
                    <a:pt x="412" y="511"/>
                  </a:cubicBezTo>
                  <a:lnTo>
                    <a:pt x="527" y="252"/>
                  </a:lnTo>
                  <a:cubicBezTo>
                    <a:pt x="565" y="108"/>
                    <a:pt x="450" y="0"/>
                    <a:pt x="33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2198;p94">
              <a:extLst>
                <a:ext uri="{FF2B5EF4-FFF2-40B4-BE49-F238E27FC236}">
                  <a16:creationId xmlns:a16="http://schemas.microsoft.com/office/drawing/2014/main" id="{781BD961-D0F8-4A22-88B8-C5051F32D5E2}"/>
                </a:ext>
              </a:extLst>
            </p:cNvPr>
            <p:cNvSpPr/>
            <p:nvPr/>
          </p:nvSpPr>
          <p:spPr>
            <a:xfrm>
              <a:off x="6347978" y="1789581"/>
              <a:ext cx="15861" cy="16754"/>
            </a:xfrm>
            <a:custGeom>
              <a:avLst/>
              <a:gdLst/>
              <a:ahLst/>
              <a:cxnLst/>
              <a:rect l="l" t="t" r="r" b="b"/>
              <a:pathLst>
                <a:path w="604" h="638" extrusionOk="0">
                  <a:moveTo>
                    <a:pt x="303" y="0"/>
                  </a:moveTo>
                  <a:cubicBezTo>
                    <a:pt x="239" y="0"/>
                    <a:pt x="181" y="30"/>
                    <a:pt x="163" y="101"/>
                  </a:cubicBezTo>
                  <a:lnTo>
                    <a:pt x="48" y="360"/>
                  </a:lnTo>
                  <a:cubicBezTo>
                    <a:pt x="0" y="494"/>
                    <a:pt x="96" y="637"/>
                    <a:pt x="230" y="637"/>
                  </a:cubicBezTo>
                  <a:cubicBezTo>
                    <a:pt x="306" y="637"/>
                    <a:pt x="383" y="589"/>
                    <a:pt x="412" y="513"/>
                  </a:cubicBezTo>
                  <a:lnTo>
                    <a:pt x="526" y="254"/>
                  </a:lnTo>
                  <a:cubicBezTo>
                    <a:pt x="604" y="125"/>
                    <a:pt x="438" y="0"/>
                    <a:pt x="303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2199;p94">
              <a:extLst>
                <a:ext uri="{FF2B5EF4-FFF2-40B4-BE49-F238E27FC236}">
                  <a16:creationId xmlns:a16="http://schemas.microsoft.com/office/drawing/2014/main" id="{C0BDCB6D-AC82-4B94-9055-653664EE44BD}"/>
                </a:ext>
              </a:extLst>
            </p:cNvPr>
            <p:cNvSpPr/>
            <p:nvPr/>
          </p:nvSpPr>
          <p:spPr>
            <a:xfrm>
              <a:off x="6349633" y="1572883"/>
              <a:ext cx="15441" cy="17305"/>
            </a:xfrm>
            <a:custGeom>
              <a:avLst/>
              <a:gdLst/>
              <a:ahLst/>
              <a:cxnLst/>
              <a:rect l="l" t="t" r="r" b="b"/>
              <a:pathLst>
                <a:path w="588" h="659" extrusionOk="0">
                  <a:moveTo>
                    <a:pt x="254" y="0"/>
                  </a:moveTo>
                  <a:cubicBezTo>
                    <a:pt x="127" y="0"/>
                    <a:pt x="0" y="116"/>
                    <a:pt x="61" y="276"/>
                  </a:cubicBezTo>
                  <a:lnTo>
                    <a:pt x="176" y="534"/>
                  </a:lnTo>
                  <a:cubicBezTo>
                    <a:pt x="205" y="611"/>
                    <a:pt x="272" y="659"/>
                    <a:pt x="358" y="659"/>
                  </a:cubicBezTo>
                  <a:cubicBezTo>
                    <a:pt x="492" y="659"/>
                    <a:pt x="588" y="515"/>
                    <a:pt x="540" y="391"/>
                  </a:cubicBezTo>
                  <a:lnTo>
                    <a:pt x="435" y="123"/>
                  </a:lnTo>
                  <a:cubicBezTo>
                    <a:pt x="397" y="37"/>
                    <a:pt x="326" y="0"/>
                    <a:pt x="254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2200;p94">
              <a:extLst>
                <a:ext uri="{FF2B5EF4-FFF2-40B4-BE49-F238E27FC236}">
                  <a16:creationId xmlns:a16="http://schemas.microsoft.com/office/drawing/2014/main" id="{74D9EE1C-3BA7-4D85-8AE2-175CA7E44A4F}"/>
                </a:ext>
              </a:extLst>
            </p:cNvPr>
            <p:cNvSpPr/>
            <p:nvPr/>
          </p:nvSpPr>
          <p:spPr>
            <a:xfrm>
              <a:off x="6437341" y="1789896"/>
              <a:ext cx="15441" cy="17437"/>
            </a:xfrm>
            <a:custGeom>
              <a:avLst/>
              <a:gdLst/>
              <a:ahLst/>
              <a:cxnLst/>
              <a:rect l="l" t="t" r="r" b="b"/>
              <a:pathLst>
                <a:path w="588" h="664" extrusionOk="0">
                  <a:moveTo>
                    <a:pt x="251" y="0"/>
                  </a:moveTo>
                  <a:cubicBezTo>
                    <a:pt x="127" y="0"/>
                    <a:pt x="0" y="118"/>
                    <a:pt x="61" y="271"/>
                  </a:cubicBezTo>
                  <a:lnTo>
                    <a:pt x="167" y="539"/>
                  </a:lnTo>
                  <a:cubicBezTo>
                    <a:pt x="195" y="616"/>
                    <a:pt x="272" y="654"/>
                    <a:pt x="349" y="654"/>
                  </a:cubicBezTo>
                  <a:lnTo>
                    <a:pt x="349" y="663"/>
                  </a:lnTo>
                  <a:cubicBezTo>
                    <a:pt x="492" y="663"/>
                    <a:pt x="588" y="520"/>
                    <a:pt x="530" y="386"/>
                  </a:cubicBezTo>
                  <a:lnTo>
                    <a:pt x="425" y="127"/>
                  </a:lnTo>
                  <a:cubicBezTo>
                    <a:pt x="391" y="38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2201;p94">
              <a:extLst>
                <a:ext uri="{FF2B5EF4-FFF2-40B4-BE49-F238E27FC236}">
                  <a16:creationId xmlns:a16="http://schemas.microsoft.com/office/drawing/2014/main" id="{E8AD0E7E-1F5B-4B8B-A42B-15DC337FDB4E}"/>
                </a:ext>
              </a:extLst>
            </p:cNvPr>
            <p:cNvSpPr/>
            <p:nvPr/>
          </p:nvSpPr>
          <p:spPr>
            <a:xfrm>
              <a:off x="6499262" y="1639505"/>
              <a:ext cx="21664" cy="13261"/>
            </a:xfrm>
            <a:custGeom>
              <a:avLst/>
              <a:gdLst/>
              <a:ahLst/>
              <a:cxnLst/>
              <a:rect l="l" t="t" r="r" b="b"/>
              <a:pathLst>
                <a:path w="825" h="505" extrusionOk="0">
                  <a:moveTo>
                    <a:pt x="541" y="1"/>
                  </a:moveTo>
                  <a:cubicBezTo>
                    <a:pt x="515" y="1"/>
                    <a:pt x="488" y="6"/>
                    <a:pt x="460" y="17"/>
                  </a:cubicBezTo>
                  <a:lnTo>
                    <a:pt x="201" y="131"/>
                  </a:lnTo>
                  <a:cubicBezTo>
                    <a:pt x="0" y="208"/>
                    <a:pt x="58" y="505"/>
                    <a:pt x="268" y="505"/>
                  </a:cubicBezTo>
                  <a:cubicBezTo>
                    <a:pt x="297" y="505"/>
                    <a:pt x="326" y="505"/>
                    <a:pt x="345" y="495"/>
                  </a:cubicBezTo>
                  <a:lnTo>
                    <a:pt x="613" y="390"/>
                  </a:lnTo>
                  <a:cubicBezTo>
                    <a:pt x="825" y="297"/>
                    <a:pt x="736" y="1"/>
                    <a:pt x="541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2202;p94">
              <a:extLst>
                <a:ext uri="{FF2B5EF4-FFF2-40B4-BE49-F238E27FC236}">
                  <a16:creationId xmlns:a16="http://schemas.microsoft.com/office/drawing/2014/main" id="{BC557845-7C8C-4534-B5D0-BE4E8CE5E168}"/>
                </a:ext>
              </a:extLst>
            </p:cNvPr>
            <p:cNvSpPr/>
            <p:nvPr/>
          </p:nvSpPr>
          <p:spPr>
            <a:xfrm>
              <a:off x="6282118" y="1727161"/>
              <a:ext cx="21638" cy="13314"/>
            </a:xfrm>
            <a:custGeom>
              <a:avLst/>
              <a:gdLst/>
              <a:ahLst/>
              <a:cxnLst/>
              <a:rect l="l" t="t" r="r" b="b"/>
              <a:pathLst>
                <a:path w="824" h="507" extrusionOk="0">
                  <a:moveTo>
                    <a:pt x="552" y="0"/>
                  </a:moveTo>
                  <a:cubicBezTo>
                    <a:pt x="526" y="0"/>
                    <a:pt x="499" y="6"/>
                    <a:pt x="470" y="19"/>
                  </a:cubicBezTo>
                  <a:lnTo>
                    <a:pt x="202" y="124"/>
                  </a:lnTo>
                  <a:cubicBezTo>
                    <a:pt x="1" y="200"/>
                    <a:pt x="58" y="507"/>
                    <a:pt x="278" y="507"/>
                  </a:cubicBezTo>
                  <a:cubicBezTo>
                    <a:pt x="297" y="507"/>
                    <a:pt x="326" y="497"/>
                    <a:pt x="355" y="488"/>
                  </a:cubicBezTo>
                  <a:lnTo>
                    <a:pt x="613" y="382"/>
                  </a:lnTo>
                  <a:cubicBezTo>
                    <a:pt x="823" y="298"/>
                    <a:pt x="738" y="0"/>
                    <a:pt x="552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32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C30A5D9-8EEA-451D-B354-9A8B8D30AAE0}"/>
              </a:ext>
            </a:extLst>
          </p:cNvPr>
          <p:cNvGrpSpPr/>
          <p:nvPr/>
        </p:nvGrpSpPr>
        <p:grpSpPr>
          <a:xfrm flipH="1">
            <a:off x="9086244" y="1224475"/>
            <a:ext cx="2275053" cy="1545011"/>
            <a:chOff x="715520" y="1238122"/>
            <a:chExt cx="2275053" cy="154501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70745F9-1DB3-49F1-8DBC-4EBA59487716}"/>
                </a:ext>
              </a:extLst>
            </p:cNvPr>
            <p:cNvSpPr/>
            <p:nvPr/>
          </p:nvSpPr>
          <p:spPr>
            <a:xfrm>
              <a:off x="715520" y="1987528"/>
              <a:ext cx="2154107" cy="50153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EE2283F-DC24-4531-98E1-782BF8C96020}"/>
                </a:ext>
              </a:extLst>
            </p:cNvPr>
            <p:cNvSpPr/>
            <p:nvPr/>
          </p:nvSpPr>
          <p:spPr>
            <a:xfrm rot="18900000">
              <a:off x="1646442" y="2281596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B55985F-3CD3-4717-83B9-63015F20881D}"/>
                </a:ext>
              </a:extLst>
            </p:cNvPr>
            <p:cNvSpPr/>
            <p:nvPr/>
          </p:nvSpPr>
          <p:spPr>
            <a:xfrm rot="2700000" flipH="1">
              <a:off x="1646442" y="1659419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B27606-04BD-4924-8801-7871D396B22E}"/>
              </a:ext>
            </a:extLst>
          </p:cNvPr>
          <p:cNvGrpSpPr/>
          <p:nvPr/>
        </p:nvGrpSpPr>
        <p:grpSpPr>
          <a:xfrm flipH="1">
            <a:off x="9086244" y="3276770"/>
            <a:ext cx="2275053" cy="1545011"/>
            <a:chOff x="715520" y="3290417"/>
            <a:chExt cx="2275053" cy="15450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786E55D-93BC-42A8-B041-44C55D54C343}"/>
                </a:ext>
              </a:extLst>
            </p:cNvPr>
            <p:cNvSpPr/>
            <p:nvPr/>
          </p:nvSpPr>
          <p:spPr>
            <a:xfrm>
              <a:off x="715520" y="4039823"/>
              <a:ext cx="2154107" cy="50153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9FC5D08-933F-4567-825D-7CF5BC4CA084}"/>
                </a:ext>
              </a:extLst>
            </p:cNvPr>
            <p:cNvSpPr/>
            <p:nvPr/>
          </p:nvSpPr>
          <p:spPr>
            <a:xfrm rot="18900000">
              <a:off x="1646442" y="4333891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786C29F-F854-471C-ADA2-0F0BF8D261C1}"/>
                </a:ext>
              </a:extLst>
            </p:cNvPr>
            <p:cNvSpPr/>
            <p:nvPr/>
          </p:nvSpPr>
          <p:spPr>
            <a:xfrm rot="2700000" flipH="1">
              <a:off x="1646442" y="3711714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1D28E9-5749-40DB-9F28-8BFBF9E20BF7}"/>
              </a:ext>
            </a:extLst>
          </p:cNvPr>
          <p:cNvGrpSpPr/>
          <p:nvPr/>
        </p:nvGrpSpPr>
        <p:grpSpPr>
          <a:xfrm flipH="1">
            <a:off x="7454105" y="2671919"/>
            <a:ext cx="2275054" cy="1545011"/>
            <a:chOff x="2347657" y="2685566"/>
            <a:chExt cx="2275054" cy="154501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65F4FC-D49D-439D-A2B1-0A09E801D3DF}"/>
                </a:ext>
              </a:extLst>
            </p:cNvPr>
            <p:cNvSpPr/>
            <p:nvPr/>
          </p:nvSpPr>
          <p:spPr>
            <a:xfrm flipH="1">
              <a:off x="2468604" y="3013675"/>
              <a:ext cx="2154107" cy="50153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FE322C6-C6BD-4EEB-A9A2-0F517797FDB8}"/>
                </a:ext>
              </a:extLst>
            </p:cNvPr>
            <p:cNvSpPr/>
            <p:nvPr/>
          </p:nvSpPr>
          <p:spPr>
            <a:xfrm rot="2700000" flipH="1">
              <a:off x="2347658" y="3307743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371325C-217A-4CF1-BC7C-619BF80EBBAF}"/>
                </a:ext>
              </a:extLst>
            </p:cNvPr>
            <p:cNvSpPr/>
            <p:nvPr/>
          </p:nvSpPr>
          <p:spPr>
            <a:xfrm rot="18900000">
              <a:off x="2347657" y="2685566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18F21E-3A5A-4435-8283-3387B8568055}"/>
              </a:ext>
            </a:extLst>
          </p:cNvPr>
          <p:cNvGrpSpPr/>
          <p:nvPr/>
        </p:nvGrpSpPr>
        <p:grpSpPr>
          <a:xfrm flipH="1">
            <a:off x="7454105" y="4724214"/>
            <a:ext cx="2275054" cy="1545011"/>
            <a:chOff x="2347657" y="4737861"/>
            <a:chExt cx="2275054" cy="154501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D2622B-7EDF-4A56-8312-AB4EDD2B88D0}"/>
                </a:ext>
              </a:extLst>
            </p:cNvPr>
            <p:cNvSpPr/>
            <p:nvPr/>
          </p:nvSpPr>
          <p:spPr>
            <a:xfrm flipH="1">
              <a:off x="2468604" y="5065970"/>
              <a:ext cx="2154107" cy="5015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F309C4E-5E93-49DC-9819-E65E3A7F9D6D}"/>
                </a:ext>
              </a:extLst>
            </p:cNvPr>
            <p:cNvSpPr/>
            <p:nvPr/>
          </p:nvSpPr>
          <p:spPr>
            <a:xfrm rot="2700000" flipH="1">
              <a:off x="2347658" y="5360038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5A58287-D090-4E77-BF1B-733270C82C6D}"/>
                </a:ext>
              </a:extLst>
            </p:cNvPr>
            <p:cNvSpPr/>
            <p:nvPr/>
          </p:nvSpPr>
          <p:spPr>
            <a:xfrm rot="18900000">
              <a:off x="2347657" y="4737861"/>
              <a:ext cx="1344131" cy="50153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734DDBB-1953-4F2C-A210-8D420DCEDCCF}"/>
              </a:ext>
            </a:extLst>
          </p:cNvPr>
          <p:cNvSpPr txBox="1"/>
          <p:nvPr/>
        </p:nvSpPr>
        <p:spPr>
          <a:xfrm flipH="1">
            <a:off x="3682579" y="1626214"/>
            <a:ext cx="296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es-US" sz="2000" b="1" dirty="0">
                <a:solidFill>
                  <a:srgbClr val="8FB951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Sistema de Solicitudes de Acceso a la Información</a:t>
            </a:r>
            <a:endParaRPr lang="en-US" sz="2000" b="1" dirty="0">
              <a:solidFill>
                <a:srgbClr val="8FB951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90AA64-7696-4C68-8A33-0DF0BED96F08}"/>
              </a:ext>
            </a:extLst>
          </p:cNvPr>
          <p:cNvSpPr txBox="1"/>
          <p:nvPr/>
        </p:nvSpPr>
        <p:spPr>
          <a:xfrm flipH="1">
            <a:off x="3937387" y="3761899"/>
            <a:ext cx="2965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es-US" sz="2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Sistema de portales de obligaciones de transparencia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44573A-6D9A-4249-B863-8A7184B97F5C}"/>
              </a:ext>
            </a:extLst>
          </p:cNvPr>
          <p:cNvSpPr txBox="1"/>
          <p:nvPr/>
        </p:nvSpPr>
        <p:spPr>
          <a:xfrm flipH="1">
            <a:off x="717109" y="2688473"/>
            <a:ext cx="296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es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Sistema de gestión de medios de impugnación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51192F-0A07-4846-B785-F0EF85BAAC60}"/>
              </a:ext>
            </a:extLst>
          </p:cNvPr>
          <p:cNvSpPr txBox="1"/>
          <p:nvPr/>
        </p:nvSpPr>
        <p:spPr>
          <a:xfrm flipH="1">
            <a:off x="717109" y="4742560"/>
            <a:ext cx="2965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es-US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Sistema de comunicación entre OOGG y SSOO (Art. 50)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C57D69-23D1-4BBE-A07E-F1748D5ACAC2}"/>
              </a:ext>
            </a:extLst>
          </p:cNvPr>
          <p:cNvCxnSpPr>
            <a:cxnSpLocks/>
          </p:cNvCxnSpPr>
          <p:nvPr/>
        </p:nvCxnSpPr>
        <p:spPr>
          <a:xfrm flipH="1">
            <a:off x="7226521" y="2161041"/>
            <a:ext cx="1086679" cy="0"/>
          </a:xfrm>
          <a:prstGeom prst="straightConnector1">
            <a:avLst/>
          </a:prstGeom>
          <a:ln w="19050" cap="rnd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1AC7D9-1E02-4684-8CB1-EEE3C628CE7A}"/>
              </a:ext>
            </a:extLst>
          </p:cNvPr>
          <p:cNvCxnSpPr>
            <a:cxnSpLocks/>
          </p:cNvCxnSpPr>
          <p:nvPr/>
        </p:nvCxnSpPr>
        <p:spPr>
          <a:xfrm flipH="1">
            <a:off x="7226521" y="4281389"/>
            <a:ext cx="1086679" cy="0"/>
          </a:xfrm>
          <a:prstGeom prst="straightConnector1">
            <a:avLst/>
          </a:prstGeom>
          <a:ln w="19050" cap="rnd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ACCAC38-2FAC-4D43-B944-1446AD6482CD}"/>
              </a:ext>
            </a:extLst>
          </p:cNvPr>
          <p:cNvCxnSpPr>
            <a:cxnSpLocks/>
          </p:cNvCxnSpPr>
          <p:nvPr/>
        </p:nvCxnSpPr>
        <p:spPr>
          <a:xfrm flipH="1">
            <a:off x="3937387" y="3247719"/>
            <a:ext cx="3143360" cy="0"/>
          </a:xfrm>
          <a:prstGeom prst="straightConnector1">
            <a:avLst/>
          </a:prstGeom>
          <a:ln w="19050" cap="rnd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22E890D-E684-4508-8301-530AD78AF200}"/>
              </a:ext>
            </a:extLst>
          </p:cNvPr>
          <p:cNvCxnSpPr>
            <a:cxnSpLocks/>
          </p:cNvCxnSpPr>
          <p:nvPr/>
        </p:nvCxnSpPr>
        <p:spPr>
          <a:xfrm flipH="1">
            <a:off x="3937387" y="5368067"/>
            <a:ext cx="3143360" cy="0"/>
          </a:xfrm>
          <a:prstGeom prst="straightConnector1">
            <a:avLst/>
          </a:prstGeom>
          <a:ln w="19050" cap="rnd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32">
            <a:extLst>
              <a:ext uri="{FF2B5EF4-FFF2-40B4-BE49-F238E27FC236}">
                <a16:creationId xmlns:a16="http://schemas.microsoft.com/office/drawing/2014/main" id="{44D109DF-2E8E-4F46-B1F9-8DA6BB237DD7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306483" y="4147797"/>
            <a:ext cx="280814" cy="234149"/>
          </a:xfrm>
          <a:custGeom>
            <a:avLst/>
            <a:gdLst>
              <a:gd name="T0" fmla="*/ 3061 w 4766"/>
              <a:gd name="T1" fmla="*/ 2218 h 3974"/>
              <a:gd name="T2" fmla="*/ 3455 w 4766"/>
              <a:gd name="T3" fmla="*/ 2539 h 3974"/>
              <a:gd name="T4" fmla="*/ 3609 w 4766"/>
              <a:gd name="T5" fmla="*/ 3035 h 3974"/>
              <a:gd name="T6" fmla="*/ 3511 w 4766"/>
              <a:gd name="T7" fmla="*/ 3797 h 3974"/>
              <a:gd name="T8" fmla="*/ 3231 w 4766"/>
              <a:gd name="T9" fmla="*/ 3888 h 3974"/>
              <a:gd name="T10" fmla="*/ 2716 w 4766"/>
              <a:gd name="T11" fmla="*/ 3967 h 3974"/>
              <a:gd name="T12" fmla="*/ 2057 w 4766"/>
              <a:gd name="T13" fmla="*/ 3948 h 3974"/>
              <a:gd name="T14" fmla="*/ 1278 w 4766"/>
              <a:gd name="T15" fmla="*/ 3780 h 3974"/>
              <a:gd name="T16" fmla="*/ 1266 w 4766"/>
              <a:gd name="T17" fmla="*/ 2771 h 3974"/>
              <a:gd name="T18" fmla="*/ 1552 w 4766"/>
              <a:gd name="T19" fmla="*/ 2350 h 3974"/>
              <a:gd name="T20" fmla="*/ 2029 w 4766"/>
              <a:gd name="T21" fmla="*/ 2153 h 3974"/>
              <a:gd name="T22" fmla="*/ 4136 w 4766"/>
              <a:gd name="T23" fmla="*/ 1472 h 3974"/>
              <a:gd name="T24" fmla="*/ 4561 w 4766"/>
              <a:gd name="T25" fmla="*/ 1755 h 3974"/>
              <a:gd name="T26" fmla="*/ 4760 w 4766"/>
              <a:gd name="T27" fmla="*/ 2228 h 3974"/>
              <a:gd name="T28" fmla="*/ 4691 w 4766"/>
              <a:gd name="T29" fmla="*/ 3073 h 3974"/>
              <a:gd name="T30" fmla="*/ 4454 w 4766"/>
              <a:gd name="T31" fmla="*/ 3155 h 3974"/>
              <a:gd name="T32" fmla="*/ 3982 w 4766"/>
              <a:gd name="T33" fmla="*/ 3243 h 3974"/>
              <a:gd name="T34" fmla="*/ 3739 w 4766"/>
              <a:gd name="T35" fmla="*/ 2761 h 3974"/>
              <a:gd name="T36" fmla="*/ 3473 w 4766"/>
              <a:gd name="T37" fmla="*/ 2301 h 3974"/>
              <a:gd name="T38" fmla="*/ 3016 w 4766"/>
              <a:gd name="T39" fmla="*/ 2028 h 3974"/>
              <a:gd name="T40" fmla="*/ 3261 w 4766"/>
              <a:gd name="T41" fmla="*/ 1603 h 3974"/>
              <a:gd name="T42" fmla="*/ 1561 w 4766"/>
              <a:gd name="T43" fmla="*/ 1521 h 3974"/>
              <a:gd name="T44" fmla="*/ 1763 w 4766"/>
              <a:gd name="T45" fmla="*/ 1968 h 3974"/>
              <a:gd name="T46" fmla="*/ 1427 w 4766"/>
              <a:gd name="T47" fmla="*/ 2240 h 3974"/>
              <a:gd name="T48" fmla="*/ 1124 w 4766"/>
              <a:gd name="T49" fmla="*/ 2674 h 3974"/>
              <a:gd name="T50" fmla="*/ 947 w 4766"/>
              <a:gd name="T51" fmla="*/ 3244 h 3974"/>
              <a:gd name="T52" fmla="*/ 192 w 4766"/>
              <a:gd name="T53" fmla="*/ 3106 h 3974"/>
              <a:gd name="T54" fmla="*/ 18 w 4766"/>
              <a:gd name="T55" fmla="*/ 2141 h 3974"/>
              <a:gd name="T56" fmla="*/ 262 w 4766"/>
              <a:gd name="T57" fmla="*/ 1693 h 3974"/>
              <a:gd name="T58" fmla="*/ 714 w 4766"/>
              <a:gd name="T59" fmla="*/ 1450 h 3974"/>
              <a:gd name="T60" fmla="*/ 2638 w 4766"/>
              <a:gd name="T61" fmla="*/ 751 h 3974"/>
              <a:gd name="T62" fmla="*/ 2981 w 4766"/>
              <a:gd name="T63" fmla="*/ 999 h 3974"/>
              <a:gd name="T64" fmla="*/ 3117 w 4766"/>
              <a:gd name="T65" fmla="*/ 1408 h 3974"/>
              <a:gd name="T66" fmla="*/ 2981 w 4766"/>
              <a:gd name="T67" fmla="*/ 1816 h 3974"/>
              <a:gd name="T68" fmla="*/ 2638 w 4766"/>
              <a:gd name="T69" fmla="*/ 2066 h 3974"/>
              <a:gd name="T70" fmla="*/ 2196 w 4766"/>
              <a:gd name="T71" fmla="*/ 2066 h 3974"/>
              <a:gd name="T72" fmla="*/ 1854 w 4766"/>
              <a:gd name="T73" fmla="*/ 1817 h 3974"/>
              <a:gd name="T74" fmla="*/ 1719 w 4766"/>
              <a:gd name="T75" fmla="*/ 1408 h 3974"/>
              <a:gd name="T76" fmla="*/ 1854 w 4766"/>
              <a:gd name="T77" fmla="*/ 999 h 3974"/>
              <a:gd name="T78" fmla="*/ 2196 w 4766"/>
              <a:gd name="T79" fmla="*/ 751 h 3974"/>
              <a:gd name="T80" fmla="*/ 3723 w 4766"/>
              <a:gd name="T81" fmla="*/ 16 h 3974"/>
              <a:gd name="T82" fmla="*/ 4092 w 4766"/>
              <a:gd name="T83" fmla="*/ 228 h 3974"/>
              <a:gd name="T84" fmla="*/ 4268 w 4766"/>
              <a:gd name="T85" fmla="*/ 617 h 3974"/>
              <a:gd name="T86" fmla="*/ 4177 w 4766"/>
              <a:gd name="T87" fmla="*/ 1042 h 3974"/>
              <a:gd name="T88" fmla="*/ 3862 w 4766"/>
              <a:gd name="T89" fmla="*/ 1324 h 3974"/>
              <a:gd name="T90" fmla="*/ 3420 w 4766"/>
              <a:gd name="T91" fmla="*/ 1367 h 3974"/>
              <a:gd name="T92" fmla="*/ 3187 w 4766"/>
              <a:gd name="T93" fmla="*/ 1018 h 3974"/>
              <a:gd name="T94" fmla="*/ 2875 w 4766"/>
              <a:gd name="T95" fmla="*/ 682 h 3974"/>
              <a:gd name="T96" fmla="*/ 3032 w 4766"/>
              <a:gd name="T97" fmla="*/ 254 h 3974"/>
              <a:gd name="T98" fmla="*/ 3414 w 4766"/>
              <a:gd name="T99" fmla="*/ 18 h 3974"/>
              <a:gd name="T100" fmla="*/ 1413 w 4766"/>
              <a:gd name="T101" fmla="*/ 35 h 3974"/>
              <a:gd name="T102" fmla="*/ 1755 w 4766"/>
              <a:gd name="T103" fmla="*/ 283 h 3974"/>
              <a:gd name="T104" fmla="*/ 1890 w 4766"/>
              <a:gd name="T105" fmla="*/ 693 h 3974"/>
              <a:gd name="T106" fmla="*/ 1675 w 4766"/>
              <a:gd name="T107" fmla="*/ 971 h 3974"/>
              <a:gd name="T108" fmla="*/ 1449 w 4766"/>
              <a:gd name="T109" fmla="*/ 1336 h 3974"/>
              <a:gd name="T110" fmla="*/ 1041 w 4766"/>
              <a:gd name="T111" fmla="*/ 1369 h 3974"/>
              <a:gd name="T112" fmla="*/ 672 w 4766"/>
              <a:gd name="T113" fmla="*/ 1157 h 3974"/>
              <a:gd name="T114" fmla="*/ 496 w 4766"/>
              <a:gd name="T115" fmla="*/ 768 h 3974"/>
              <a:gd name="T116" fmla="*/ 589 w 4766"/>
              <a:gd name="T117" fmla="*/ 343 h 3974"/>
              <a:gd name="T118" fmla="*/ 903 w 4766"/>
              <a:gd name="T119" fmla="*/ 61 h 3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66" h="3974">
                <a:moveTo>
                  <a:pt x="2121" y="2147"/>
                </a:moveTo>
                <a:lnTo>
                  <a:pt x="2714" y="2147"/>
                </a:lnTo>
                <a:lnTo>
                  <a:pt x="2805" y="2153"/>
                </a:lnTo>
                <a:lnTo>
                  <a:pt x="2894" y="2166"/>
                </a:lnTo>
                <a:lnTo>
                  <a:pt x="2979" y="2187"/>
                </a:lnTo>
                <a:lnTo>
                  <a:pt x="3061" y="2218"/>
                </a:lnTo>
                <a:lnTo>
                  <a:pt x="3140" y="2254"/>
                </a:lnTo>
                <a:lnTo>
                  <a:pt x="3214" y="2299"/>
                </a:lnTo>
                <a:lnTo>
                  <a:pt x="3282" y="2350"/>
                </a:lnTo>
                <a:lnTo>
                  <a:pt x="3347" y="2408"/>
                </a:lnTo>
                <a:lnTo>
                  <a:pt x="3404" y="2470"/>
                </a:lnTo>
                <a:lnTo>
                  <a:pt x="3455" y="2539"/>
                </a:lnTo>
                <a:lnTo>
                  <a:pt x="3501" y="2613"/>
                </a:lnTo>
                <a:lnTo>
                  <a:pt x="3539" y="2690"/>
                </a:lnTo>
                <a:lnTo>
                  <a:pt x="3568" y="2771"/>
                </a:lnTo>
                <a:lnTo>
                  <a:pt x="3590" y="2856"/>
                </a:lnTo>
                <a:lnTo>
                  <a:pt x="3605" y="2944"/>
                </a:lnTo>
                <a:lnTo>
                  <a:pt x="3609" y="3035"/>
                </a:lnTo>
                <a:lnTo>
                  <a:pt x="3609" y="3753"/>
                </a:lnTo>
                <a:lnTo>
                  <a:pt x="3603" y="3753"/>
                </a:lnTo>
                <a:lnTo>
                  <a:pt x="3558" y="3777"/>
                </a:lnTo>
                <a:lnTo>
                  <a:pt x="3549" y="3781"/>
                </a:lnTo>
                <a:lnTo>
                  <a:pt x="3534" y="3788"/>
                </a:lnTo>
                <a:lnTo>
                  <a:pt x="3511" y="3797"/>
                </a:lnTo>
                <a:lnTo>
                  <a:pt x="3482" y="3810"/>
                </a:lnTo>
                <a:lnTo>
                  <a:pt x="3445" y="3823"/>
                </a:lnTo>
                <a:lnTo>
                  <a:pt x="3403" y="3839"/>
                </a:lnTo>
                <a:lnTo>
                  <a:pt x="3351" y="3855"/>
                </a:lnTo>
                <a:lnTo>
                  <a:pt x="3294" y="3871"/>
                </a:lnTo>
                <a:lnTo>
                  <a:pt x="3231" y="3888"/>
                </a:lnTo>
                <a:lnTo>
                  <a:pt x="3161" y="3906"/>
                </a:lnTo>
                <a:lnTo>
                  <a:pt x="3083" y="3920"/>
                </a:lnTo>
                <a:lnTo>
                  <a:pt x="3001" y="3935"/>
                </a:lnTo>
                <a:lnTo>
                  <a:pt x="2912" y="3948"/>
                </a:lnTo>
                <a:lnTo>
                  <a:pt x="2817" y="3959"/>
                </a:lnTo>
                <a:lnTo>
                  <a:pt x="2716" y="3967"/>
                </a:lnTo>
                <a:lnTo>
                  <a:pt x="2608" y="3973"/>
                </a:lnTo>
                <a:lnTo>
                  <a:pt x="2495" y="3974"/>
                </a:lnTo>
                <a:lnTo>
                  <a:pt x="2391" y="3973"/>
                </a:lnTo>
                <a:lnTo>
                  <a:pt x="2284" y="3968"/>
                </a:lnTo>
                <a:lnTo>
                  <a:pt x="2173" y="3959"/>
                </a:lnTo>
                <a:lnTo>
                  <a:pt x="2057" y="3948"/>
                </a:lnTo>
                <a:lnTo>
                  <a:pt x="1937" y="3932"/>
                </a:lnTo>
                <a:lnTo>
                  <a:pt x="1813" y="3912"/>
                </a:lnTo>
                <a:lnTo>
                  <a:pt x="1685" y="3887"/>
                </a:lnTo>
                <a:lnTo>
                  <a:pt x="1553" y="3856"/>
                </a:lnTo>
                <a:lnTo>
                  <a:pt x="1417" y="3822"/>
                </a:lnTo>
                <a:lnTo>
                  <a:pt x="1278" y="3780"/>
                </a:lnTo>
                <a:lnTo>
                  <a:pt x="1228" y="3765"/>
                </a:lnTo>
                <a:lnTo>
                  <a:pt x="1225" y="3753"/>
                </a:lnTo>
                <a:lnTo>
                  <a:pt x="1225" y="3035"/>
                </a:lnTo>
                <a:lnTo>
                  <a:pt x="1231" y="2944"/>
                </a:lnTo>
                <a:lnTo>
                  <a:pt x="1244" y="2856"/>
                </a:lnTo>
                <a:lnTo>
                  <a:pt x="1266" y="2771"/>
                </a:lnTo>
                <a:lnTo>
                  <a:pt x="1297" y="2690"/>
                </a:lnTo>
                <a:lnTo>
                  <a:pt x="1334" y="2613"/>
                </a:lnTo>
                <a:lnTo>
                  <a:pt x="1379" y="2539"/>
                </a:lnTo>
                <a:lnTo>
                  <a:pt x="1430" y="2470"/>
                </a:lnTo>
                <a:lnTo>
                  <a:pt x="1489" y="2408"/>
                </a:lnTo>
                <a:lnTo>
                  <a:pt x="1552" y="2350"/>
                </a:lnTo>
                <a:lnTo>
                  <a:pt x="1621" y="2299"/>
                </a:lnTo>
                <a:lnTo>
                  <a:pt x="1695" y="2254"/>
                </a:lnTo>
                <a:lnTo>
                  <a:pt x="1773" y="2218"/>
                </a:lnTo>
                <a:lnTo>
                  <a:pt x="1855" y="2187"/>
                </a:lnTo>
                <a:lnTo>
                  <a:pt x="1941" y="2166"/>
                </a:lnTo>
                <a:lnTo>
                  <a:pt x="2029" y="2153"/>
                </a:lnTo>
                <a:lnTo>
                  <a:pt x="2121" y="2147"/>
                </a:lnTo>
                <a:close/>
                <a:moveTo>
                  <a:pt x="3282" y="1433"/>
                </a:moveTo>
                <a:lnTo>
                  <a:pt x="3870" y="1433"/>
                </a:lnTo>
                <a:lnTo>
                  <a:pt x="3962" y="1437"/>
                </a:lnTo>
                <a:lnTo>
                  <a:pt x="4050" y="1450"/>
                </a:lnTo>
                <a:lnTo>
                  <a:pt x="4136" y="1472"/>
                </a:lnTo>
                <a:lnTo>
                  <a:pt x="4218" y="1502"/>
                </a:lnTo>
                <a:lnTo>
                  <a:pt x="4296" y="1540"/>
                </a:lnTo>
                <a:lnTo>
                  <a:pt x="4370" y="1584"/>
                </a:lnTo>
                <a:lnTo>
                  <a:pt x="4439" y="1635"/>
                </a:lnTo>
                <a:lnTo>
                  <a:pt x="4502" y="1693"/>
                </a:lnTo>
                <a:lnTo>
                  <a:pt x="4561" y="1755"/>
                </a:lnTo>
                <a:lnTo>
                  <a:pt x="4612" y="1823"/>
                </a:lnTo>
                <a:lnTo>
                  <a:pt x="4657" y="1897"/>
                </a:lnTo>
                <a:lnTo>
                  <a:pt x="4694" y="1974"/>
                </a:lnTo>
                <a:lnTo>
                  <a:pt x="4725" y="2055"/>
                </a:lnTo>
                <a:lnTo>
                  <a:pt x="4747" y="2141"/>
                </a:lnTo>
                <a:lnTo>
                  <a:pt x="4760" y="2228"/>
                </a:lnTo>
                <a:lnTo>
                  <a:pt x="4766" y="2320"/>
                </a:lnTo>
                <a:lnTo>
                  <a:pt x="4766" y="3038"/>
                </a:lnTo>
                <a:lnTo>
                  <a:pt x="4760" y="3038"/>
                </a:lnTo>
                <a:lnTo>
                  <a:pt x="4713" y="3061"/>
                </a:lnTo>
                <a:lnTo>
                  <a:pt x="4706" y="3065"/>
                </a:lnTo>
                <a:lnTo>
                  <a:pt x="4691" y="3073"/>
                </a:lnTo>
                <a:lnTo>
                  <a:pt x="4669" y="3081"/>
                </a:lnTo>
                <a:lnTo>
                  <a:pt x="4640" y="3095"/>
                </a:lnTo>
                <a:lnTo>
                  <a:pt x="4603" y="3108"/>
                </a:lnTo>
                <a:lnTo>
                  <a:pt x="4561" y="3124"/>
                </a:lnTo>
                <a:lnTo>
                  <a:pt x="4511" y="3139"/>
                </a:lnTo>
                <a:lnTo>
                  <a:pt x="4454" y="3155"/>
                </a:lnTo>
                <a:lnTo>
                  <a:pt x="4391" y="3173"/>
                </a:lnTo>
                <a:lnTo>
                  <a:pt x="4322" y="3189"/>
                </a:lnTo>
                <a:lnTo>
                  <a:pt x="4246" y="3205"/>
                </a:lnTo>
                <a:lnTo>
                  <a:pt x="4164" y="3219"/>
                </a:lnTo>
                <a:lnTo>
                  <a:pt x="4076" y="3232"/>
                </a:lnTo>
                <a:lnTo>
                  <a:pt x="3982" y="3243"/>
                </a:lnTo>
                <a:lnTo>
                  <a:pt x="3881" y="3251"/>
                </a:lnTo>
                <a:lnTo>
                  <a:pt x="3776" y="3257"/>
                </a:lnTo>
                <a:lnTo>
                  <a:pt x="3776" y="3035"/>
                </a:lnTo>
                <a:lnTo>
                  <a:pt x="3771" y="2942"/>
                </a:lnTo>
                <a:lnTo>
                  <a:pt x="3758" y="2849"/>
                </a:lnTo>
                <a:lnTo>
                  <a:pt x="3739" y="2761"/>
                </a:lnTo>
                <a:lnTo>
                  <a:pt x="3711" y="2674"/>
                </a:lnTo>
                <a:lnTo>
                  <a:pt x="3676" y="2591"/>
                </a:lnTo>
                <a:lnTo>
                  <a:pt x="3634" y="2513"/>
                </a:lnTo>
                <a:lnTo>
                  <a:pt x="3587" y="2437"/>
                </a:lnTo>
                <a:lnTo>
                  <a:pt x="3533" y="2366"/>
                </a:lnTo>
                <a:lnTo>
                  <a:pt x="3473" y="2301"/>
                </a:lnTo>
                <a:lnTo>
                  <a:pt x="3408" y="2240"/>
                </a:lnTo>
                <a:lnTo>
                  <a:pt x="3338" y="2185"/>
                </a:lnTo>
                <a:lnTo>
                  <a:pt x="3263" y="2135"/>
                </a:lnTo>
                <a:lnTo>
                  <a:pt x="3184" y="2093"/>
                </a:lnTo>
                <a:lnTo>
                  <a:pt x="3102" y="2057"/>
                </a:lnTo>
                <a:lnTo>
                  <a:pt x="3016" y="2028"/>
                </a:lnTo>
                <a:lnTo>
                  <a:pt x="3073" y="1968"/>
                </a:lnTo>
                <a:lnTo>
                  <a:pt x="3124" y="1903"/>
                </a:lnTo>
                <a:lnTo>
                  <a:pt x="3168" y="1833"/>
                </a:lnTo>
                <a:lnTo>
                  <a:pt x="3206" y="1761"/>
                </a:lnTo>
                <a:lnTo>
                  <a:pt x="3237" y="1684"/>
                </a:lnTo>
                <a:lnTo>
                  <a:pt x="3261" y="1603"/>
                </a:lnTo>
                <a:lnTo>
                  <a:pt x="3275" y="1518"/>
                </a:lnTo>
                <a:lnTo>
                  <a:pt x="3282" y="1433"/>
                </a:lnTo>
                <a:close/>
                <a:moveTo>
                  <a:pt x="895" y="1433"/>
                </a:moveTo>
                <a:lnTo>
                  <a:pt x="1488" y="1433"/>
                </a:lnTo>
                <a:lnTo>
                  <a:pt x="1553" y="1436"/>
                </a:lnTo>
                <a:lnTo>
                  <a:pt x="1561" y="1521"/>
                </a:lnTo>
                <a:lnTo>
                  <a:pt x="1575" y="1604"/>
                </a:lnTo>
                <a:lnTo>
                  <a:pt x="1599" y="1685"/>
                </a:lnTo>
                <a:lnTo>
                  <a:pt x="1630" y="1762"/>
                </a:lnTo>
                <a:lnTo>
                  <a:pt x="1668" y="1835"/>
                </a:lnTo>
                <a:lnTo>
                  <a:pt x="1712" y="1904"/>
                </a:lnTo>
                <a:lnTo>
                  <a:pt x="1763" y="1968"/>
                </a:lnTo>
                <a:lnTo>
                  <a:pt x="1818" y="2028"/>
                </a:lnTo>
                <a:lnTo>
                  <a:pt x="1733" y="2057"/>
                </a:lnTo>
                <a:lnTo>
                  <a:pt x="1650" y="2093"/>
                </a:lnTo>
                <a:lnTo>
                  <a:pt x="1571" y="2135"/>
                </a:lnTo>
                <a:lnTo>
                  <a:pt x="1498" y="2185"/>
                </a:lnTo>
                <a:lnTo>
                  <a:pt x="1427" y="2240"/>
                </a:lnTo>
                <a:lnTo>
                  <a:pt x="1362" y="2301"/>
                </a:lnTo>
                <a:lnTo>
                  <a:pt x="1303" y="2366"/>
                </a:lnTo>
                <a:lnTo>
                  <a:pt x="1249" y="2437"/>
                </a:lnTo>
                <a:lnTo>
                  <a:pt x="1201" y="2513"/>
                </a:lnTo>
                <a:lnTo>
                  <a:pt x="1160" y="2591"/>
                </a:lnTo>
                <a:lnTo>
                  <a:pt x="1124" y="2674"/>
                </a:lnTo>
                <a:lnTo>
                  <a:pt x="1097" y="2761"/>
                </a:lnTo>
                <a:lnTo>
                  <a:pt x="1076" y="2849"/>
                </a:lnTo>
                <a:lnTo>
                  <a:pt x="1064" y="2942"/>
                </a:lnTo>
                <a:lnTo>
                  <a:pt x="1060" y="3035"/>
                </a:lnTo>
                <a:lnTo>
                  <a:pt x="1060" y="3253"/>
                </a:lnTo>
                <a:lnTo>
                  <a:pt x="947" y="3244"/>
                </a:lnTo>
                <a:lnTo>
                  <a:pt x="832" y="3232"/>
                </a:lnTo>
                <a:lnTo>
                  <a:pt x="712" y="3216"/>
                </a:lnTo>
                <a:lnTo>
                  <a:pt x="587" y="3196"/>
                </a:lnTo>
                <a:lnTo>
                  <a:pt x="460" y="3171"/>
                </a:lnTo>
                <a:lnTo>
                  <a:pt x="328" y="3141"/>
                </a:lnTo>
                <a:lnTo>
                  <a:pt x="192" y="3106"/>
                </a:lnTo>
                <a:lnTo>
                  <a:pt x="51" y="3065"/>
                </a:lnTo>
                <a:lnTo>
                  <a:pt x="1" y="3050"/>
                </a:lnTo>
                <a:lnTo>
                  <a:pt x="0" y="3038"/>
                </a:lnTo>
                <a:lnTo>
                  <a:pt x="0" y="2320"/>
                </a:lnTo>
                <a:lnTo>
                  <a:pt x="4" y="2228"/>
                </a:lnTo>
                <a:lnTo>
                  <a:pt x="18" y="2141"/>
                </a:lnTo>
                <a:lnTo>
                  <a:pt x="41" y="2055"/>
                </a:lnTo>
                <a:lnTo>
                  <a:pt x="70" y="1974"/>
                </a:lnTo>
                <a:lnTo>
                  <a:pt x="108" y="1897"/>
                </a:lnTo>
                <a:lnTo>
                  <a:pt x="152" y="1823"/>
                </a:lnTo>
                <a:lnTo>
                  <a:pt x="205" y="1755"/>
                </a:lnTo>
                <a:lnTo>
                  <a:pt x="262" y="1693"/>
                </a:lnTo>
                <a:lnTo>
                  <a:pt x="326" y="1635"/>
                </a:lnTo>
                <a:lnTo>
                  <a:pt x="395" y="1584"/>
                </a:lnTo>
                <a:lnTo>
                  <a:pt x="469" y="1540"/>
                </a:lnTo>
                <a:lnTo>
                  <a:pt x="546" y="1502"/>
                </a:lnTo>
                <a:lnTo>
                  <a:pt x="630" y="1472"/>
                </a:lnTo>
                <a:lnTo>
                  <a:pt x="714" y="1450"/>
                </a:lnTo>
                <a:lnTo>
                  <a:pt x="804" y="1437"/>
                </a:lnTo>
                <a:lnTo>
                  <a:pt x="895" y="1433"/>
                </a:lnTo>
                <a:close/>
                <a:moveTo>
                  <a:pt x="2417" y="714"/>
                </a:moveTo>
                <a:lnTo>
                  <a:pt x="2493" y="719"/>
                </a:lnTo>
                <a:lnTo>
                  <a:pt x="2568" y="730"/>
                </a:lnTo>
                <a:lnTo>
                  <a:pt x="2638" y="751"/>
                </a:lnTo>
                <a:lnTo>
                  <a:pt x="2706" y="777"/>
                </a:lnTo>
                <a:lnTo>
                  <a:pt x="2770" y="810"/>
                </a:lnTo>
                <a:lnTo>
                  <a:pt x="2830" y="848"/>
                </a:lnTo>
                <a:lnTo>
                  <a:pt x="2886" y="893"/>
                </a:lnTo>
                <a:lnTo>
                  <a:pt x="2937" y="944"/>
                </a:lnTo>
                <a:lnTo>
                  <a:pt x="2981" y="999"/>
                </a:lnTo>
                <a:lnTo>
                  <a:pt x="3020" y="1058"/>
                </a:lnTo>
                <a:lnTo>
                  <a:pt x="3054" y="1121"/>
                </a:lnTo>
                <a:lnTo>
                  <a:pt x="3080" y="1189"/>
                </a:lnTo>
                <a:lnTo>
                  <a:pt x="3101" y="1259"/>
                </a:lnTo>
                <a:lnTo>
                  <a:pt x="3113" y="1333"/>
                </a:lnTo>
                <a:lnTo>
                  <a:pt x="3117" y="1408"/>
                </a:lnTo>
                <a:lnTo>
                  <a:pt x="3113" y="1484"/>
                </a:lnTo>
                <a:lnTo>
                  <a:pt x="3101" y="1556"/>
                </a:lnTo>
                <a:lnTo>
                  <a:pt x="3080" y="1626"/>
                </a:lnTo>
                <a:lnTo>
                  <a:pt x="3054" y="1694"/>
                </a:lnTo>
                <a:lnTo>
                  <a:pt x="3020" y="1758"/>
                </a:lnTo>
                <a:lnTo>
                  <a:pt x="2981" y="1816"/>
                </a:lnTo>
                <a:lnTo>
                  <a:pt x="2937" y="1871"/>
                </a:lnTo>
                <a:lnTo>
                  <a:pt x="2886" y="1922"/>
                </a:lnTo>
                <a:lnTo>
                  <a:pt x="2830" y="1967"/>
                </a:lnTo>
                <a:lnTo>
                  <a:pt x="2770" y="2006"/>
                </a:lnTo>
                <a:lnTo>
                  <a:pt x="2706" y="2038"/>
                </a:lnTo>
                <a:lnTo>
                  <a:pt x="2638" y="2066"/>
                </a:lnTo>
                <a:lnTo>
                  <a:pt x="2568" y="2084"/>
                </a:lnTo>
                <a:lnTo>
                  <a:pt x="2493" y="2096"/>
                </a:lnTo>
                <a:lnTo>
                  <a:pt x="2417" y="2100"/>
                </a:lnTo>
                <a:lnTo>
                  <a:pt x="2341" y="2096"/>
                </a:lnTo>
                <a:lnTo>
                  <a:pt x="2268" y="2084"/>
                </a:lnTo>
                <a:lnTo>
                  <a:pt x="2196" y="2066"/>
                </a:lnTo>
                <a:lnTo>
                  <a:pt x="2129" y="2038"/>
                </a:lnTo>
                <a:lnTo>
                  <a:pt x="2064" y="2006"/>
                </a:lnTo>
                <a:lnTo>
                  <a:pt x="2004" y="1967"/>
                </a:lnTo>
                <a:lnTo>
                  <a:pt x="1949" y="1922"/>
                </a:lnTo>
                <a:lnTo>
                  <a:pt x="1899" y="1871"/>
                </a:lnTo>
                <a:lnTo>
                  <a:pt x="1854" y="1817"/>
                </a:lnTo>
                <a:lnTo>
                  <a:pt x="1814" y="1758"/>
                </a:lnTo>
                <a:lnTo>
                  <a:pt x="1780" y="1694"/>
                </a:lnTo>
                <a:lnTo>
                  <a:pt x="1754" y="1627"/>
                </a:lnTo>
                <a:lnTo>
                  <a:pt x="1735" y="1556"/>
                </a:lnTo>
                <a:lnTo>
                  <a:pt x="1723" y="1484"/>
                </a:lnTo>
                <a:lnTo>
                  <a:pt x="1719" y="1408"/>
                </a:lnTo>
                <a:lnTo>
                  <a:pt x="1723" y="1333"/>
                </a:lnTo>
                <a:lnTo>
                  <a:pt x="1735" y="1259"/>
                </a:lnTo>
                <a:lnTo>
                  <a:pt x="1754" y="1189"/>
                </a:lnTo>
                <a:lnTo>
                  <a:pt x="1780" y="1122"/>
                </a:lnTo>
                <a:lnTo>
                  <a:pt x="1814" y="1058"/>
                </a:lnTo>
                <a:lnTo>
                  <a:pt x="1854" y="999"/>
                </a:lnTo>
                <a:lnTo>
                  <a:pt x="1899" y="944"/>
                </a:lnTo>
                <a:lnTo>
                  <a:pt x="1949" y="893"/>
                </a:lnTo>
                <a:lnTo>
                  <a:pt x="2004" y="848"/>
                </a:lnTo>
                <a:lnTo>
                  <a:pt x="2064" y="810"/>
                </a:lnTo>
                <a:lnTo>
                  <a:pt x="2129" y="777"/>
                </a:lnTo>
                <a:lnTo>
                  <a:pt x="2196" y="751"/>
                </a:lnTo>
                <a:lnTo>
                  <a:pt x="2268" y="730"/>
                </a:lnTo>
                <a:lnTo>
                  <a:pt x="2341" y="719"/>
                </a:lnTo>
                <a:lnTo>
                  <a:pt x="2417" y="714"/>
                </a:lnTo>
                <a:close/>
                <a:moveTo>
                  <a:pt x="3574" y="0"/>
                </a:moveTo>
                <a:lnTo>
                  <a:pt x="3650" y="3"/>
                </a:lnTo>
                <a:lnTo>
                  <a:pt x="3723" y="16"/>
                </a:lnTo>
                <a:lnTo>
                  <a:pt x="3795" y="35"/>
                </a:lnTo>
                <a:lnTo>
                  <a:pt x="3862" y="61"/>
                </a:lnTo>
                <a:lnTo>
                  <a:pt x="3927" y="95"/>
                </a:lnTo>
                <a:lnTo>
                  <a:pt x="3987" y="134"/>
                </a:lnTo>
                <a:lnTo>
                  <a:pt x="4042" y="179"/>
                </a:lnTo>
                <a:lnTo>
                  <a:pt x="4092" y="228"/>
                </a:lnTo>
                <a:lnTo>
                  <a:pt x="4137" y="283"/>
                </a:lnTo>
                <a:lnTo>
                  <a:pt x="4177" y="343"/>
                </a:lnTo>
                <a:lnTo>
                  <a:pt x="4211" y="407"/>
                </a:lnTo>
                <a:lnTo>
                  <a:pt x="4237" y="473"/>
                </a:lnTo>
                <a:lnTo>
                  <a:pt x="4256" y="543"/>
                </a:lnTo>
                <a:lnTo>
                  <a:pt x="4268" y="617"/>
                </a:lnTo>
                <a:lnTo>
                  <a:pt x="4272" y="693"/>
                </a:lnTo>
                <a:lnTo>
                  <a:pt x="4268" y="768"/>
                </a:lnTo>
                <a:lnTo>
                  <a:pt x="4256" y="841"/>
                </a:lnTo>
                <a:lnTo>
                  <a:pt x="4237" y="912"/>
                </a:lnTo>
                <a:lnTo>
                  <a:pt x="4211" y="979"/>
                </a:lnTo>
                <a:lnTo>
                  <a:pt x="4177" y="1042"/>
                </a:lnTo>
                <a:lnTo>
                  <a:pt x="4137" y="1102"/>
                </a:lnTo>
                <a:lnTo>
                  <a:pt x="4092" y="1157"/>
                </a:lnTo>
                <a:lnTo>
                  <a:pt x="4042" y="1206"/>
                </a:lnTo>
                <a:lnTo>
                  <a:pt x="3987" y="1251"/>
                </a:lnTo>
                <a:lnTo>
                  <a:pt x="3927" y="1291"/>
                </a:lnTo>
                <a:lnTo>
                  <a:pt x="3862" y="1324"/>
                </a:lnTo>
                <a:lnTo>
                  <a:pt x="3795" y="1350"/>
                </a:lnTo>
                <a:lnTo>
                  <a:pt x="3723" y="1369"/>
                </a:lnTo>
                <a:lnTo>
                  <a:pt x="3650" y="1381"/>
                </a:lnTo>
                <a:lnTo>
                  <a:pt x="3574" y="1385"/>
                </a:lnTo>
                <a:lnTo>
                  <a:pt x="3496" y="1381"/>
                </a:lnTo>
                <a:lnTo>
                  <a:pt x="3420" y="1367"/>
                </a:lnTo>
                <a:lnTo>
                  <a:pt x="3347" y="1347"/>
                </a:lnTo>
                <a:lnTo>
                  <a:pt x="3278" y="1320"/>
                </a:lnTo>
                <a:lnTo>
                  <a:pt x="3266" y="1240"/>
                </a:lnTo>
                <a:lnTo>
                  <a:pt x="3247" y="1163"/>
                </a:lnTo>
                <a:lnTo>
                  <a:pt x="3221" y="1089"/>
                </a:lnTo>
                <a:lnTo>
                  <a:pt x="3187" y="1018"/>
                </a:lnTo>
                <a:lnTo>
                  <a:pt x="3149" y="951"/>
                </a:lnTo>
                <a:lnTo>
                  <a:pt x="3104" y="889"/>
                </a:lnTo>
                <a:lnTo>
                  <a:pt x="3054" y="829"/>
                </a:lnTo>
                <a:lnTo>
                  <a:pt x="3000" y="775"/>
                </a:lnTo>
                <a:lnTo>
                  <a:pt x="2940" y="726"/>
                </a:lnTo>
                <a:lnTo>
                  <a:pt x="2875" y="682"/>
                </a:lnTo>
                <a:lnTo>
                  <a:pt x="2881" y="603"/>
                </a:lnTo>
                <a:lnTo>
                  <a:pt x="2896" y="526"/>
                </a:lnTo>
                <a:lnTo>
                  <a:pt x="2919" y="452"/>
                </a:lnTo>
                <a:lnTo>
                  <a:pt x="2950" y="382"/>
                </a:lnTo>
                <a:lnTo>
                  <a:pt x="2988" y="315"/>
                </a:lnTo>
                <a:lnTo>
                  <a:pt x="3032" y="254"/>
                </a:lnTo>
                <a:lnTo>
                  <a:pt x="3083" y="199"/>
                </a:lnTo>
                <a:lnTo>
                  <a:pt x="3140" y="150"/>
                </a:lnTo>
                <a:lnTo>
                  <a:pt x="3202" y="106"/>
                </a:lnTo>
                <a:lnTo>
                  <a:pt x="3269" y="69"/>
                </a:lnTo>
                <a:lnTo>
                  <a:pt x="3340" y="40"/>
                </a:lnTo>
                <a:lnTo>
                  <a:pt x="3414" y="18"/>
                </a:lnTo>
                <a:lnTo>
                  <a:pt x="3493" y="5"/>
                </a:lnTo>
                <a:lnTo>
                  <a:pt x="3574" y="0"/>
                </a:lnTo>
                <a:close/>
                <a:moveTo>
                  <a:pt x="1192" y="0"/>
                </a:moveTo>
                <a:lnTo>
                  <a:pt x="1268" y="3"/>
                </a:lnTo>
                <a:lnTo>
                  <a:pt x="1341" y="16"/>
                </a:lnTo>
                <a:lnTo>
                  <a:pt x="1413" y="35"/>
                </a:lnTo>
                <a:lnTo>
                  <a:pt x="1480" y="61"/>
                </a:lnTo>
                <a:lnTo>
                  <a:pt x="1545" y="95"/>
                </a:lnTo>
                <a:lnTo>
                  <a:pt x="1605" y="134"/>
                </a:lnTo>
                <a:lnTo>
                  <a:pt x="1660" y="179"/>
                </a:lnTo>
                <a:lnTo>
                  <a:pt x="1710" y="228"/>
                </a:lnTo>
                <a:lnTo>
                  <a:pt x="1755" y="283"/>
                </a:lnTo>
                <a:lnTo>
                  <a:pt x="1795" y="343"/>
                </a:lnTo>
                <a:lnTo>
                  <a:pt x="1829" y="407"/>
                </a:lnTo>
                <a:lnTo>
                  <a:pt x="1855" y="473"/>
                </a:lnTo>
                <a:lnTo>
                  <a:pt x="1874" y="545"/>
                </a:lnTo>
                <a:lnTo>
                  <a:pt x="1886" y="617"/>
                </a:lnTo>
                <a:lnTo>
                  <a:pt x="1890" y="693"/>
                </a:lnTo>
                <a:lnTo>
                  <a:pt x="1890" y="711"/>
                </a:lnTo>
                <a:lnTo>
                  <a:pt x="1889" y="732"/>
                </a:lnTo>
                <a:lnTo>
                  <a:pt x="1827" y="784"/>
                </a:lnTo>
                <a:lnTo>
                  <a:pt x="1770" y="841"/>
                </a:lnTo>
                <a:lnTo>
                  <a:pt x="1719" y="905"/>
                </a:lnTo>
                <a:lnTo>
                  <a:pt x="1675" y="971"/>
                </a:lnTo>
                <a:lnTo>
                  <a:pt x="1635" y="1042"/>
                </a:lnTo>
                <a:lnTo>
                  <a:pt x="1605" y="1118"/>
                </a:lnTo>
                <a:lnTo>
                  <a:pt x="1580" y="1196"/>
                </a:lnTo>
                <a:lnTo>
                  <a:pt x="1564" y="1277"/>
                </a:lnTo>
                <a:lnTo>
                  <a:pt x="1508" y="1309"/>
                </a:lnTo>
                <a:lnTo>
                  <a:pt x="1449" y="1336"/>
                </a:lnTo>
                <a:lnTo>
                  <a:pt x="1388" y="1357"/>
                </a:lnTo>
                <a:lnTo>
                  <a:pt x="1325" y="1372"/>
                </a:lnTo>
                <a:lnTo>
                  <a:pt x="1259" y="1382"/>
                </a:lnTo>
                <a:lnTo>
                  <a:pt x="1192" y="1385"/>
                </a:lnTo>
                <a:lnTo>
                  <a:pt x="1116" y="1381"/>
                </a:lnTo>
                <a:lnTo>
                  <a:pt x="1041" y="1369"/>
                </a:lnTo>
                <a:lnTo>
                  <a:pt x="971" y="1350"/>
                </a:lnTo>
                <a:lnTo>
                  <a:pt x="903" y="1324"/>
                </a:lnTo>
                <a:lnTo>
                  <a:pt x="839" y="1291"/>
                </a:lnTo>
                <a:lnTo>
                  <a:pt x="779" y="1251"/>
                </a:lnTo>
                <a:lnTo>
                  <a:pt x="723" y="1206"/>
                </a:lnTo>
                <a:lnTo>
                  <a:pt x="672" y="1157"/>
                </a:lnTo>
                <a:lnTo>
                  <a:pt x="627" y="1102"/>
                </a:lnTo>
                <a:lnTo>
                  <a:pt x="589" y="1042"/>
                </a:lnTo>
                <a:lnTo>
                  <a:pt x="555" y="979"/>
                </a:lnTo>
                <a:lnTo>
                  <a:pt x="529" y="912"/>
                </a:lnTo>
                <a:lnTo>
                  <a:pt x="508" y="841"/>
                </a:lnTo>
                <a:lnTo>
                  <a:pt x="496" y="768"/>
                </a:lnTo>
                <a:lnTo>
                  <a:pt x="492" y="693"/>
                </a:lnTo>
                <a:lnTo>
                  <a:pt x="496" y="617"/>
                </a:lnTo>
                <a:lnTo>
                  <a:pt x="508" y="545"/>
                </a:lnTo>
                <a:lnTo>
                  <a:pt x="529" y="473"/>
                </a:lnTo>
                <a:lnTo>
                  <a:pt x="555" y="407"/>
                </a:lnTo>
                <a:lnTo>
                  <a:pt x="589" y="343"/>
                </a:lnTo>
                <a:lnTo>
                  <a:pt x="627" y="283"/>
                </a:lnTo>
                <a:lnTo>
                  <a:pt x="672" y="228"/>
                </a:lnTo>
                <a:lnTo>
                  <a:pt x="723" y="179"/>
                </a:lnTo>
                <a:lnTo>
                  <a:pt x="779" y="134"/>
                </a:lnTo>
                <a:lnTo>
                  <a:pt x="839" y="95"/>
                </a:lnTo>
                <a:lnTo>
                  <a:pt x="903" y="61"/>
                </a:lnTo>
                <a:lnTo>
                  <a:pt x="971" y="35"/>
                </a:lnTo>
                <a:lnTo>
                  <a:pt x="1041" y="16"/>
                </a:lnTo>
                <a:lnTo>
                  <a:pt x="1116" y="3"/>
                </a:lnTo>
                <a:lnTo>
                  <a:pt x="11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prstClr val="black"/>
              </a:solidFill>
              <a:latin typeface="Open Sans" panose="020B0606030504020204" pitchFamily="34" charset="0"/>
            </a:endParaRPr>
          </a:p>
        </p:txBody>
      </p:sp>
      <p:sp>
        <p:nvSpPr>
          <p:cNvPr id="79" name="Freeform 37">
            <a:extLst>
              <a:ext uri="{FF2B5EF4-FFF2-40B4-BE49-F238E27FC236}">
                <a16:creationId xmlns:a16="http://schemas.microsoft.com/office/drawing/2014/main" id="{AC4487A3-231D-43E3-8EFD-7DBB939D24F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207190" y="3071586"/>
            <a:ext cx="305961" cy="318530"/>
          </a:xfrm>
          <a:custGeom>
            <a:avLst/>
            <a:gdLst>
              <a:gd name="T0" fmla="*/ 2128 w 3456"/>
              <a:gd name="T1" fmla="*/ 3100 h 3598"/>
              <a:gd name="T2" fmla="*/ 2098 w 3456"/>
              <a:gd name="T3" fmla="*/ 3359 h 3598"/>
              <a:gd name="T4" fmla="*/ 1947 w 3456"/>
              <a:gd name="T5" fmla="*/ 3556 h 3598"/>
              <a:gd name="T6" fmla="*/ 1548 w 3456"/>
              <a:gd name="T7" fmla="*/ 3586 h 3598"/>
              <a:gd name="T8" fmla="*/ 1402 w 3456"/>
              <a:gd name="T9" fmla="*/ 3395 h 3598"/>
              <a:gd name="T10" fmla="*/ 1317 w 3456"/>
              <a:gd name="T11" fmla="*/ 3143 h 3598"/>
              <a:gd name="T12" fmla="*/ 1418 w 3456"/>
              <a:gd name="T13" fmla="*/ 3042 h 3598"/>
              <a:gd name="T14" fmla="*/ 2964 w 3456"/>
              <a:gd name="T15" fmla="*/ 2824 h 3598"/>
              <a:gd name="T16" fmla="*/ 2934 w 3456"/>
              <a:gd name="T17" fmla="*/ 2961 h 3598"/>
              <a:gd name="T18" fmla="*/ 2808 w 3456"/>
              <a:gd name="T19" fmla="*/ 2948 h 3598"/>
              <a:gd name="T20" fmla="*/ 2545 w 3456"/>
              <a:gd name="T21" fmla="*/ 2577 h 3598"/>
              <a:gd name="T22" fmla="*/ 857 w 3456"/>
              <a:gd name="T23" fmla="*/ 2534 h 3598"/>
              <a:gd name="T24" fmla="*/ 919 w 3456"/>
              <a:gd name="T25" fmla="*/ 2661 h 3598"/>
              <a:gd name="T26" fmla="*/ 576 w 3456"/>
              <a:gd name="T27" fmla="*/ 2977 h 3598"/>
              <a:gd name="T28" fmla="*/ 477 w 3456"/>
              <a:gd name="T29" fmla="*/ 2888 h 3598"/>
              <a:gd name="T30" fmla="*/ 793 w 3456"/>
              <a:gd name="T31" fmla="*/ 2534 h 3598"/>
              <a:gd name="T32" fmla="*/ 3434 w 3456"/>
              <a:gd name="T33" fmla="*/ 1664 h 3598"/>
              <a:gd name="T34" fmla="*/ 3418 w 3456"/>
              <a:gd name="T35" fmla="*/ 1805 h 3598"/>
              <a:gd name="T36" fmla="*/ 2943 w 3456"/>
              <a:gd name="T37" fmla="*/ 1804 h 3598"/>
              <a:gd name="T38" fmla="*/ 2928 w 3456"/>
              <a:gd name="T39" fmla="*/ 1664 h 3598"/>
              <a:gd name="T40" fmla="*/ 473 w 3456"/>
              <a:gd name="T41" fmla="*/ 1629 h 3598"/>
              <a:gd name="T42" fmla="*/ 547 w 3456"/>
              <a:gd name="T43" fmla="*/ 1749 h 3598"/>
              <a:gd name="T44" fmla="*/ 100 w 3456"/>
              <a:gd name="T45" fmla="*/ 1827 h 3598"/>
              <a:gd name="T46" fmla="*/ 0 w 3456"/>
              <a:gd name="T47" fmla="*/ 1726 h 3598"/>
              <a:gd name="T48" fmla="*/ 100 w 3456"/>
              <a:gd name="T49" fmla="*/ 1626 h 3598"/>
              <a:gd name="T50" fmla="*/ 1371 w 3456"/>
              <a:gd name="T51" fmla="*/ 1200 h 3598"/>
              <a:gd name="T52" fmla="*/ 1117 w 3456"/>
              <a:gd name="T53" fmla="*/ 1540 h 3598"/>
              <a:gd name="T54" fmla="*/ 1125 w 3456"/>
              <a:gd name="T55" fmla="*/ 1808 h 3598"/>
              <a:gd name="T56" fmla="*/ 1266 w 3456"/>
              <a:gd name="T57" fmla="*/ 1793 h 3598"/>
              <a:gd name="T58" fmla="*/ 1339 w 3456"/>
              <a:gd name="T59" fmla="*/ 1524 h 3598"/>
              <a:gd name="T60" fmla="*/ 1619 w 3456"/>
              <a:gd name="T61" fmla="*/ 1304 h 3598"/>
              <a:gd name="T62" fmla="*/ 1817 w 3456"/>
              <a:gd name="T63" fmla="*/ 1235 h 3598"/>
              <a:gd name="T64" fmla="*/ 1773 w 3456"/>
              <a:gd name="T65" fmla="*/ 1100 h 3598"/>
              <a:gd name="T66" fmla="*/ 2018 w 3456"/>
              <a:gd name="T67" fmla="*/ 889 h 3598"/>
              <a:gd name="T68" fmla="*/ 2425 w 3456"/>
              <a:gd name="T69" fmla="*/ 1179 h 3598"/>
              <a:gd name="T70" fmla="*/ 2612 w 3456"/>
              <a:gd name="T71" fmla="*/ 1650 h 3598"/>
              <a:gd name="T72" fmla="*/ 2499 w 3456"/>
              <a:gd name="T73" fmla="*/ 2166 h 3598"/>
              <a:gd name="T74" fmla="*/ 2222 w 3456"/>
              <a:gd name="T75" fmla="*/ 2546 h 3598"/>
              <a:gd name="T76" fmla="*/ 2109 w 3456"/>
              <a:gd name="T77" fmla="*/ 2862 h 3598"/>
              <a:gd name="T78" fmla="*/ 1394 w 3456"/>
              <a:gd name="T79" fmla="*/ 2895 h 3598"/>
              <a:gd name="T80" fmla="*/ 1279 w 3456"/>
              <a:gd name="T81" fmla="*/ 2662 h 3598"/>
              <a:gd name="T82" fmla="*/ 1040 w 3456"/>
              <a:gd name="T83" fmla="*/ 2287 h 3598"/>
              <a:gd name="T84" fmla="*/ 845 w 3456"/>
              <a:gd name="T85" fmla="*/ 1814 h 3598"/>
              <a:gd name="T86" fmla="*/ 946 w 3456"/>
              <a:gd name="T87" fmla="*/ 1307 h 3598"/>
              <a:gd name="T88" fmla="*/ 1294 w 3456"/>
              <a:gd name="T89" fmla="*/ 953 h 3598"/>
              <a:gd name="T90" fmla="*/ 2868 w 3456"/>
              <a:gd name="T91" fmla="*/ 477 h 3598"/>
              <a:gd name="T92" fmla="*/ 2979 w 3456"/>
              <a:gd name="T93" fmla="*/ 566 h 3598"/>
              <a:gd name="T94" fmla="*/ 2669 w 3456"/>
              <a:gd name="T95" fmla="*/ 917 h 3598"/>
              <a:gd name="T96" fmla="*/ 2545 w 3456"/>
              <a:gd name="T97" fmla="*/ 877 h 3598"/>
              <a:gd name="T98" fmla="*/ 2808 w 3456"/>
              <a:gd name="T99" fmla="*/ 505 h 3598"/>
              <a:gd name="T100" fmla="*/ 628 w 3456"/>
              <a:gd name="T101" fmla="*/ 490 h 3598"/>
              <a:gd name="T102" fmla="*/ 919 w 3456"/>
              <a:gd name="T103" fmla="*/ 855 h 3598"/>
              <a:gd name="T104" fmla="*/ 806 w 3456"/>
              <a:gd name="T105" fmla="*/ 921 h 3598"/>
              <a:gd name="T106" fmla="*/ 476 w 3456"/>
              <a:gd name="T107" fmla="*/ 586 h 3598"/>
              <a:gd name="T108" fmla="*/ 565 w 3456"/>
              <a:gd name="T109" fmla="*/ 476 h 3598"/>
              <a:gd name="T110" fmla="*/ 1825 w 3456"/>
              <a:gd name="T111" fmla="*/ 77 h 3598"/>
              <a:gd name="T112" fmla="*/ 1771 w 3456"/>
              <a:gd name="T113" fmla="*/ 539 h 3598"/>
              <a:gd name="T114" fmla="*/ 1638 w 3456"/>
              <a:gd name="T115" fmla="*/ 494 h 3598"/>
              <a:gd name="T116" fmla="*/ 1665 w 3456"/>
              <a:gd name="T117" fmla="*/ 22 h 3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6" h="3598">
                <a:moveTo>
                  <a:pt x="1418" y="3042"/>
                </a:moveTo>
                <a:lnTo>
                  <a:pt x="2037" y="3042"/>
                </a:lnTo>
                <a:lnTo>
                  <a:pt x="2060" y="3045"/>
                </a:lnTo>
                <a:lnTo>
                  <a:pt x="2081" y="3053"/>
                </a:lnTo>
                <a:lnTo>
                  <a:pt x="2101" y="3065"/>
                </a:lnTo>
                <a:lnTo>
                  <a:pt x="2116" y="3080"/>
                </a:lnTo>
                <a:lnTo>
                  <a:pt x="2128" y="3100"/>
                </a:lnTo>
                <a:lnTo>
                  <a:pt x="2136" y="3120"/>
                </a:lnTo>
                <a:lnTo>
                  <a:pt x="2138" y="3144"/>
                </a:lnTo>
                <a:lnTo>
                  <a:pt x="2138" y="3249"/>
                </a:lnTo>
                <a:lnTo>
                  <a:pt x="2136" y="3280"/>
                </a:lnTo>
                <a:lnTo>
                  <a:pt x="2127" y="3308"/>
                </a:lnTo>
                <a:lnTo>
                  <a:pt x="2115" y="3335"/>
                </a:lnTo>
                <a:lnTo>
                  <a:pt x="2098" y="3359"/>
                </a:lnTo>
                <a:lnTo>
                  <a:pt x="2077" y="3378"/>
                </a:lnTo>
                <a:lnTo>
                  <a:pt x="2053" y="3395"/>
                </a:lnTo>
                <a:lnTo>
                  <a:pt x="2027" y="3407"/>
                </a:lnTo>
                <a:lnTo>
                  <a:pt x="1997" y="3415"/>
                </a:lnTo>
                <a:lnTo>
                  <a:pt x="1971" y="3510"/>
                </a:lnTo>
                <a:lnTo>
                  <a:pt x="1962" y="3534"/>
                </a:lnTo>
                <a:lnTo>
                  <a:pt x="1947" y="3556"/>
                </a:lnTo>
                <a:lnTo>
                  <a:pt x="1929" y="3573"/>
                </a:lnTo>
                <a:lnTo>
                  <a:pt x="1907" y="3586"/>
                </a:lnTo>
                <a:lnTo>
                  <a:pt x="1882" y="3595"/>
                </a:lnTo>
                <a:lnTo>
                  <a:pt x="1856" y="3598"/>
                </a:lnTo>
                <a:lnTo>
                  <a:pt x="1600" y="3598"/>
                </a:lnTo>
                <a:lnTo>
                  <a:pt x="1572" y="3595"/>
                </a:lnTo>
                <a:lnTo>
                  <a:pt x="1548" y="3586"/>
                </a:lnTo>
                <a:lnTo>
                  <a:pt x="1526" y="3573"/>
                </a:lnTo>
                <a:lnTo>
                  <a:pt x="1509" y="3556"/>
                </a:lnTo>
                <a:lnTo>
                  <a:pt x="1493" y="3534"/>
                </a:lnTo>
                <a:lnTo>
                  <a:pt x="1485" y="3510"/>
                </a:lnTo>
                <a:lnTo>
                  <a:pt x="1459" y="3415"/>
                </a:lnTo>
                <a:lnTo>
                  <a:pt x="1430" y="3407"/>
                </a:lnTo>
                <a:lnTo>
                  <a:pt x="1402" y="3395"/>
                </a:lnTo>
                <a:lnTo>
                  <a:pt x="1378" y="3378"/>
                </a:lnTo>
                <a:lnTo>
                  <a:pt x="1358" y="3358"/>
                </a:lnTo>
                <a:lnTo>
                  <a:pt x="1340" y="3335"/>
                </a:lnTo>
                <a:lnTo>
                  <a:pt x="1328" y="3308"/>
                </a:lnTo>
                <a:lnTo>
                  <a:pt x="1319" y="3279"/>
                </a:lnTo>
                <a:lnTo>
                  <a:pt x="1317" y="3248"/>
                </a:lnTo>
                <a:lnTo>
                  <a:pt x="1317" y="3143"/>
                </a:lnTo>
                <a:lnTo>
                  <a:pt x="1319" y="3120"/>
                </a:lnTo>
                <a:lnTo>
                  <a:pt x="1327" y="3098"/>
                </a:lnTo>
                <a:lnTo>
                  <a:pt x="1339" y="3080"/>
                </a:lnTo>
                <a:lnTo>
                  <a:pt x="1354" y="3063"/>
                </a:lnTo>
                <a:lnTo>
                  <a:pt x="1373" y="3053"/>
                </a:lnTo>
                <a:lnTo>
                  <a:pt x="1395" y="3045"/>
                </a:lnTo>
                <a:lnTo>
                  <a:pt x="1418" y="3042"/>
                </a:lnTo>
                <a:close/>
                <a:moveTo>
                  <a:pt x="2620" y="2530"/>
                </a:moveTo>
                <a:lnTo>
                  <a:pt x="2642" y="2530"/>
                </a:lnTo>
                <a:lnTo>
                  <a:pt x="2664" y="2534"/>
                </a:lnTo>
                <a:lnTo>
                  <a:pt x="2683" y="2544"/>
                </a:lnTo>
                <a:lnTo>
                  <a:pt x="2702" y="2558"/>
                </a:lnTo>
                <a:lnTo>
                  <a:pt x="2949" y="2806"/>
                </a:lnTo>
                <a:lnTo>
                  <a:pt x="2964" y="2824"/>
                </a:lnTo>
                <a:lnTo>
                  <a:pt x="2974" y="2845"/>
                </a:lnTo>
                <a:lnTo>
                  <a:pt x="2978" y="2867"/>
                </a:lnTo>
                <a:lnTo>
                  <a:pt x="2978" y="2888"/>
                </a:lnTo>
                <a:lnTo>
                  <a:pt x="2974" y="2909"/>
                </a:lnTo>
                <a:lnTo>
                  <a:pt x="2964" y="2930"/>
                </a:lnTo>
                <a:lnTo>
                  <a:pt x="2949" y="2948"/>
                </a:lnTo>
                <a:lnTo>
                  <a:pt x="2934" y="2961"/>
                </a:lnTo>
                <a:lnTo>
                  <a:pt x="2917" y="2969"/>
                </a:lnTo>
                <a:lnTo>
                  <a:pt x="2898" y="2975"/>
                </a:lnTo>
                <a:lnTo>
                  <a:pt x="2879" y="2977"/>
                </a:lnTo>
                <a:lnTo>
                  <a:pt x="2860" y="2975"/>
                </a:lnTo>
                <a:lnTo>
                  <a:pt x="2841" y="2969"/>
                </a:lnTo>
                <a:lnTo>
                  <a:pt x="2824" y="2961"/>
                </a:lnTo>
                <a:lnTo>
                  <a:pt x="2808" y="2948"/>
                </a:lnTo>
                <a:lnTo>
                  <a:pt x="2560" y="2699"/>
                </a:lnTo>
                <a:lnTo>
                  <a:pt x="2545" y="2682"/>
                </a:lnTo>
                <a:lnTo>
                  <a:pt x="2536" y="2661"/>
                </a:lnTo>
                <a:lnTo>
                  <a:pt x="2531" y="2640"/>
                </a:lnTo>
                <a:lnTo>
                  <a:pt x="2531" y="2618"/>
                </a:lnTo>
                <a:lnTo>
                  <a:pt x="2536" y="2596"/>
                </a:lnTo>
                <a:lnTo>
                  <a:pt x="2545" y="2577"/>
                </a:lnTo>
                <a:lnTo>
                  <a:pt x="2560" y="2558"/>
                </a:lnTo>
                <a:lnTo>
                  <a:pt x="2578" y="2544"/>
                </a:lnTo>
                <a:lnTo>
                  <a:pt x="2599" y="2534"/>
                </a:lnTo>
                <a:lnTo>
                  <a:pt x="2620" y="2530"/>
                </a:lnTo>
                <a:close/>
                <a:moveTo>
                  <a:pt x="813" y="2530"/>
                </a:moveTo>
                <a:lnTo>
                  <a:pt x="835" y="2530"/>
                </a:lnTo>
                <a:lnTo>
                  <a:pt x="857" y="2534"/>
                </a:lnTo>
                <a:lnTo>
                  <a:pt x="877" y="2544"/>
                </a:lnTo>
                <a:lnTo>
                  <a:pt x="894" y="2558"/>
                </a:lnTo>
                <a:lnTo>
                  <a:pt x="910" y="2577"/>
                </a:lnTo>
                <a:lnTo>
                  <a:pt x="919" y="2596"/>
                </a:lnTo>
                <a:lnTo>
                  <a:pt x="924" y="2618"/>
                </a:lnTo>
                <a:lnTo>
                  <a:pt x="924" y="2640"/>
                </a:lnTo>
                <a:lnTo>
                  <a:pt x="919" y="2661"/>
                </a:lnTo>
                <a:lnTo>
                  <a:pt x="910" y="2682"/>
                </a:lnTo>
                <a:lnTo>
                  <a:pt x="894" y="2699"/>
                </a:lnTo>
                <a:lnTo>
                  <a:pt x="647" y="2948"/>
                </a:lnTo>
                <a:lnTo>
                  <a:pt x="631" y="2961"/>
                </a:lnTo>
                <a:lnTo>
                  <a:pt x="614" y="2969"/>
                </a:lnTo>
                <a:lnTo>
                  <a:pt x="596" y="2975"/>
                </a:lnTo>
                <a:lnTo>
                  <a:pt x="576" y="2977"/>
                </a:lnTo>
                <a:lnTo>
                  <a:pt x="557" y="2975"/>
                </a:lnTo>
                <a:lnTo>
                  <a:pt x="539" y="2969"/>
                </a:lnTo>
                <a:lnTo>
                  <a:pt x="521" y="2961"/>
                </a:lnTo>
                <a:lnTo>
                  <a:pt x="506" y="2948"/>
                </a:lnTo>
                <a:lnTo>
                  <a:pt x="492" y="2930"/>
                </a:lnTo>
                <a:lnTo>
                  <a:pt x="482" y="2909"/>
                </a:lnTo>
                <a:lnTo>
                  <a:pt x="477" y="2888"/>
                </a:lnTo>
                <a:lnTo>
                  <a:pt x="477" y="2867"/>
                </a:lnTo>
                <a:lnTo>
                  <a:pt x="482" y="2845"/>
                </a:lnTo>
                <a:lnTo>
                  <a:pt x="492" y="2824"/>
                </a:lnTo>
                <a:lnTo>
                  <a:pt x="506" y="2806"/>
                </a:lnTo>
                <a:lnTo>
                  <a:pt x="754" y="2558"/>
                </a:lnTo>
                <a:lnTo>
                  <a:pt x="772" y="2544"/>
                </a:lnTo>
                <a:lnTo>
                  <a:pt x="793" y="2534"/>
                </a:lnTo>
                <a:lnTo>
                  <a:pt x="813" y="2530"/>
                </a:lnTo>
                <a:close/>
                <a:moveTo>
                  <a:pt x="3005" y="1626"/>
                </a:moveTo>
                <a:lnTo>
                  <a:pt x="3356" y="1626"/>
                </a:lnTo>
                <a:lnTo>
                  <a:pt x="3380" y="1629"/>
                </a:lnTo>
                <a:lnTo>
                  <a:pt x="3401" y="1636"/>
                </a:lnTo>
                <a:lnTo>
                  <a:pt x="3419" y="1648"/>
                </a:lnTo>
                <a:lnTo>
                  <a:pt x="3434" y="1664"/>
                </a:lnTo>
                <a:lnTo>
                  <a:pt x="3446" y="1682"/>
                </a:lnTo>
                <a:lnTo>
                  <a:pt x="3453" y="1703"/>
                </a:lnTo>
                <a:lnTo>
                  <a:pt x="3456" y="1726"/>
                </a:lnTo>
                <a:lnTo>
                  <a:pt x="3453" y="1749"/>
                </a:lnTo>
                <a:lnTo>
                  <a:pt x="3446" y="1771"/>
                </a:lnTo>
                <a:lnTo>
                  <a:pt x="3434" y="1789"/>
                </a:lnTo>
                <a:lnTo>
                  <a:pt x="3418" y="1805"/>
                </a:lnTo>
                <a:lnTo>
                  <a:pt x="3399" y="1816"/>
                </a:lnTo>
                <a:lnTo>
                  <a:pt x="3379" y="1823"/>
                </a:lnTo>
                <a:lnTo>
                  <a:pt x="3356" y="1827"/>
                </a:lnTo>
                <a:lnTo>
                  <a:pt x="3005" y="1827"/>
                </a:lnTo>
                <a:lnTo>
                  <a:pt x="2982" y="1823"/>
                </a:lnTo>
                <a:lnTo>
                  <a:pt x="2961" y="1816"/>
                </a:lnTo>
                <a:lnTo>
                  <a:pt x="2943" y="1804"/>
                </a:lnTo>
                <a:lnTo>
                  <a:pt x="2928" y="1788"/>
                </a:lnTo>
                <a:lnTo>
                  <a:pt x="2915" y="1770"/>
                </a:lnTo>
                <a:lnTo>
                  <a:pt x="2908" y="1749"/>
                </a:lnTo>
                <a:lnTo>
                  <a:pt x="2906" y="1726"/>
                </a:lnTo>
                <a:lnTo>
                  <a:pt x="2908" y="1703"/>
                </a:lnTo>
                <a:lnTo>
                  <a:pt x="2915" y="1682"/>
                </a:lnTo>
                <a:lnTo>
                  <a:pt x="2928" y="1664"/>
                </a:lnTo>
                <a:lnTo>
                  <a:pt x="2943" y="1648"/>
                </a:lnTo>
                <a:lnTo>
                  <a:pt x="2961" y="1636"/>
                </a:lnTo>
                <a:lnTo>
                  <a:pt x="2982" y="1629"/>
                </a:lnTo>
                <a:lnTo>
                  <a:pt x="3005" y="1626"/>
                </a:lnTo>
                <a:close/>
                <a:moveTo>
                  <a:pt x="100" y="1626"/>
                </a:moveTo>
                <a:lnTo>
                  <a:pt x="450" y="1626"/>
                </a:lnTo>
                <a:lnTo>
                  <a:pt x="473" y="1629"/>
                </a:lnTo>
                <a:lnTo>
                  <a:pt x="495" y="1636"/>
                </a:lnTo>
                <a:lnTo>
                  <a:pt x="513" y="1648"/>
                </a:lnTo>
                <a:lnTo>
                  <a:pt x="529" y="1664"/>
                </a:lnTo>
                <a:lnTo>
                  <a:pt x="540" y="1682"/>
                </a:lnTo>
                <a:lnTo>
                  <a:pt x="547" y="1703"/>
                </a:lnTo>
                <a:lnTo>
                  <a:pt x="551" y="1726"/>
                </a:lnTo>
                <a:lnTo>
                  <a:pt x="547" y="1749"/>
                </a:lnTo>
                <a:lnTo>
                  <a:pt x="540" y="1771"/>
                </a:lnTo>
                <a:lnTo>
                  <a:pt x="529" y="1789"/>
                </a:lnTo>
                <a:lnTo>
                  <a:pt x="513" y="1805"/>
                </a:lnTo>
                <a:lnTo>
                  <a:pt x="495" y="1816"/>
                </a:lnTo>
                <a:lnTo>
                  <a:pt x="473" y="1823"/>
                </a:lnTo>
                <a:lnTo>
                  <a:pt x="450" y="1827"/>
                </a:lnTo>
                <a:lnTo>
                  <a:pt x="100" y="1827"/>
                </a:lnTo>
                <a:lnTo>
                  <a:pt x="77" y="1823"/>
                </a:lnTo>
                <a:lnTo>
                  <a:pt x="56" y="1816"/>
                </a:lnTo>
                <a:lnTo>
                  <a:pt x="37" y="1804"/>
                </a:lnTo>
                <a:lnTo>
                  <a:pt x="22" y="1788"/>
                </a:lnTo>
                <a:lnTo>
                  <a:pt x="10" y="1770"/>
                </a:lnTo>
                <a:lnTo>
                  <a:pt x="2" y="1749"/>
                </a:lnTo>
                <a:lnTo>
                  <a:pt x="0" y="1726"/>
                </a:lnTo>
                <a:lnTo>
                  <a:pt x="2" y="1703"/>
                </a:lnTo>
                <a:lnTo>
                  <a:pt x="10" y="1682"/>
                </a:lnTo>
                <a:lnTo>
                  <a:pt x="22" y="1664"/>
                </a:lnTo>
                <a:lnTo>
                  <a:pt x="37" y="1648"/>
                </a:lnTo>
                <a:lnTo>
                  <a:pt x="56" y="1636"/>
                </a:lnTo>
                <a:lnTo>
                  <a:pt x="77" y="1629"/>
                </a:lnTo>
                <a:lnTo>
                  <a:pt x="100" y="1626"/>
                </a:lnTo>
                <a:close/>
                <a:moveTo>
                  <a:pt x="1728" y="1090"/>
                </a:moveTo>
                <a:lnTo>
                  <a:pt x="1663" y="1094"/>
                </a:lnTo>
                <a:lnTo>
                  <a:pt x="1600" y="1104"/>
                </a:lnTo>
                <a:lnTo>
                  <a:pt x="1538" y="1119"/>
                </a:lnTo>
                <a:lnTo>
                  <a:pt x="1479" y="1141"/>
                </a:lnTo>
                <a:lnTo>
                  <a:pt x="1423" y="1167"/>
                </a:lnTo>
                <a:lnTo>
                  <a:pt x="1371" y="1200"/>
                </a:lnTo>
                <a:lnTo>
                  <a:pt x="1321" y="1236"/>
                </a:lnTo>
                <a:lnTo>
                  <a:pt x="1275" y="1277"/>
                </a:lnTo>
                <a:lnTo>
                  <a:pt x="1234" y="1323"/>
                </a:lnTo>
                <a:lnTo>
                  <a:pt x="1198" y="1373"/>
                </a:lnTo>
                <a:lnTo>
                  <a:pt x="1165" y="1425"/>
                </a:lnTo>
                <a:lnTo>
                  <a:pt x="1138" y="1481"/>
                </a:lnTo>
                <a:lnTo>
                  <a:pt x="1117" y="1540"/>
                </a:lnTo>
                <a:lnTo>
                  <a:pt x="1100" y="1601"/>
                </a:lnTo>
                <a:lnTo>
                  <a:pt x="1090" y="1665"/>
                </a:lnTo>
                <a:lnTo>
                  <a:pt x="1087" y="1730"/>
                </a:lnTo>
                <a:lnTo>
                  <a:pt x="1090" y="1752"/>
                </a:lnTo>
                <a:lnTo>
                  <a:pt x="1098" y="1774"/>
                </a:lnTo>
                <a:lnTo>
                  <a:pt x="1109" y="1793"/>
                </a:lnTo>
                <a:lnTo>
                  <a:pt x="1125" y="1808"/>
                </a:lnTo>
                <a:lnTo>
                  <a:pt x="1143" y="1820"/>
                </a:lnTo>
                <a:lnTo>
                  <a:pt x="1165" y="1828"/>
                </a:lnTo>
                <a:lnTo>
                  <a:pt x="1188" y="1830"/>
                </a:lnTo>
                <a:lnTo>
                  <a:pt x="1211" y="1828"/>
                </a:lnTo>
                <a:lnTo>
                  <a:pt x="1232" y="1820"/>
                </a:lnTo>
                <a:lnTo>
                  <a:pt x="1250" y="1808"/>
                </a:lnTo>
                <a:lnTo>
                  <a:pt x="1266" y="1793"/>
                </a:lnTo>
                <a:lnTo>
                  <a:pt x="1278" y="1774"/>
                </a:lnTo>
                <a:lnTo>
                  <a:pt x="1285" y="1753"/>
                </a:lnTo>
                <a:lnTo>
                  <a:pt x="1288" y="1730"/>
                </a:lnTo>
                <a:lnTo>
                  <a:pt x="1291" y="1674"/>
                </a:lnTo>
                <a:lnTo>
                  <a:pt x="1301" y="1622"/>
                </a:lnTo>
                <a:lnTo>
                  <a:pt x="1317" y="1571"/>
                </a:lnTo>
                <a:lnTo>
                  <a:pt x="1339" y="1524"/>
                </a:lnTo>
                <a:lnTo>
                  <a:pt x="1366" y="1479"/>
                </a:lnTo>
                <a:lnTo>
                  <a:pt x="1399" y="1438"/>
                </a:lnTo>
                <a:lnTo>
                  <a:pt x="1436" y="1401"/>
                </a:lnTo>
                <a:lnTo>
                  <a:pt x="1477" y="1369"/>
                </a:lnTo>
                <a:lnTo>
                  <a:pt x="1522" y="1342"/>
                </a:lnTo>
                <a:lnTo>
                  <a:pt x="1569" y="1320"/>
                </a:lnTo>
                <a:lnTo>
                  <a:pt x="1619" y="1304"/>
                </a:lnTo>
                <a:lnTo>
                  <a:pt x="1673" y="1294"/>
                </a:lnTo>
                <a:lnTo>
                  <a:pt x="1728" y="1291"/>
                </a:lnTo>
                <a:lnTo>
                  <a:pt x="1751" y="1287"/>
                </a:lnTo>
                <a:lnTo>
                  <a:pt x="1773" y="1280"/>
                </a:lnTo>
                <a:lnTo>
                  <a:pt x="1791" y="1269"/>
                </a:lnTo>
                <a:lnTo>
                  <a:pt x="1806" y="1252"/>
                </a:lnTo>
                <a:lnTo>
                  <a:pt x="1817" y="1235"/>
                </a:lnTo>
                <a:lnTo>
                  <a:pt x="1825" y="1213"/>
                </a:lnTo>
                <a:lnTo>
                  <a:pt x="1828" y="1190"/>
                </a:lnTo>
                <a:lnTo>
                  <a:pt x="1825" y="1167"/>
                </a:lnTo>
                <a:lnTo>
                  <a:pt x="1817" y="1146"/>
                </a:lnTo>
                <a:lnTo>
                  <a:pt x="1806" y="1128"/>
                </a:lnTo>
                <a:lnTo>
                  <a:pt x="1791" y="1112"/>
                </a:lnTo>
                <a:lnTo>
                  <a:pt x="1773" y="1100"/>
                </a:lnTo>
                <a:lnTo>
                  <a:pt x="1751" y="1093"/>
                </a:lnTo>
                <a:lnTo>
                  <a:pt x="1728" y="1090"/>
                </a:lnTo>
                <a:close/>
                <a:moveTo>
                  <a:pt x="1722" y="841"/>
                </a:moveTo>
                <a:lnTo>
                  <a:pt x="1799" y="843"/>
                </a:lnTo>
                <a:lnTo>
                  <a:pt x="1874" y="852"/>
                </a:lnTo>
                <a:lnTo>
                  <a:pt x="1948" y="867"/>
                </a:lnTo>
                <a:lnTo>
                  <a:pt x="2018" y="889"/>
                </a:lnTo>
                <a:lnTo>
                  <a:pt x="2087" y="915"/>
                </a:lnTo>
                <a:lnTo>
                  <a:pt x="2151" y="948"/>
                </a:lnTo>
                <a:lnTo>
                  <a:pt x="2214" y="984"/>
                </a:lnTo>
                <a:lnTo>
                  <a:pt x="2273" y="1027"/>
                </a:lnTo>
                <a:lnTo>
                  <a:pt x="2328" y="1073"/>
                </a:lnTo>
                <a:lnTo>
                  <a:pt x="2378" y="1124"/>
                </a:lnTo>
                <a:lnTo>
                  <a:pt x="2425" y="1179"/>
                </a:lnTo>
                <a:lnTo>
                  <a:pt x="2468" y="1237"/>
                </a:lnTo>
                <a:lnTo>
                  <a:pt x="2505" y="1299"/>
                </a:lnTo>
                <a:lnTo>
                  <a:pt x="2538" y="1364"/>
                </a:lnTo>
                <a:lnTo>
                  <a:pt x="2565" y="1432"/>
                </a:lnTo>
                <a:lnTo>
                  <a:pt x="2586" y="1503"/>
                </a:lnTo>
                <a:lnTo>
                  <a:pt x="2602" y="1575"/>
                </a:lnTo>
                <a:lnTo>
                  <a:pt x="2612" y="1650"/>
                </a:lnTo>
                <a:lnTo>
                  <a:pt x="2616" y="1727"/>
                </a:lnTo>
                <a:lnTo>
                  <a:pt x="2611" y="1806"/>
                </a:lnTo>
                <a:lnTo>
                  <a:pt x="2601" y="1882"/>
                </a:lnTo>
                <a:lnTo>
                  <a:pt x="2585" y="1958"/>
                </a:lnTo>
                <a:lnTo>
                  <a:pt x="2562" y="2030"/>
                </a:lnTo>
                <a:lnTo>
                  <a:pt x="2533" y="2099"/>
                </a:lnTo>
                <a:lnTo>
                  <a:pt x="2499" y="2166"/>
                </a:lnTo>
                <a:lnTo>
                  <a:pt x="2460" y="2228"/>
                </a:lnTo>
                <a:lnTo>
                  <a:pt x="2415" y="2287"/>
                </a:lnTo>
                <a:lnTo>
                  <a:pt x="2366" y="2342"/>
                </a:lnTo>
                <a:lnTo>
                  <a:pt x="2324" y="2389"/>
                </a:lnTo>
                <a:lnTo>
                  <a:pt x="2286" y="2439"/>
                </a:lnTo>
                <a:lnTo>
                  <a:pt x="2252" y="2491"/>
                </a:lnTo>
                <a:lnTo>
                  <a:pt x="2222" y="2546"/>
                </a:lnTo>
                <a:lnTo>
                  <a:pt x="2197" y="2603"/>
                </a:lnTo>
                <a:lnTo>
                  <a:pt x="2176" y="2662"/>
                </a:lnTo>
                <a:lnTo>
                  <a:pt x="2160" y="2722"/>
                </a:lnTo>
                <a:lnTo>
                  <a:pt x="2148" y="2783"/>
                </a:lnTo>
                <a:lnTo>
                  <a:pt x="2140" y="2813"/>
                </a:lnTo>
                <a:lnTo>
                  <a:pt x="2127" y="2839"/>
                </a:lnTo>
                <a:lnTo>
                  <a:pt x="2109" y="2862"/>
                </a:lnTo>
                <a:lnTo>
                  <a:pt x="2087" y="2881"/>
                </a:lnTo>
                <a:lnTo>
                  <a:pt x="2062" y="2895"/>
                </a:lnTo>
                <a:lnTo>
                  <a:pt x="2033" y="2904"/>
                </a:lnTo>
                <a:lnTo>
                  <a:pt x="2002" y="2907"/>
                </a:lnTo>
                <a:lnTo>
                  <a:pt x="1452" y="2907"/>
                </a:lnTo>
                <a:lnTo>
                  <a:pt x="1422" y="2904"/>
                </a:lnTo>
                <a:lnTo>
                  <a:pt x="1394" y="2895"/>
                </a:lnTo>
                <a:lnTo>
                  <a:pt x="1369" y="2881"/>
                </a:lnTo>
                <a:lnTo>
                  <a:pt x="1347" y="2862"/>
                </a:lnTo>
                <a:lnTo>
                  <a:pt x="1328" y="2839"/>
                </a:lnTo>
                <a:lnTo>
                  <a:pt x="1315" y="2813"/>
                </a:lnTo>
                <a:lnTo>
                  <a:pt x="1307" y="2785"/>
                </a:lnTo>
                <a:lnTo>
                  <a:pt x="1295" y="2722"/>
                </a:lnTo>
                <a:lnTo>
                  <a:pt x="1279" y="2662"/>
                </a:lnTo>
                <a:lnTo>
                  <a:pt x="1258" y="2603"/>
                </a:lnTo>
                <a:lnTo>
                  <a:pt x="1232" y="2546"/>
                </a:lnTo>
                <a:lnTo>
                  <a:pt x="1202" y="2491"/>
                </a:lnTo>
                <a:lnTo>
                  <a:pt x="1168" y="2438"/>
                </a:lnTo>
                <a:lnTo>
                  <a:pt x="1130" y="2389"/>
                </a:lnTo>
                <a:lnTo>
                  <a:pt x="1088" y="2342"/>
                </a:lnTo>
                <a:lnTo>
                  <a:pt x="1040" y="2287"/>
                </a:lnTo>
                <a:lnTo>
                  <a:pt x="996" y="2229"/>
                </a:lnTo>
                <a:lnTo>
                  <a:pt x="958" y="2167"/>
                </a:lnTo>
                <a:lnTo>
                  <a:pt x="924" y="2102"/>
                </a:lnTo>
                <a:lnTo>
                  <a:pt x="896" y="2033"/>
                </a:lnTo>
                <a:lnTo>
                  <a:pt x="873" y="1963"/>
                </a:lnTo>
                <a:lnTo>
                  <a:pt x="855" y="1890"/>
                </a:lnTo>
                <a:lnTo>
                  <a:pt x="845" y="1814"/>
                </a:lnTo>
                <a:lnTo>
                  <a:pt x="841" y="1737"/>
                </a:lnTo>
                <a:lnTo>
                  <a:pt x="843" y="1659"/>
                </a:lnTo>
                <a:lnTo>
                  <a:pt x="852" y="1585"/>
                </a:lnTo>
                <a:lnTo>
                  <a:pt x="867" y="1512"/>
                </a:lnTo>
                <a:lnTo>
                  <a:pt x="888" y="1440"/>
                </a:lnTo>
                <a:lnTo>
                  <a:pt x="914" y="1373"/>
                </a:lnTo>
                <a:lnTo>
                  <a:pt x="946" y="1307"/>
                </a:lnTo>
                <a:lnTo>
                  <a:pt x="982" y="1245"/>
                </a:lnTo>
                <a:lnTo>
                  <a:pt x="1024" y="1187"/>
                </a:lnTo>
                <a:lnTo>
                  <a:pt x="1070" y="1131"/>
                </a:lnTo>
                <a:lnTo>
                  <a:pt x="1120" y="1081"/>
                </a:lnTo>
                <a:lnTo>
                  <a:pt x="1175" y="1034"/>
                </a:lnTo>
                <a:lnTo>
                  <a:pt x="1233" y="991"/>
                </a:lnTo>
                <a:lnTo>
                  <a:pt x="1294" y="953"/>
                </a:lnTo>
                <a:lnTo>
                  <a:pt x="1359" y="920"/>
                </a:lnTo>
                <a:lnTo>
                  <a:pt x="1427" y="893"/>
                </a:lnTo>
                <a:lnTo>
                  <a:pt x="1497" y="871"/>
                </a:lnTo>
                <a:lnTo>
                  <a:pt x="1570" y="854"/>
                </a:lnTo>
                <a:lnTo>
                  <a:pt x="1644" y="844"/>
                </a:lnTo>
                <a:lnTo>
                  <a:pt x="1722" y="841"/>
                </a:lnTo>
                <a:close/>
                <a:moveTo>
                  <a:pt x="2868" y="477"/>
                </a:moveTo>
                <a:lnTo>
                  <a:pt x="2890" y="477"/>
                </a:lnTo>
                <a:lnTo>
                  <a:pt x="2911" y="481"/>
                </a:lnTo>
                <a:lnTo>
                  <a:pt x="2932" y="491"/>
                </a:lnTo>
                <a:lnTo>
                  <a:pt x="2951" y="505"/>
                </a:lnTo>
                <a:lnTo>
                  <a:pt x="2965" y="524"/>
                </a:lnTo>
                <a:lnTo>
                  <a:pt x="2974" y="544"/>
                </a:lnTo>
                <a:lnTo>
                  <a:pt x="2979" y="566"/>
                </a:lnTo>
                <a:lnTo>
                  <a:pt x="2979" y="587"/>
                </a:lnTo>
                <a:lnTo>
                  <a:pt x="2974" y="608"/>
                </a:lnTo>
                <a:lnTo>
                  <a:pt x="2965" y="629"/>
                </a:lnTo>
                <a:lnTo>
                  <a:pt x="2951" y="646"/>
                </a:lnTo>
                <a:lnTo>
                  <a:pt x="2702" y="895"/>
                </a:lnTo>
                <a:lnTo>
                  <a:pt x="2687" y="908"/>
                </a:lnTo>
                <a:lnTo>
                  <a:pt x="2669" y="917"/>
                </a:lnTo>
                <a:lnTo>
                  <a:pt x="2651" y="922"/>
                </a:lnTo>
                <a:lnTo>
                  <a:pt x="2631" y="923"/>
                </a:lnTo>
                <a:lnTo>
                  <a:pt x="2612" y="922"/>
                </a:lnTo>
                <a:lnTo>
                  <a:pt x="2594" y="917"/>
                </a:lnTo>
                <a:lnTo>
                  <a:pt x="2576" y="908"/>
                </a:lnTo>
                <a:lnTo>
                  <a:pt x="2560" y="895"/>
                </a:lnTo>
                <a:lnTo>
                  <a:pt x="2545" y="877"/>
                </a:lnTo>
                <a:lnTo>
                  <a:pt x="2536" y="856"/>
                </a:lnTo>
                <a:lnTo>
                  <a:pt x="2531" y="835"/>
                </a:lnTo>
                <a:lnTo>
                  <a:pt x="2531" y="813"/>
                </a:lnTo>
                <a:lnTo>
                  <a:pt x="2536" y="792"/>
                </a:lnTo>
                <a:lnTo>
                  <a:pt x="2545" y="771"/>
                </a:lnTo>
                <a:lnTo>
                  <a:pt x="2560" y="754"/>
                </a:lnTo>
                <a:lnTo>
                  <a:pt x="2808" y="505"/>
                </a:lnTo>
                <a:lnTo>
                  <a:pt x="2827" y="491"/>
                </a:lnTo>
                <a:lnTo>
                  <a:pt x="2847" y="481"/>
                </a:lnTo>
                <a:lnTo>
                  <a:pt x="2868" y="477"/>
                </a:lnTo>
                <a:close/>
                <a:moveTo>
                  <a:pt x="565" y="476"/>
                </a:moveTo>
                <a:lnTo>
                  <a:pt x="587" y="476"/>
                </a:lnTo>
                <a:lnTo>
                  <a:pt x="609" y="480"/>
                </a:lnTo>
                <a:lnTo>
                  <a:pt x="628" y="490"/>
                </a:lnTo>
                <a:lnTo>
                  <a:pt x="647" y="504"/>
                </a:lnTo>
                <a:lnTo>
                  <a:pt x="894" y="753"/>
                </a:lnTo>
                <a:lnTo>
                  <a:pt x="910" y="771"/>
                </a:lnTo>
                <a:lnTo>
                  <a:pt x="919" y="791"/>
                </a:lnTo>
                <a:lnTo>
                  <a:pt x="924" y="813"/>
                </a:lnTo>
                <a:lnTo>
                  <a:pt x="924" y="835"/>
                </a:lnTo>
                <a:lnTo>
                  <a:pt x="919" y="855"/>
                </a:lnTo>
                <a:lnTo>
                  <a:pt x="910" y="876"/>
                </a:lnTo>
                <a:lnTo>
                  <a:pt x="894" y="894"/>
                </a:lnTo>
                <a:lnTo>
                  <a:pt x="879" y="907"/>
                </a:lnTo>
                <a:lnTo>
                  <a:pt x="862" y="915"/>
                </a:lnTo>
                <a:lnTo>
                  <a:pt x="843" y="921"/>
                </a:lnTo>
                <a:lnTo>
                  <a:pt x="824" y="923"/>
                </a:lnTo>
                <a:lnTo>
                  <a:pt x="806" y="921"/>
                </a:lnTo>
                <a:lnTo>
                  <a:pt x="787" y="915"/>
                </a:lnTo>
                <a:lnTo>
                  <a:pt x="770" y="907"/>
                </a:lnTo>
                <a:lnTo>
                  <a:pt x="754" y="894"/>
                </a:lnTo>
                <a:lnTo>
                  <a:pt x="505" y="646"/>
                </a:lnTo>
                <a:lnTo>
                  <a:pt x="490" y="628"/>
                </a:lnTo>
                <a:lnTo>
                  <a:pt x="481" y="608"/>
                </a:lnTo>
                <a:lnTo>
                  <a:pt x="476" y="586"/>
                </a:lnTo>
                <a:lnTo>
                  <a:pt x="476" y="564"/>
                </a:lnTo>
                <a:lnTo>
                  <a:pt x="481" y="543"/>
                </a:lnTo>
                <a:lnTo>
                  <a:pt x="490" y="523"/>
                </a:lnTo>
                <a:lnTo>
                  <a:pt x="505" y="504"/>
                </a:lnTo>
                <a:lnTo>
                  <a:pt x="523" y="490"/>
                </a:lnTo>
                <a:lnTo>
                  <a:pt x="543" y="480"/>
                </a:lnTo>
                <a:lnTo>
                  <a:pt x="565" y="476"/>
                </a:lnTo>
                <a:close/>
                <a:moveTo>
                  <a:pt x="1728" y="0"/>
                </a:moveTo>
                <a:lnTo>
                  <a:pt x="1751" y="2"/>
                </a:lnTo>
                <a:lnTo>
                  <a:pt x="1773" y="10"/>
                </a:lnTo>
                <a:lnTo>
                  <a:pt x="1791" y="22"/>
                </a:lnTo>
                <a:lnTo>
                  <a:pt x="1806" y="37"/>
                </a:lnTo>
                <a:lnTo>
                  <a:pt x="1817" y="56"/>
                </a:lnTo>
                <a:lnTo>
                  <a:pt x="1825" y="77"/>
                </a:lnTo>
                <a:lnTo>
                  <a:pt x="1828" y="100"/>
                </a:lnTo>
                <a:lnTo>
                  <a:pt x="1828" y="450"/>
                </a:lnTo>
                <a:lnTo>
                  <a:pt x="1825" y="473"/>
                </a:lnTo>
                <a:lnTo>
                  <a:pt x="1817" y="494"/>
                </a:lnTo>
                <a:lnTo>
                  <a:pt x="1805" y="513"/>
                </a:lnTo>
                <a:lnTo>
                  <a:pt x="1790" y="528"/>
                </a:lnTo>
                <a:lnTo>
                  <a:pt x="1771" y="539"/>
                </a:lnTo>
                <a:lnTo>
                  <a:pt x="1751" y="547"/>
                </a:lnTo>
                <a:lnTo>
                  <a:pt x="1728" y="550"/>
                </a:lnTo>
                <a:lnTo>
                  <a:pt x="1705" y="547"/>
                </a:lnTo>
                <a:lnTo>
                  <a:pt x="1684" y="539"/>
                </a:lnTo>
                <a:lnTo>
                  <a:pt x="1665" y="528"/>
                </a:lnTo>
                <a:lnTo>
                  <a:pt x="1650" y="513"/>
                </a:lnTo>
                <a:lnTo>
                  <a:pt x="1638" y="494"/>
                </a:lnTo>
                <a:lnTo>
                  <a:pt x="1630" y="473"/>
                </a:lnTo>
                <a:lnTo>
                  <a:pt x="1628" y="450"/>
                </a:lnTo>
                <a:lnTo>
                  <a:pt x="1628" y="100"/>
                </a:lnTo>
                <a:lnTo>
                  <a:pt x="1630" y="77"/>
                </a:lnTo>
                <a:lnTo>
                  <a:pt x="1638" y="56"/>
                </a:lnTo>
                <a:lnTo>
                  <a:pt x="1650" y="37"/>
                </a:lnTo>
                <a:lnTo>
                  <a:pt x="1665" y="22"/>
                </a:lnTo>
                <a:lnTo>
                  <a:pt x="1684" y="10"/>
                </a:lnTo>
                <a:lnTo>
                  <a:pt x="1705" y="2"/>
                </a:lnTo>
                <a:lnTo>
                  <a:pt x="17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prstClr val="black"/>
              </a:solidFill>
              <a:latin typeface="Open Sans" panose="020B060603050402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116E195-0049-4AC3-B869-B90C3C77BA83}"/>
              </a:ext>
            </a:extLst>
          </p:cNvPr>
          <p:cNvGrpSpPr/>
          <p:nvPr/>
        </p:nvGrpSpPr>
        <p:grpSpPr>
          <a:xfrm flipH="1">
            <a:off x="9352522" y="2088265"/>
            <a:ext cx="326340" cy="268775"/>
            <a:chOff x="3040063" y="2486025"/>
            <a:chExt cx="3779838" cy="3113087"/>
          </a:xfrm>
          <a:solidFill>
            <a:schemeClr val="bg1"/>
          </a:solidFill>
        </p:grpSpPr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58BB1CBB-5C7F-4E70-818E-67D2D3A3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063" y="2717800"/>
              <a:ext cx="3297238" cy="2881312"/>
            </a:xfrm>
            <a:custGeom>
              <a:avLst/>
              <a:gdLst>
                <a:gd name="T0" fmla="*/ 3216 w 4154"/>
                <a:gd name="T1" fmla="*/ 342 h 3630"/>
                <a:gd name="T2" fmla="*/ 4125 w 4154"/>
                <a:gd name="T3" fmla="*/ 1383 h 3630"/>
                <a:gd name="T4" fmla="*/ 3731 w 4154"/>
                <a:gd name="T5" fmla="*/ 2351 h 3630"/>
                <a:gd name="T6" fmla="*/ 3594 w 4154"/>
                <a:gd name="T7" fmla="*/ 2626 h 3630"/>
                <a:gd name="T8" fmla="*/ 3378 w 4154"/>
                <a:gd name="T9" fmla="*/ 2826 h 3630"/>
                <a:gd name="T10" fmla="*/ 3101 w 4154"/>
                <a:gd name="T11" fmla="*/ 3004 h 3630"/>
                <a:gd name="T12" fmla="*/ 2923 w 4154"/>
                <a:gd name="T13" fmla="*/ 3278 h 3630"/>
                <a:gd name="T14" fmla="*/ 2722 w 4154"/>
                <a:gd name="T15" fmla="*/ 3492 h 3630"/>
                <a:gd name="T16" fmla="*/ 2445 w 4154"/>
                <a:gd name="T17" fmla="*/ 3630 h 3630"/>
                <a:gd name="T18" fmla="*/ 1704 w 4154"/>
                <a:gd name="T19" fmla="*/ 3372 h 3630"/>
                <a:gd name="T20" fmla="*/ 1469 w 4154"/>
                <a:gd name="T21" fmla="*/ 3401 h 3630"/>
                <a:gd name="T22" fmla="*/ 1336 w 4154"/>
                <a:gd name="T23" fmla="*/ 3185 h 3630"/>
                <a:gd name="T24" fmla="*/ 1297 w 4154"/>
                <a:gd name="T25" fmla="*/ 3109 h 3630"/>
                <a:gd name="T26" fmla="*/ 1065 w 4154"/>
                <a:gd name="T27" fmla="*/ 3011 h 3630"/>
                <a:gd name="T28" fmla="*/ 1052 w 4154"/>
                <a:gd name="T29" fmla="*/ 2774 h 3630"/>
                <a:gd name="T30" fmla="*/ 875 w 4154"/>
                <a:gd name="T31" fmla="*/ 2790 h 3630"/>
                <a:gd name="T32" fmla="*/ 707 w 4154"/>
                <a:gd name="T33" fmla="*/ 2596 h 3630"/>
                <a:gd name="T34" fmla="*/ 700 w 4154"/>
                <a:gd name="T35" fmla="*/ 2473 h 3630"/>
                <a:gd name="T36" fmla="*/ 462 w 4154"/>
                <a:gd name="T37" fmla="*/ 2416 h 3630"/>
                <a:gd name="T38" fmla="*/ 405 w 4154"/>
                <a:gd name="T39" fmla="*/ 2180 h 3630"/>
                <a:gd name="T40" fmla="*/ 0 w 4154"/>
                <a:gd name="T41" fmla="*/ 1292 h 3630"/>
                <a:gd name="T42" fmla="*/ 124 w 4154"/>
                <a:gd name="T43" fmla="*/ 1196 h 3630"/>
                <a:gd name="T44" fmla="*/ 900 w 4154"/>
                <a:gd name="T45" fmla="*/ 1773 h 3630"/>
                <a:gd name="T46" fmla="*/ 1103 w 4154"/>
                <a:gd name="T47" fmla="*/ 1940 h 3630"/>
                <a:gd name="T48" fmla="*/ 1087 w 4154"/>
                <a:gd name="T49" fmla="*/ 2113 h 3630"/>
                <a:gd name="T50" fmla="*/ 1326 w 4154"/>
                <a:gd name="T51" fmla="*/ 2128 h 3630"/>
                <a:gd name="T52" fmla="*/ 1424 w 4154"/>
                <a:gd name="T53" fmla="*/ 2357 h 3630"/>
                <a:gd name="T54" fmla="*/ 1501 w 4154"/>
                <a:gd name="T55" fmla="*/ 2396 h 3630"/>
                <a:gd name="T56" fmla="*/ 1717 w 4154"/>
                <a:gd name="T57" fmla="*/ 2529 h 3630"/>
                <a:gd name="T58" fmla="*/ 1689 w 4154"/>
                <a:gd name="T59" fmla="*/ 2761 h 3630"/>
                <a:gd name="T60" fmla="*/ 1922 w 4154"/>
                <a:gd name="T61" fmla="*/ 2733 h 3630"/>
                <a:gd name="T62" fmla="*/ 2057 w 4154"/>
                <a:gd name="T63" fmla="*/ 2948 h 3630"/>
                <a:gd name="T64" fmla="*/ 2453 w 4154"/>
                <a:gd name="T65" fmla="*/ 3433 h 3630"/>
                <a:gd name="T66" fmla="*/ 2588 w 4154"/>
                <a:gd name="T67" fmla="*/ 3323 h 3630"/>
                <a:gd name="T68" fmla="*/ 2240 w 4154"/>
                <a:gd name="T69" fmla="*/ 2894 h 3630"/>
                <a:gd name="T70" fmla="*/ 2335 w 4154"/>
                <a:gd name="T71" fmla="*/ 2771 h 3630"/>
                <a:gd name="T72" fmla="*/ 2768 w 4154"/>
                <a:gd name="T73" fmla="*/ 3120 h 3630"/>
                <a:gd name="T74" fmla="*/ 2901 w 4154"/>
                <a:gd name="T75" fmla="*/ 3010 h 3630"/>
                <a:gd name="T76" fmla="*/ 2554 w 4154"/>
                <a:gd name="T77" fmla="*/ 2581 h 3630"/>
                <a:gd name="T78" fmla="*/ 2650 w 4154"/>
                <a:gd name="T79" fmla="*/ 2458 h 3630"/>
                <a:gd name="T80" fmla="*/ 3084 w 4154"/>
                <a:gd name="T81" fmla="*/ 2809 h 3630"/>
                <a:gd name="T82" fmla="*/ 3216 w 4154"/>
                <a:gd name="T83" fmla="*/ 2697 h 3630"/>
                <a:gd name="T84" fmla="*/ 2869 w 4154"/>
                <a:gd name="T85" fmla="*/ 2268 h 3630"/>
                <a:gd name="T86" fmla="*/ 2965 w 4154"/>
                <a:gd name="T87" fmla="*/ 2145 h 3630"/>
                <a:gd name="T88" fmla="*/ 3399 w 4154"/>
                <a:gd name="T89" fmla="*/ 2496 h 3630"/>
                <a:gd name="T90" fmla="*/ 3531 w 4154"/>
                <a:gd name="T91" fmla="*/ 2386 h 3630"/>
                <a:gd name="T92" fmla="*/ 3486 w 4154"/>
                <a:gd name="T93" fmla="*/ 2274 h 3630"/>
                <a:gd name="T94" fmla="*/ 3282 w 4154"/>
                <a:gd name="T95" fmla="*/ 2071 h 3630"/>
                <a:gd name="T96" fmla="*/ 2949 w 4154"/>
                <a:gd name="T97" fmla="*/ 1741 h 3630"/>
                <a:gd name="T98" fmla="*/ 2592 w 4154"/>
                <a:gd name="T99" fmla="*/ 1386 h 3630"/>
                <a:gd name="T100" fmla="*/ 2310 w 4154"/>
                <a:gd name="T101" fmla="*/ 1108 h 3630"/>
                <a:gd name="T102" fmla="*/ 2198 w 4154"/>
                <a:gd name="T103" fmla="*/ 1010 h 3630"/>
                <a:gd name="T104" fmla="*/ 2042 w 4154"/>
                <a:gd name="T105" fmla="*/ 1078 h 3630"/>
                <a:gd name="T106" fmla="*/ 1753 w 4154"/>
                <a:gd name="T107" fmla="*/ 1528 h 3630"/>
                <a:gd name="T108" fmla="*/ 1396 w 4154"/>
                <a:gd name="T109" fmla="*/ 1640 h 3630"/>
                <a:gd name="T110" fmla="*/ 1138 w 4154"/>
                <a:gd name="T111" fmla="*/ 1435 h 3630"/>
                <a:gd name="T112" fmla="*/ 1521 w 4154"/>
                <a:gd name="T113" fmla="*/ 291 h 3630"/>
                <a:gd name="T114" fmla="*/ 1656 w 4154"/>
                <a:gd name="T115" fmla="*/ 135 h 3630"/>
                <a:gd name="T116" fmla="*/ 1914 w 4154"/>
                <a:gd name="T117" fmla="*/ 14 h 3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4" h="3630">
                  <a:moveTo>
                    <a:pt x="2076" y="0"/>
                  </a:moveTo>
                  <a:lnTo>
                    <a:pt x="2135" y="4"/>
                  </a:lnTo>
                  <a:lnTo>
                    <a:pt x="2200" y="16"/>
                  </a:lnTo>
                  <a:lnTo>
                    <a:pt x="2267" y="33"/>
                  </a:lnTo>
                  <a:lnTo>
                    <a:pt x="3175" y="317"/>
                  </a:lnTo>
                  <a:lnTo>
                    <a:pt x="3197" y="327"/>
                  </a:lnTo>
                  <a:lnTo>
                    <a:pt x="3216" y="342"/>
                  </a:lnTo>
                  <a:lnTo>
                    <a:pt x="4125" y="1244"/>
                  </a:lnTo>
                  <a:lnTo>
                    <a:pt x="4141" y="1266"/>
                  </a:lnTo>
                  <a:lnTo>
                    <a:pt x="4151" y="1289"/>
                  </a:lnTo>
                  <a:lnTo>
                    <a:pt x="4154" y="1314"/>
                  </a:lnTo>
                  <a:lnTo>
                    <a:pt x="4151" y="1338"/>
                  </a:lnTo>
                  <a:lnTo>
                    <a:pt x="4141" y="1363"/>
                  </a:lnTo>
                  <a:lnTo>
                    <a:pt x="4125" y="1383"/>
                  </a:lnTo>
                  <a:lnTo>
                    <a:pt x="3496" y="2008"/>
                  </a:lnTo>
                  <a:lnTo>
                    <a:pt x="3649" y="2160"/>
                  </a:lnTo>
                  <a:lnTo>
                    <a:pt x="3679" y="2193"/>
                  </a:lnTo>
                  <a:lnTo>
                    <a:pt x="3701" y="2229"/>
                  </a:lnTo>
                  <a:lnTo>
                    <a:pt x="3717" y="2268"/>
                  </a:lnTo>
                  <a:lnTo>
                    <a:pt x="3727" y="2309"/>
                  </a:lnTo>
                  <a:lnTo>
                    <a:pt x="3731" y="2351"/>
                  </a:lnTo>
                  <a:lnTo>
                    <a:pt x="3730" y="2394"/>
                  </a:lnTo>
                  <a:lnTo>
                    <a:pt x="3722" y="2436"/>
                  </a:lnTo>
                  <a:lnTo>
                    <a:pt x="3709" y="2478"/>
                  </a:lnTo>
                  <a:lnTo>
                    <a:pt x="3689" y="2519"/>
                  </a:lnTo>
                  <a:lnTo>
                    <a:pt x="3664" y="2558"/>
                  </a:lnTo>
                  <a:lnTo>
                    <a:pt x="3632" y="2594"/>
                  </a:lnTo>
                  <a:lnTo>
                    <a:pt x="3594" y="2626"/>
                  </a:lnTo>
                  <a:lnTo>
                    <a:pt x="3552" y="2654"/>
                  </a:lnTo>
                  <a:lnTo>
                    <a:pt x="3508" y="2673"/>
                  </a:lnTo>
                  <a:lnTo>
                    <a:pt x="3463" y="2686"/>
                  </a:lnTo>
                  <a:lnTo>
                    <a:pt x="3416" y="2691"/>
                  </a:lnTo>
                  <a:lnTo>
                    <a:pt x="3410" y="2738"/>
                  </a:lnTo>
                  <a:lnTo>
                    <a:pt x="3397" y="2783"/>
                  </a:lnTo>
                  <a:lnTo>
                    <a:pt x="3378" y="2826"/>
                  </a:lnTo>
                  <a:lnTo>
                    <a:pt x="3350" y="2868"/>
                  </a:lnTo>
                  <a:lnTo>
                    <a:pt x="3317" y="2906"/>
                  </a:lnTo>
                  <a:lnTo>
                    <a:pt x="3279" y="2939"/>
                  </a:lnTo>
                  <a:lnTo>
                    <a:pt x="3237" y="2965"/>
                  </a:lnTo>
                  <a:lnTo>
                    <a:pt x="3193" y="2985"/>
                  </a:lnTo>
                  <a:lnTo>
                    <a:pt x="3148" y="2998"/>
                  </a:lnTo>
                  <a:lnTo>
                    <a:pt x="3101" y="3004"/>
                  </a:lnTo>
                  <a:lnTo>
                    <a:pt x="3095" y="3051"/>
                  </a:lnTo>
                  <a:lnTo>
                    <a:pt x="3082" y="3095"/>
                  </a:lnTo>
                  <a:lnTo>
                    <a:pt x="3063" y="3139"/>
                  </a:lnTo>
                  <a:lnTo>
                    <a:pt x="3035" y="3181"/>
                  </a:lnTo>
                  <a:lnTo>
                    <a:pt x="3003" y="3219"/>
                  </a:lnTo>
                  <a:lnTo>
                    <a:pt x="2964" y="3252"/>
                  </a:lnTo>
                  <a:lnTo>
                    <a:pt x="2923" y="3278"/>
                  </a:lnTo>
                  <a:lnTo>
                    <a:pt x="2878" y="3298"/>
                  </a:lnTo>
                  <a:lnTo>
                    <a:pt x="2833" y="3310"/>
                  </a:lnTo>
                  <a:lnTo>
                    <a:pt x="2786" y="3317"/>
                  </a:lnTo>
                  <a:lnTo>
                    <a:pt x="2780" y="3362"/>
                  </a:lnTo>
                  <a:lnTo>
                    <a:pt x="2767" y="3408"/>
                  </a:lnTo>
                  <a:lnTo>
                    <a:pt x="2748" y="3452"/>
                  </a:lnTo>
                  <a:lnTo>
                    <a:pt x="2722" y="3492"/>
                  </a:lnTo>
                  <a:lnTo>
                    <a:pt x="2688" y="3531"/>
                  </a:lnTo>
                  <a:lnTo>
                    <a:pt x="2652" y="3562"/>
                  </a:lnTo>
                  <a:lnTo>
                    <a:pt x="2614" y="3588"/>
                  </a:lnTo>
                  <a:lnTo>
                    <a:pt x="2573" y="3607"/>
                  </a:lnTo>
                  <a:lnTo>
                    <a:pt x="2531" y="3620"/>
                  </a:lnTo>
                  <a:lnTo>
                    <a:pt x="2487" y="3629"/>
                  </a:lnTo>
                  <a:lnTo>
                    <a:pt x="2445" y="3630"/>
                  </a:lnTo>
                  <a:lnTo>
                    <a:pt x="2402" y="3626"/>
                  </a:lnTo>
                  <a:lnTo>
                    <a:pt x="2360" y="3615"/>
                  </a:lnTo>
                  <a:lnTo>
                    <a:pt x="2321" y="3600"/>
                  </a:lnTo>
                  <a:lnTo>
                    <a:pt x="2284" y="3578"/>
                  </a:lnTo>
                  <a:lnTo>
                    <a:pt x="2251" y="3549"/>
                  </a:lnTo>
                  <a:lnTo>
                    <a:pt x="1887" y="3188"/>
                  </a:lnTo>
                  <a:lnTo>
                    <a:pt x="1704" y="3372"/>
                  </a:lnTo>
                  <a:lnTo>
                    <a:pt x="1676" y="3394"/>
                  </a:lnTo>
                  <a:lnTo>
                    <a:pt x="1644" y="3411"/>
                  </a:lnTo>
                  <a:lnTo>
                    <a:pt x="1612" y="3421"/>
                  </a:lnTo>
                  <a:lnTo>
                    <a:pt x="1575" y="3424"/>
                  </a:lnTo>
                  <a:lnTo>
                    <a:pt x="1540" y="3423"/>
                  </a:lnTo>
                  <a:lnTo>
                    <a:pt x="1504" y="3414"/>
                  </a:lnTo>
                  <a:lnTo>
                    <a:pt x="1469" y="3401"/>
                  </a:lnTo>
                  <a:lnTo>
                    <a:pt x="1437" y="3381"/>
                  </a:lnTo>
                  <a:lnTo>
                    <a:pt x="1406" y="3355"/>
                  </a:lnTo>
                  <a:lnTo>
                    <a:pt x="1380" y="3324"/>
                  </a:lnTo>
                  <a:lnTo>
                    <a:pt x="1359" y="3291"/>
                  </a:lnTo>
                  <a:lnTo>
                    <a:pt x="1346" y="3256"/>
                  </a:lnTo>
                  <a:lnTo>
                    <a:pt x="1338" y="3221"/>
                  </a:lnTo>
                  <a:lnTo>
                    <a:pt x="1336" y="3185"/>
                  </a:lnTo>
                  <a:lnTo>
                    <a:pt x="1339" y="3151"/>
                  </a:lnTo>
                  <a:lnTo>
                    <a:pt x="1349" y="3117"/>
                  </a:lnTo>
                  <a:lnTo>
                    <a:pt x="1365" y="3087"/>
                  </a:lnTo>
                  <a:lnTo>
                    <a:pt x="1389" y="3059"/>
                  </a:lnTo>
                  <a:lnTo>
                    <a:pt x="1361" y="3082"/>
                  </a:lnTo>
                  <a:lnTo>
                    <a:pt x="1330" y="3098"/>
                  </a:lnTo>
                  <a:lnTo>
                    <a:pt x="1297" y="3109"/>
                  </a:lnTo>
                  <a:lnTo>
                    <a:pt x="1262" y="3113"/>
                  </a:lnTo>
                  <a:lnTo>
                    <a:pt x="1225" y="3110"/>
                  </a:lnTo>
                  <a:lnTo>
                    <a:pt x="1190" y="3101"/>
                  </a:lnTo>
                  <a:lnTo>
                    <a:pt x="1155" y="3088"/>
                  </a:lnTo>
                  <a:lnTo>
                    <a:pt x="1122" y="3068"/>
                  </a:lnTo>
                  <a:lnTo>
                    <a:pt x="1091" y="3042"/>
                  </a:lnTo>
                  <a:lnTo>
                    <a:pt x="1065" y="3011"/>
                  </a:lnTo>
                  <a:lnTo>
                    <a:pt x="1044" y="2978"/>
                  </a:lnTo>
                  <a:lnTo>
                    <a:pt x="1031" y="2945"/>
                  </a:lnTo>
                  <a:lnTo>
                    <a:pt x="1022" y="2909"/>
                  </a:lnTo>
                  <a:lnTo>
                    <a:pt x="1021" y="2874"/>
                  </a:lnTo>
                  <a:lnTo>
                    <a:pt x="1024" y="2839"/>
                  </a:lnTo>
                  <a:lnTo>
                    <a:pt x="1034" y="2806"/>
                  </a:lnTo>
                  <a:lnTo>
                    <a:pt x="1052" y="2774"/>
                  </a:lnTo>
                  <a:lnTo>
                    <a:pt x="1074" y="2746"/>
                  </a:lnTo>
                  <a:lnTo>
                    <a:pt x="1046" y="2770"/>
                  </a:lnTo>
                  <a:lnTo>
                    <a:pt x="1015" y="2785"/>
                  </a:lnTo>
                  <a:lnTo>
                    <a:pt x="982" y="2796"/>
                  </a:lnTo>
                  <a:lnTo>
                    <a:pt x="947" y="2800"/>
                  </a:lnTo>
                  <a:lnTo>
                    <a:pt x="910" y="2797"/>
                  </a:lnTo>
                  <a:lnTo>
                    <a:pt x="875" y="2790"/>
                  </a:lnTo>
                  <a:lnTo>
                    <a:pt x="840" y="2775"/>
                  </a:lnTo>
                  <a:lnTo>
                    <a:pt x="807" y="2755"/>
                  </a:lnTo>
                  <a:lnTo>
                    <a:pt x="776" y="2729"/>
                  </a:lnTo>
                  <a:lnTo>
                    <a:pt x="750" y="2699"/>
                  </a:lnTo>
                  <a:lnTo>
                    <a:pt x="731" y="2667"/>
                  </a:lnTo>
                  <a:lnTo>
                    <a:pt x="716" y="2632"/>
                  </a:lnTo>
                  <a:lnTo>
                    <a:pt x="707" y="2596"/>
                  </a:lnTo>
                  <a:lnTo>
                    <a:pt x="706" y="2561"/>
                  </a:lnTo>
                  <a:lnTo>
                    <a:pt x="710" y="2526"/>
                  </a:lnTo>
                  <a:lnTo>
                    <a:pt x="721" y="2493"/>
                  </a:lnTo>
                  <a:lnTo>
                    <a:pt x="737" y="2461"/>
                  </a:lnTo>
                  <a:lnTo>
                    <a:pt x="758" y="2434"/>
                  </a:lnTo>
                  <a:lnTo>
                    <a:pt x="731" y="2457"/>
                  </a:lnTo>
                  <a:lnTo>
                    <a:pt x="700" y="2473"/>
                  </a:lnTo>
                  <a:lnTo>
                    <a:pt x="667" y="2483"/>
                  </a:lnTo>
                  <a:lnTo>
                    <a:pt x="632" y="2487"/>
                  </a:lnTo>
                  <a:lnTo>
                    <a:pt x="597" y="2484"/>
                  </a:lnTo>
                  <a:lnTo>
                    <a:pt x="560" y="2477"/>
                  </a:lnTo>
                  <a:lnTo>
                    <a:pt x="525" y="2462"/>
                  </a:lnTo>
                  <a:lnTo>
                    <a:pt x="492" y="2442"/>
                  </a:lnTo>
                  <a:lnTo>
                    <a:pt x="462" y="2416"/>
                  </a:lnTo>
                  <a:lnTo>
                    <a:pt x="436" y="2387"/>
                  </a:lnTo>
                  <a:lnTo>
                    <a:pt x="416" y="2354"/>
                  </a:lnTo>
                  <a:lnTo>
                    <a:pt x="401" y="2319"/>
                  </a:lnTo>
                  <a:lnTo>
                    <a:pt x="394" y="2283"/>
                  </a:lnTo>
                  <a:lnTo>
                    <a:pt x="391" y="2248"/>
                  </a:lnTo>
                  <a:lnTo>
                    <a:pt x="395" y="2213"/>
                  </a:lnTo>
                  <a:lnTo>
                    <a:pt x="405" y="2180"/>
                  </a:lnTo>
                  <a:lnTo>
                    <a:pt x="422" y="2150"/>
                  </a:lnTo>
                  <a:lnTo>
                    <a:pt x="445" y="2122"/>
                  </a:lnTo>
                  <a:lnTo>
                    <a:pt x="618" y="1948"/>
                  </a:lnTo>
                  <a:lnTo>
                    <a:pt x="29" y="1362"/>
                  </a:lnTo>
                  <a:lnTo>
                    <a:pt x="13" y="1341"/>
                  </a:lnTo>
                  <a:lnTo>
                    <a:pt x="3" y="1317"/>
                  </a:lnTo>
                  <a:lnTo>
                    <a:pt x="0" y="1292"/>
                  </a:lnTo>
                  <a:lnTo>
                    <a:pt x="3" y="1267"/>
                  </a:lnTo>
                  <a:lnTo>
                    <a:pt x="13" y="1244"/>
                  </a:lnTo>
                  <a:lnTo>
                    <a:pt x="29" y="1223"/>
                  </a:lnTo>
                  <a:lnTo>
                    <a:pt x="50" y="1207"/>
                  </a:lnTo>
                  <a:lnTo>
                    <a:pt x="73" y="1196"/>
                  </a:lnTo>
                  <a:lnTo>
                    <a:pt x="99" y="1194"/>
                  </a:lnTo>
                  <a:lnTo>
                    <a:pt x="124" y="1196"/>
                  </a:lnTo>
                  <a:lnTo>
                    <a:pt x="147" y="1207"/>
                  </a:lnTo>
                  <a:lnTo>
                    <a:pt x="169" y="1223"/>
                  </a:lnTo>
                  <a:lnTo>
                    <a:pt x="760" y="1811"/>
                  </a:lnTo>
                  <a:lnTo>
                    <a:pt x="792" y="1790"/>
                  </a:lnTo>
                  <a:lnTo>
                    <a:pt x="826" y="1777"/>
                  </a:lnTo>
                  <a:lnTo>
                    <a:pt x="862" y="1772"/>
                  </a:lnTo>
                  <a:lnTo>
                    <a:pt x="900" y="1773"/>
                  </a:lnTo>
                  <a:lnTo>
                    <a:pt x="938" y="1780"/>
                  </a:lnTo>
                  <a:lnTo>
                    <a:pt x="974" y="1793"/>
                  </a:lnTo>
                  <a:lnTo>
                    <a:pt x="1009" y="1814"/>
                  </a:lnTo>
                  <a:lnTo>
                    <a:pt x="1041" y="1841"/>
                  </a:lnTo>
                  <a:lnTo>
                    <a:pt x="1068" y="1871"/>
                  </a:lnTo>
                  <a:lnTo>
                    <a:pt x="1088" y="1905"/>
                  </a:lnTo>
                  <a:lnTo>
                    <a:pt x="1103" y="1940"/>
                  </a:lnTo>
                  <a:lnTo>
                    <a:pt x="1110" y="1974"/>
                  </a:lnTo>
                  <a:lnTo>
                    <a:pt x="1113" y="2011"/>
                  </a:lnTo>
                  <a:lnTo>
                    <a:pt x="1109" y="2045"/>
                  </a:lnTo>
                  <a:lnTo>
                    <a:pt x="1098" y="2079"/>
                  </a:lnTo>
                  <a:lnTo>
                    <a:pt x="1082" y="2109"/>
                  </a:lnTo>
                  <a:lnTo>
                    <a:pt x="1059" y="2137"/>
                  </a:lnTo>
                  <a:lnTo>
                    <a:pt x="1087" y="2113"/>
                  </a:lnTo>
                  <a:lnTo>
                    <a:pt x="1117" y="2097"/>
                  </a:lnTo>
                  <a:lnTo>
                    <a:pt x="1151" y="2087"/>
                  </a:lnTo>
                  <a:lnTo>
                    <a:pt x="1186" y="2083"/>
                  </a:lnTo>
                  <a:lnTo>
                    <a:pt x="1222" y="2086"/>
                  </a:lnTo>
                  <a:lnTo>
                    <a:pt x="1257" y="2093"/>
                  </a:lnTo>
                  <a:lnTo>
                    <a:pt x="1292" y="2108"/>
                  </a:lnTo>
                  <a:lnTo>
                    <a:pt x="1326" y="2128"/>
                  </a:lnTo>
                  <a:lnTo>
                    <a:pt x="1357" y="2154"/>
                  </a:lnTo>
                  <a:lnTo>
                    <a:pt x="1383" y="2184"/>
                  </a:lnTo>
                  <a:lnTo>
                    <a:pt x="1403" y="2216"/>
                  </a:lnTo>
                  <a:lnTo>
                    <a:pt x="1416" y="2251"/>
                  </a:lnTo>
                  <a:lnTo>
                    <a:pt x="1425" y="2287"/>
                  </a:lnTo>
                  <a:lnTo>
                    <a:pt x="1427" y="2322"/>
                  </a:lnTo>
                  <a:lnTo>
                    <a:pt x="1424" y="2357"/>
                  </a:lnTo>
                  <a:lnTo>
                    <a:pt x="1413" y="2390"/>
                  </a:lnTo>
                  <a:lnTo>
                    <a:pt x="1397" y="2422"/>
                  </a:lnTo>
                  <a:lnTo>
                    <a:pt x="1374" y="2449"/>
                  </a:lnTo>
                  <a:lnTo>
                    <a:pt x="1402" y="2426"/>
                  </a:lnTo>
                  <a:lnTo>
                    <a:pt x="1432" y="2410"/>
                  </a:lnTo>
                  <a:lnTo>
                    <a:pt x="1466" y="2400"/>
                  </a:lnTo>
                  <a:lnTo>
                    <a:pt x="1501" y="2396"/>
                  </a:lnTo>
                  <a:lnTo>
                    <a:pt x="1537" y="2399"/>
                  </a:lnTo>
                  <a:lnTo>
                    <a:pt x="1572" y="2406"/>
                  </a:lnTo>
                  <a:lnTo>
                    <a:pt x="1607" y="2420"/>
                  </a:lnTo>
                  <a:lnTo>
                    <a:pt x="1641" y="2441"/>
                  </a:lnTo>
                  <a:lnTo>
                    <a:pt x="1672" y="2465"/>
                  </a:lnTo>
                  <a:lnTo>
                    <a:pt x="1698" y="2496"/>
                  </a:lnTo>
                  <a:lnTo>
                    <a:pt x="1717" y="2529"/>
                  </a:lnTo>
                  <a:lnTo>
                    <a:pt x="1731" y="2564"/>
                  </a:lnTo>
                  <a:lnTo>
                    <a:pt x="1740" y="2599"/>
                  </a:lnTo>
                  <a:lnTo>
                    <a:pt x="1742" y="2635"/>
                  </a:lnTo>
                  <a:lnTo>
                    <a:pt x="1737" y="2670"/>
                  </a:lnTo>
                  <a:lnTo>
                    <a:pt x="1727" y="2703"/>
                  </a:lnTo>
                  <a:lnTo>
                    <a:pt x="1711" y="2733"/>
                  </a:lnTo>
                  <a:lnTo>
                    <a:pt x="1689" y="2761"/>
                  </a:lnTo>
                  <a:lnTo>
                    <a:pt x="1717" y="2739"/>
                  </a:lnTo>
                  <a:lnTo>
                    <a:pt x="1747" y="2723"/>
                  </a:lnTo>
                  <a:lnTo>
                    <a:pt x="1781" y="2713"/>
                  </a:lnTo>
                  <a:lnTo>
                    <a:pt x="1816" y="2709"/>
                  </a:lnTo>
                  <a:lnTo>
                    <a:pt x="1851" y="2710"/>
                  </a:lnTo>
                  <a:lnTo>
                    <a:pt x="1887" y="2719"/>
                  </a:lnTo>
                  <a:lnTo>
                    <a:pt x="1922" y="2733"/>
                  </a:lnTo>
                  <a:lnTo>
                    <a:pt x="1955" y="2752"/>
                  </a:lnTo>
                  <a:lnTo>
                    <a:pt x="1985" y="2778"/>
                  </a:lnTo>
                  <a:lnTo>
                    <a:pt x="2011" y="2809"/>
                  </a:lnTo>
                  <a:lnTo>
                    <a:pt x="2032" y="2842"/>
                  </a:lnTo>
                  <a:lnTo>
                    <a:pt x="2046" y="2877"/>
                  </a:lnTo>
                  <a:lnTo>
                    <a:pt x="2054" y="2912"/>
                  </a:lnTo>
                  <a:lnTo>
                    <a:pt x="2057" y="2948"/>
                  </a:lnTo>
                  <a:lnTo>
                    <a:pt x="2052" y="2982"/>
                  </a:lnTo>
                  <a:lnTo>
                    <a:pt x="2042" y="3016"/>
                  </a:lnTo>
                  <a:lnTo>
                    <a:pt x="2025" y="3046"/>
                  </a:lnTo>
                  <a:lnTo>
                    <a:pt x="2391" y="3410"/>
                  </a:lnTo>
                  <a:lnTo>
                    <a:pt x="2410" y="3423"/>
                  </a:lnTo>
                  <a:lnTo>
                    <a:pt x="2430" y="3432"/>
                  </a:lnTo>
                  <a:lnTo>
                    <a:pt x="2453" y="3433"/>
                  </a:lnTo>
                  <a:lnTo>
                    <a:pt x="2478" y="3430"/>
                  </a:lnTo>
                  <a:lnTo>
                    <a:pt x="2503" y="3423"/>
                  </a:lnTo>
                  <a:lnTo>
                    <a:pt x="2526" y="3410"/>
                  </a:lnTo>
                  <a:lnTo>
                    <a:pt x="2548" y="3392"/>
                  </a:lnTo>
                  <a:lnTo>
                    <a:pt x="2566" y="3371"/>
                  </a:lnTo>
                  <a:lnTo>
                    <a:pt x="2579" y="3348"/>
                  </a:lnTo>
                  <a:lnTo>
                    <a:pt x="2588" y="3323"/>
                  </a:lnTo>
                  <a:lnTo>
                    <a:pt x="2589" y="3298"/>
                  </a:lnTo>
                  <a:lnTo>
                    <a:pt x="2588" y="3275"/>
                  </a:lnTo>
                  <a:lnTo>
                    <a:pt x="2579" y="3253"/>
                  </a:lnTo>
                  <a:lnTo>
                    <a:pt x="2566" y="3236"/>
                  </a:lnTo>
                  <a:lnTo>
                    <a:pt x="2265" y="2938"/>
                  </a:lnTo>
                  <a:lnTo>
                    <a:pt x="2249" y="2917"/>
                  </a:lnTo>
                  <a:lnTo>
                    <a:pt x="2240" y="2894"/>
                  </a:lnTo>
                  <a:lnTo>
                    <a:pt x="2236" y="2868"/>
                  </a:lnTo>
                  <a:lnTo>
                    <a:pt x="2240" y="2843"/>
                  </a:lnTo>
                  <a:lnTo>
                    <a:pt x="2249" y="2820"/>
                  </a:lnTo>
                  <a:lnTo>
                    <a:pt x="2265" y="2799"/>
                  </a:lnTo>
                  <a:lnTo>
                    <a:pt x="2287" y="2783"/>
                  </a:lnTo>
                  <a:lnTo>
                    <a:pt x="2310" y="2774"/>
                  </a:lnTo>
                  <a:lnTo>
                    <a:pt x="2335" y="2771"/>
                  </a:lnTo>
                  <a:lnTo>
                    <a:pt x="2360" y="2774"/>
                  </a:lnTo>
                  <a:lnTo>
                    <a:pt x="2385" y="2783"/>
                  </a:lnTo>
                  <a:lnTo>
                    <a:pt x="2405" y="2799"/>
                  </a:lnTo>
                  <a:lnTo>
                    <a:pt x="2706" y="3097"/>
                  </a:lnTo>
                  <a:lnTo>
                    <a:pt x="2723" y="3110"/>
                  </a:lnTo>
                  <a:lnTo>
                    <a:pt x="2745" y="3119"/>
                  </a:lnTo>
                  <a:lnTo>
                    <a:pt x="2768" y="3120"/>
                  </a:lnTo>
                  <a:lnTo>
                    <a:pt x="2793" y="3119"/>
                  </a:lnTo>
                  <a:lnTo>
                    <a:pt x="2818" y="3110"/>
                  </a:lnTo>
                  <a:lnTo>
                    <a:pt x="2841" y="3097"/>
                  </a:lnTo>
                  <a:lnTo>
                    <a:pt x="2863" y="3080"/>
                  </a:lnTo>
                  <a:lnTo>
                    <a:pt x="2881" y="3058"/>
                  </a:lnTo>
                  <a:lnTo>
                    <a:pt x="2894" y="3035"/>
                  </a:lnTo>
                  <a:lnTo>
                    <a:pt x="2901" y="3010"/>
                  </a:lnTo>
                  <a:lnTo>
                    <a:pt x="2904" y="2985"/>
                  </a:lnTo>
                  <a:lnTo>
                    <a:pt x="2901" y="2962"/>
                  </a:lnTo>
                  <a:lnTo>
                    <a:pt x="2894" y="2942"/>
                  </a:lnTo>
                  <a:lnTo>
                    <a:pt x="2881" y="2923"/>
                  </a:lnTo>
                  <a:lnTo>
                    <a:pt x="2580" y="2626"/>
                  </a:lnTo>
                  <a:lnTo>
                    <a:pt x="2564" y="2604"/>
                  </a:lnTo>
                  <a:lnTo>
                    <a:pt x="2554" y="2581"/>
                  </a:lnTo>
                  <a:lnTo>
                    <a:pt x="2551" y="2555"/>
                  </a:lnTo>
                  <a:lnTo>
                    <a:pt x="2554" y="2531"/>
                  </a:lnTo>
                  <a:lnTo>
                    <a:pt x="2564" y="2507"/>
                  </a:lnTo>
                  <a:lnTo>
                    <a:pt x="2580" y="2487"/>
                  </a:lnTo>
                  <a:lnTo>
                    <a:pt x="2602" y="2471"/>
                  </a:lnTo>
                  <a:lnTo>
                    <a:pt x="2626" y="2461"/>
                  </a:lnTo>
                  <a:lnTo>
                    <a:pt x="2650" y="2458"/>
                  </a:lnTo>
                  <a:lnTo>
                    <a:pt x="2675" y="2461"/>
                  </a:lnTo>
                  <a:lnTo>
                    <a:pt x="2698" y="2471"/>
                  </a:lnTo>
                  <a:lnTo>
                    <a:pt x="2720" y="2487"/>
                  </a:lnTo>
                  <a:lnTo>
                    <a:pt x="3021" y="2784"/>
                  </a:lnTo>
                  <a:lnTo>
                    <a:pt x="3038" y="2797"/>
                  </a:lnTo>
                  <a:lnTo>
                    <a:pt x="3060" y="2806"/>
                  </a:lnTo>
                  <a:lnTo>
                    <a:pt x="3084" y="2809"/>
                  </a:lnTo>
                  <a:lnTo>
                    <a:pt x="3108" y="2806"/>
                  </a:lnTo>
                  <a:lnTo>
                    <a:pt x="3132" y="2797"/>
                  </a:lnTo>
                  <a:lnTo>
                    <a:pt x="3156" y="2785"/>
                  </a:lnTo>
                  <a:lnTo>
                    <a:pt x="3178" y="2767"/>
                  </a:lnTo>
                  <a:lnTo>
                    <a:pt x="3196" y="2745"/>
                  </a:lnTo>
                  <a:lnTo>
                    <a:pt x="3209" y="2722"/>
                  </a:lnTo>
                  <a:lnTo>
                    <a:pt x="3216" y="2697"/>
                  </a:lnTo>
                  <a:lnTo>
                    <a:pt x="3219" y="2674"/>
                  </a:lnTo>
                  <a:lnTo>
                    <a:pt x="3216" y="2651"/>
                  </a:lnTo>
                  <a:lnTo>
                    <a:pt x="3209" y="2629"/>
                  </a:lnTo>
                  <a:lnTo>
                    <a:pt x="3194" y="2610"/>
                  </a:lnTo>
                  <a:lnTo>
                    <a:pt x="2895" y="2313"/>
                  </a:lnTo>
                  <a:lnTo>
                    <a:pt x="2879" y="2292"/>
                  </a:lnTo>
                  <a:lnTo>
                    <a:pt x="2869" y="2268"/>
                  </a:lnTo>
                  <a:lnTo>
                    <a:pt x="2866" y="2244"/>
                  </a:lnTo>
                  <a:lnTo>
                    <a:pt x="2869" y="2219"/>
                  </a:lnTo>
                  <a:lnTo>
                    <a:pt x="2879" y="2194"/>
                  </a:lnTo>
                  <a:lnTo>
                    <a:pt x="2895" y="2174"/>
                  </a:lnTo>
                  <a:lnTo>
                    <a:pt x="2916" y="2158"/>
                  </a:lnTo>
                  <a:lnTo>
                    <a:pt x="2939" y="2148"/>
                  </a:lnTo>
                  <a:lnTo>
                    <a:pt x="2965" y="2145"/>
                  </a:lnTo>
                  <a:lnTo>
                    <a:pt x="2990" y="2148"/>
                  </a:lnTo>
                  <a:lnTo>
                    <a:pt x="3014" y="2158"/>
                  </a:lnTo>
                  <a:lnTo>
                    <a:pt x="3034" y="2174"/>
                  </a:lnTo>
                  <a:lnTo>
                    <a:pt x="3334" y="2471"/>
                  </a:lnTo>
                  <a:lnTo>
                    <a:pt x="3353" y="2486"/>
                  </a:lnTo>
                  <a:lnTo>
                    <a:pt x="3374" y="2493"/>
                  </a:lnTo>
                  <a:lnTo>
                    <a:pt x="3399" y="2496"/>
                  </a:lnTo>
                  <a:lnTo>
                    <a:pt x="3422" y="2493"/>
                  </a:lnTo>
                  <a:lnTo>
                    <a:pt x="3447" y="2486"/>
                  </a:lnTo>
                  <a:lnTo>
                    <a:pt x="3470" y="2473"/>
                  </a:lnTo>
                  <a:lnTo>
                    <a:pt x="3492" y="2455"/>
                  </a:lnTo>
                  <a:lnTo>
                    <a:pt x="3511" y="2434"/>
                  </a:lnTo>
                  <a:lnTo>
                    <a:pt x="3523" y="2409"/>
                  </a:lnTo>
                  <a:lnTo>
                    <a:pt x="3531" y="2386"/>
                  </a:lnTo>
                  <a:lnTo>
                    <a:pt x="3534" y="2361"/>
                  </a:lnTo>
                  <a:lnTo>
                    <a:pt x="3531" y="2338"/>
                  </a:lnTo>
                  <a:lnTo>
                    <a:pt x="3523" y="2316"/>
                  </a:lnTo>
                  <a:lnTo>
                    <a:pt x="3509" y="2299"/>
                  </a:lnTo>
                  <a:lnTo>
                    <a:pt x="3507" y="2296"/>
                  </a:lnTo>
                  <a:lnTo>
                    <a:pt x="3499" y="2287"/>
                  </a:lnTo>
                  <a:lnTo>
                    <a:pt x="3486" y="2274"/>
                  </a:lnTo>
                  <a:lnTo>
                    <a:pt x="3469" y="2257"/>
                  </a:lnTo>
                  <a:lnTo>
                    <a:pt x="3447" y="2235"/>
                  </a:lnTo>
                  <a:lnTo>
                    <a:pt x="3420" y="2209"/>
                  </a:lnTo>
                  <a:lnTo>
                    <a:pt x="3391" y="2180"/>
                  </a:lnTo>
                  <a:lnTo>
                    <a:pt x="3358" y="2147"/>
                  </a:lnTo>
                  <a:lnTo>
                    <a:pt x="3321" y="2110"/>
                  </a:lnTo>
                  <a:lnTo>
                    <a:pt x="3282" y="2071"/>
                  </a:lnTo>
                  <a:lnTo>
                    <a:pt x="3240" y="2029"/>
                  </a:lnTo>
                  <a:lnTo>
                    <a:pt x="3196" y="1986"/>
                  </a:lnTo>
                  <a:lnTo>
                    <a:pt x="3149" y="1940"/>
                  </a:lnTo>
                  <a:lnTo>
                    <a:pt x="3101" y="1892"/>
                  </a:lnTo>
                  <a:lnTo>
                    <a:pt x="3051" y="1843"/>
                  </a:lnTo>
                  <a:lnTo>
                    <a:pt x="3002" y="1792"/>
                  </a:lnTo>
                  <a:lnTo>
                    <a:pt x="2949" y="1741"/>
                  </a:lnTo>
                  <a:lnTo>
                    <a:pt x="2898" y="1689"/>
                  </a:lnTo>
                  <a:lnTo>
                    <a:pt x="2846" y="1638"/>
                  </a:lnTo>
                  <a:lnTo>
                    <a:pt x="2795" y="1586"/>
                  </a:lnTo>
                  <a:lnTo>
                    <a:pt x="2742" y="1535"/>
                  </a:lnTo>
                  <a:lnTo>
                    <a:pt x="2691" y="1485"/>
                  </a:lnTo>
                  <a:lnTo>
                    <a:pt x="2642" y="1434"/>
                  </a:lnTo>
                  <a:lnTo>
                    <a:pt x="2592" y="1386"/>
                  </a:lnTo>
                  <a:lnTo>
                    <a:pt x="2545" y="1340"/>
                  </a:lnTo>
                  <a:lnTo>
                    <a:pt x="2500" y="1295"/>
                  </a:lnTo>
                  <a:lnTo>
                    <a:pt x="2456" y="1252"/>
                  </a:lnTo>
                  <a:lnTo>
                    <a:pt x="2415" y="1211"/>
                  </a:lnTo>
                  <a:lnTo>
                    <a:pt x="2378" y="1173"/>
                  </a:lnTo>
                  <a:lnTo>
                    <a:pt x="2343" y="1140"/>
                  </a:lnTo>
                  <a:lnTo>
                    <a:pt x="2310" y="1108"/>
                  </a:lnTo>
                  <a:lnTo>
                    <a:pt x="2283" y="1081"/>
                  </a:lnTo>
                  <a:lnTo>
                    <a:pt x="2258" y="1057"/>
                  </a:lnTo>
                  <a:lnTo>
                    <a:pt x="2238" y="1037"/>
                  </a:lnTo>
                  <a:lnTo>
                    <a:pt x="2230" y="1031"/>
                  </a:lnTo>
                  <a:lnTo>
                    <a:pt x="2221" y="1023"/>
                  </a:lnTo>
                  <a:lnTo>
                    <a:pt x="2211" y="1017"/>
                  </a:lnTo>
                  <a:lnTo>
                    <a:pt x="2198" y="1010"/>
                  </a:lnTo>
                  <a:lnTo>
                    <a:pt x="2184" y="1007"/>
                  </a:lnTo>
                  <a:lnTo>
                    <a:pt x="2166" y="1005"/>
                  </a:lnTo>
                  <a:lnTo>
                    <a:pt x="2146" y="1008"/>
                  </a:lnTo>
                  <a:lnTo>
                    <a:pt x="2124" y="1017"/>
                  </a:lnTo>
                  <a:lnTo>
                    <a:pt x="2099" y="1030"/>
                  </a:lnTo>
                  <a:lnTo>
                    <a:pt x="2073" y="1050"/>
                  </a:lnTo>
                  <a:lnTo>
                    <a:pt x="2042" y="1078"/>
                  </a:lnTo>
                  <a:lnTo>
                    <a:pt x="2009" y="1114"/>
                  </a:lnTo>
                  <a:lnTo>
                    <a:pt x="1978" y="1154"/>
                  </a:lnTo>
                  <a:lnTo>
                    <a:pt x="1953" y="1196"/>
                  </a:lnTo>
                  <a:lnTo>
                    <a:pt x="1816" y="1447"/>
                  </a:lnTo>
                  <a:lnTo>
                    <a:pt x="1800" y="1473"/>
                  </a:lnTo>
                  <a:lnTo>
                    <a:pt x="1780" y="1501"/>
                  </a:lnTo>
                  <a:lnTo>
                    <a:pt x="1753" y="1528"/>
                  </a:lnTo>
                  <a:lnTo>
                    <a:pt x="1708" y="1567"/>
                  </a:lnTo>
                  <a:lnTo>
                    <a:pt x="1660" y="1599"/>
                  </a:lnTo>
                  <a:lnTo>
                    <a:pt x="1609" y="1624"/>
                  </a:lnTo>
                  <a:lnTo>
                    <a:pt x="1558" y="1640"/>
                  </a:lnTo>
                  <a:lnTo>
                    <a:pt x="1504" y="1648"/>
                  </a:lnTo>
                  <a:lnTo>
                    <a:pt x="1450" y="1648"/>
                  </a:lnTo>
                  <a:lnTo>
                    <a:pt x="1396" y="1640"/>
                  </a:lnTo>
                  <a:lnTo>
                    <a:pt x="1349" y="1625"/>
                  </a:lnTo>
                  <a:lnTo>
                    <a:pt x="1305" y="1605"/>
                  </a:lnTo>
                  <a:lnTo>
                    <a:pt x="1263" y="1580"/>
                  </a:lnTo>
                  <a:lnTo>
                    <a:pt x="1227" y="1551"/>
                  </a:lnTo>
                  <a:lnTo>
                    <a:pt x="1192" y="1517"/>
                  </a:lnTo>
                  <a:lnTo>
                    <a:pt x="1163" y="1477"/>
                  </a:lnTo>
                  <a:lnTo>
                    <a:pt x="1138" y="1435"/>
                  </a:lnTo>
                  <a:lnTo>
                    <a:pt x="1122" y="1401"/>
                  </a:lnTo>
                  <a:lnTo>
                    <a:pt x="1111" y="1364"/>
                  </a:lnTo>
                  <a:lnTo>
                    <a:pt x="1104" y="1330"/>
                  </a:lnTo>
                  <a:lnTo>
                    <a:pt x="1104" y="1298"/>
                  </a:lnTo>
                  <a:lnTo>
                    <a:pt x="1107" y="1266"/>
                  </a:lnTo>
                  <a:lnTo>
                    <a:pt x="1117" y="1238"/>
                  </a:lnTo>
                  <a:lnTo>
                    <a:pt x="1521" y="291"/>
                  </a:lnTo>
                  <a:lnTo>
                    <a:pt x="1536" y="265"/>
                  </a:lnTo>
                  <a:lnTo>
                    <a:pt x="1553" y="238"/>
                  </a:lnTo>
                  <a:lnTo>
                    <a:pt x="1575" y="210"/>
                  </a:lnTo>
                  <a:lnTo>
                    <a:pt x="1602" y="181"/>
                  </a:lnTo>
                  <a:lnTo>
                    <a:pt x="1616" y="168"/>
                  </a:lnTo>
                  <a:lnTo>
                    <a:pt x="1634" y="152"/>
                  </a:lnTo>
                  <a:lnTo>
                    <a:pt x="1656" y="135"/>
                  </a:lnTo>
                  <a:lnTo>
                    <a:pt x="1682" y="116"/>
                  </a:lnTo>
                  <a:lnTo>
                    <a:pt x="1711" y="96"/>
                  </a:lnTo>
                  <a:lnTo>
                    <a:pt x="1745" y="77"/>
                  </a:lnTo>
                  <a:lnTo>
                    <a:pt x="1781" y="58"/>
                  </a:lnTo>
                  <a:lnTo>
                    <a:pt x="1822" y="41"/>
                  </a:lnTo>
                  <a:lnTo>
                    <a:pt x="1866" y="26"/>
                  </a:lnTo>
                  <a:lnTo>
                    <a:pt x="1914" y="14"/>
                  </a:lnTo>
                  <a:lnTo>
                    <a:pt x="1963" y="4"/>
                  </a:lnTo>
                  <a:lnTo>
                    <a:pt x="2019" y="0"/>
                  </a:lnTo>
                  <a:lnTo>
                    <a:pt x="20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BD61F2B5-34FE-494A-B566-BEB584126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9913" y="2486025"/>
              <a:ext cx="1169988" cy="1163637"/>
            </a:xfrm>
            <a:custGeom>
              <a:avLst/>
              <a:gdLst>
                <a:gd name="T0" fmla="*/ 960 w 1474"/>
                <a:gd name="T1" fmla="*/ 938 h 1464"/>
                <a:gd name="T2" fmla="*/ 895 w 1474"/>
                <a:gd name="T3" fmla="*/ 970 h 1464"/>
                <a:gd name="T4" fmla="*/ 850 w 1474"/>
                <a:gd name="T5" fmla="*/ 1025 h 1464"/>
                <a:gd name="T6" fmla="*/ 834 w 1474"/>
                <a:gd name="T7" fmla="*/ 1095 h 1464"/>
                <a:gd name="T8" fmla="*/ 850 w 1474"/>
                <a:gd name="T9" fmla="*/ 1167 h 1464"/>
                <a:gd name="T10" fmla="*/ 895 w 1474"/>
                <a:gd name="T11" fmla="*/ 1221 h 1464"/>
                <a:gd name="T12" fmla="*/ 960 w 1474"/>
                <a:gd name="T13" fmla="*/ 1253 h 1464"/>
                <a:gd name="T14" fmla="*/ 1034 w 1474"/>
                <a:gd name="T15" fmla="*/ 1253 h 1464"/>
                <a:gd name="T16" fmla="*/ 1098 w 1474"/>
                <a:gd name="T17" fmla="*/ 1221 h 1464"/>
                <a:gd name="T18" fmla="*/ 1143 w 1474"/>
                <a:gd name="T19" fmla="*/ 1166 h 1464"/>
                <a:gd name="T20" fmla="*/ 1159 w 1474"/>
                <a:gd name="T21" fmla="*/ 1095 h 1464"/>
                <a:gd name="T22" fmla="*/ 1143 w 1474"/>
                <a:gd name="T23" fmla="*/ 1025 h 1464"/>
                <a:gd name="T24" fmla="*/ 1098 w 1474"/>
                <a:gd name="T25" fmla="*/ 970 h 1464"/>
                <a:gd name="T26" fmla="*/ 1034 w 1474"/>
                <a:gd name="T27" fmla="*/ 938 h 1464"/>
                <a:gd name="T28" fmla="*/ 493 w 1474"/>
                <a:gd name="T29" fmla="*/ 0 h 1464"/>
                <a:gd name="T30" fmla="*/ 558 w 1474"/>
                <a:gd name="T31" fmla="*/ 17 h 1464"/>
                <a:gd name="T32" fmla="*/ 617 w 1474"/>
                <a:gd name="T33" fmla="*/ 56 h 1464"/>
                <a:gd name="T34" fmla="*/ 1439 w 1474"/>
                <a:gd name="T35" fmla="*/ 879 h 1464"/>
                <a:gd name="T36" fmla="*/ 1469 w 1474"/>
                <a:gd name="T37" fmla="*/ 941 h 1464"/>
                <a:gd name="T38" fmla="*/ 1474 w 1474"/>
                <a:gd name="T39" fmla="*/ 1008 h 1464"/>
                <a:gd name="T40" fmla="*/ 1457 w 1474"/>
                <a:gd name="T41" fmla="*/ 1073 h 1464"/>
                <a:gd name="T42" fmla="*/ 1418 w 1474"/>
                <a:gd name="T43" fmla="*/ 1130 h 1464"/>
                <a:gd name="T44" fmla="*/ 1110 w 1474"/>
                <a:gd name="T45" fmla="*/ 1431 h 1464"/>
                <a:gd name="T46" fmla="*/ 1047 w 1474"/>
                <a:gd name="T47" fmla="*/ 1459 h 1464"/>
                <a:gd name="T48" fmla="*/ 980 w 1474"/>
                <a:gd name="T49" fmla="*/ 1464 h 1464"/>
                <a:gd name="T50" fmla="*/ 914 w 1474"/>
                <a:gd name="T51" fmla="*/ 1447 h 1464"/>
                <a:gd name="T52" fmla="*/ 857 w 1474"/>
                <a:gd name="T53" fmla="*/ 1408 h 1464"/>
                <a:gd name="T54" fmla="*/ 33 w 1474"/>
                <a:gd name="T55" fmla="*/ 585 h 1464"/>
                <a:gd name="T56" fmla="*/ 6 w 1474"/>
                <a:gd name="T57" fmla="*/ 524 h 1464"/>
                <a:gd name="T58" fmla="*/ 0 w 1474"/>
                <a:gd name="T59" fmla="*/ 458 h 1464"/>
                <a:gd name="T60" fmla="*/ 16 w 1474"/>
                <a:gd name="T61" fmla="*/ 392 h 1464"/>
                <a:gd name="T62" fmla="*/ 57 w 1474"/>
                <a:gd name="T63" fmla="*/ 334 h 1464"/>
                <a:gd name="T64" fmla="*/ 364 w 1474"/>
                <a:gd name="T65" fmla="*/ 35 h 1464"/>
                <a:gd name="T66" fmla="*/ 426 w 1474"/>
                <a:gd name="T67" fmla="*/ 6 h 1464"/>
                <a:gd name="T68" fmla="*/ 493 w 1474"/>
                <a:gd name="T6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4" h="1464">
                  <a:moveTo>
                    <a:pt x="997" y="934"/>
                  </a:moveTo>
                  <a:lnTo>
                    <a:pt x="960" y="938"/>
                  </a:lnTo>
                  <a:lnTo>
                    <a:pt x="926" y="950"/>
                  </a:lnTo>
                  <a:lnTo>
                    <a:pt x="895" y="970"/>
                  </a:lnTo>
                  <a:lnTo>
                    <a:pt x="871" y="995"/>
                  </a:lnTo>
                  <a:lnTo>
                    <a:pt x="850" y="1025"/>
                  </a:lnTo>
                  <a:lnTo>
                    <a:pt x="838" y="1059"/>
                  </a:lnTo>
                  <a:lnTo>
                    <a:pt x="834" y="1095"/>
                  </a:lnTo>
                  <a:lnTo>
                    <a:pt x="838" y="1133"/>
                  </a:lnTo>
                  <a:lnTo>
                    <a:pt x="850" y="1167"/>
                  </a:lnTo>
                  <a:lnTo>
                    <a:pt x="871" y="1196"/>
                  </a:lnTo>
                  <a:lnTo>
                    <a:pt x="895" y="1221"/>
                  </a:lnTo>
                  <a:lnTo>
                    <a:pt x="926" y="1240"/>
                  </a:lnTo>
                  <a:lnTo>
                    <a:pt x="960" y="1253"/>
                  </a:lnTo>
                  <a:lnTo>
                    <a:pt x="997" y="1257"/>
                  </a:lnTo>
                  <a:lnTo>
                    <a:pt x="1034" y="1253"/>
                  </a:lnTo>
                  <a:lnTo>
                    <a:pt x="1069" y="1240"/>
                  </a:lnTo>
                  <a:lnTo>
                    <a:pt x="1098" y="1221"/>
                  </a:lnTo>
                  <a:lnTo>
                    <a:pt x="1123" y="1196"/>
                  </a:lnTo>
                  <a:lnTo>
                    <a:pt x="1143" y="1166"/>
                  </a:lnTo>
                  <a:lnTo>
                    <a:pt x="1155" y="1133"/>
                  </a:lnTo>
                  <a:lnTo>
                    <a:pt x="1159" y="1095"/>
                  </a:lnTo>
                  <a:lnTo>
                    <a:pt x="1155" y="1059"/>
                  </a:lnTo>
                  <a:lnTo>
                    <a:pt x="1143" y="1025"/>
                  </a:lnTo>
                  <a:lnTo>
                    <a:pt x="1123" y="995"/>
                  </a:lnTo>
                  <a:lnTo>
                    <a:pt x="1098" y="970"/>
                  </a:lnTo>
                  <a:lnTo>
                    <a:pt x="1069" y="950"/>
                  </a:lnTo>
                  <a:lnTo>
                    <a:pt x="1034" y="938"/>
                  </a:lnTo>
                  <a:lnTo>
                    <a:pt x="997" y="934"/>
                  </a:lnTo>
                  <a:close/>
                  <a:moveTo>
                    <a:pt x="493" y="0"/>
                  </a:moveTo>
                  <a:lnTo>
                    <a:pt x="526" y="6"/>
                  </a:lnTo>
                  <a:lnTo>
                    <a:pt x="558" y="17"/>
                  </a:lnTo>
                  <a:lnTo>
                    <a:pt x="589" y="35"/>
                  </a:lnTo>
                  <a:lnTo>
                    <a:pt x="617" y="56"/>
                  </a:lnTo>
                  <a:lnTo>
                    <a:pt x="1418" y="852"/>
                  </a:lnTo>
                  <a:lnTo>
                    <a:pt x="1439" y="879"/>
                  </a:lnTo>
                  <a:lnTo>
                    <a:pt x="1457" y="910"/>
                  </a:lnTo>
                  <a:lnTo>
                    <a:pt x="1469" y="941"/>
                  </a:lnTo>
                  <a:lnTo>
                    <a:pt x="1474" y="975"/>
                  </a:lnTo>
                  <a:lnTo>
                    <a:pt x="1474" y="1008"/>
                  </a:lnTo>
                  <a:lnTo>
                    <a:pt x="1469" y="1041"/>
                  </a:lnTo>
                  <a:lnTo>
                    <a:pt x="1457" y="1073"/>
                  </a:lnTo>
                  <a:lnTo>
                    <a:pt x="1439" y="1102"/>
                  </a:lnTo>
                  <a:lnTo>
                    <a:pt x="1418" y="1130"/>
                  </a:lnTo>
                  <a:lnTo>
                    <a:pt x="1137" y="1408"/>
                  </a:lnTo>
                  <a:lnTo>
                    <a:pt x="1110" y="1431"/>
                  </a:lnTo>
                  <a:lnTo>
                    <a:pt x="1079" y="1447"/>
                  </a:lnTo>
                  <a:lnTo>
                    <a:pt x="1047" y="1459"/>
                  </a:lnTo>
                  <a:lnTo>
                    <a:pt x="1013" y="1464"/>
                  </a:lnTo>
                  <a:lnTo>
                    <a:pt x="980" y="1464"/>
                  </a:lnTo>
                  <a:lnTo>
                    <a:pt x="948" y="1459"/>
                  </a:lnTo>
                  <a:lnTo>
                    <a:pt x="914" y="1447"/>
                  </a:lnTo>
                  <a:lnTo>
                    <a:pt x="885" y="1431"/>
                  </a:lnTo>
                  <a:lnTo>
                    <a:pt x="857" y="1408"/>
                  </a:lnTo>
                  <a:lnTo>
                    <a:pt x="57" y="613"/>
                  </a:lnTo>
                  <a:lnTo>
                    <a:pt x="33" y="585"/>
                  </a:lnTo>
                  <a:lnTo>
                    <a:pt x="16" y="556"/>
                  </a:lnTo>
                  <a:lnTo>
                    <a:pt x="6" y="524"/>
                  </a:lnTo>
                  <a:lnTo>
                    <a:pt x="0" y="491"/>
                  </a:lnTo>
                  <a:lnTo>
                    <a:pt x="0" y="458"/>
                  </a:lnTo>
                  <a:lnTo>
                    <a:pt x="6" y="424"/>
                  </a:lnTo>
                  <a:lnTo>
                    <a:pt x="16" y="392"/>
                  </a:lnTo>
                  <a:lnTo>
                    <a:pt x="33" y="362"/>
                  </a:lnTo>
                  <a:lnTo>
                    <a:pt x="57" y="334"/>
                  </a:lnTo>
                  <a:lnTo>
                    <a:pt x="337" y="56"/>
                  </a:lnTo>
                  <a:lnTo>
                    <a:pt x="364" y="35"/>
                  </a:lnTo>
                  <a:lnTo>
                    <a:pt x="394" y="17"/>
                  </a:lnTo>
                  <a:lnTo>
                    <a:pt x="426" y="6"/>
                  </a:lnTo>
                  <a:lnTo>
                    <a:pt x="459" y="0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86" name="Freeform 6">
            <a:extLst>
              <a:ext uri="{FF2B5EF4-FFF2-40B4-BE49-F238E27FC236}">
                <a16:creationId xmlns:a16="http://schemas.microsoft.com/office/drawing/2014/main" id="{1756FCCD-B14C-4A9F-8181-60D3757F23E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9233324" y="5166539"/>
            <a:ext cx="262135" cy="262002"/>
          </a:xfrm>
          <a:custGeom>
            <a:avLst/>
            <a:gdLst>
              <a:gd name="T0" fmla="*/ 1690 w 3944"/>
              <a:gd name="T1" fmla="*/ 1291 h 3943"/>
              <a:gd name="T2" fmla="*/ 1407 w 3944"/>
              <a:gd name="T3" fmla="*/ 1501 h 3943"/>
              <a:gd name="T4" fmla="*/ 1254 w 3944"/>
              <a:gd name="T5" fmla="*/ 1823 h 3943"/>
              <a:gd name="T6" fmla="*/ 1272 w 3944"/>
              <a:gd name="T7" fmla="*/ 2192 h 3943"/>
              <a:gd name="T8" fmla="*/ 1455 w 3944"/>
              <a:gd name="T9" fmla="*/ 2495 h 3943"/>
              <a:gd name="T10" fmla="*/ 1758 w 3944"/>
              <a:gd name="T11" fmla="*/ 2678 h 3943"/>
              <a:gd name="T12" fmla="*/ 2127 w 3944"/>
              <a:gd name="T13" fmla="*/ 2696 h 3943"/>
              <a:gd name="T14" fmla="*/ 2449 w 3944"/>
              <a:gd name="T15" fmla="*/ 2543 h 3943"/>
              <a:gd name="T16" fmla="*/ 2659 w 3944"/>
              <a:gd name="T17" fmla="*/ 2260 h 3943"/>
              <a:gd name="T18" fmla="*/ 2713 w 3944"/>
              <a:gd name="T19" fmla="*/ 1896 h 3943"/>
              <a:gd name="T20" fmla="*/ 2591 w 3944"/>
              <a:gd name="T21" fmla="*/ 1559 h 3943"/>
              <a:gd name="T22" fmla="*/ 2330 w 3944"/>
              <a:gd name="T23" fmla="*/ 1322 h 3943"/>
              <a:gd name="T24" fmla="*/ 1978 w 3944"/>
              <a:gd name="T25" fmla="*/ 1232 h 3943"/>
              <a:gd name="T26" fmla="*/ 2178 w 3944"/>
              <a:gd name="T27" fmla="*/ 24 h 3943"/>
              <a:gd name="T28" fmla="*/ 2261 w 3944"/>
              <a:gd name="T29" fmla="*/ 144 h 3943"/>
              <a:gd name="T30" fmla="*/ 2667 w 3944"/>
              <a:gd name="T31" fmla="*/ 666 h 3943"/>
              <a:gd name="T32" fmla="*/ 3210 w 3944"/>
              <a:gd name="T33" fmla="*/ 527 h 3943"/>
              <a:gd name="T34" fmla="*/ 3351 w 3944"/>
              <a:gd name="T35" fmla="*/ 559 h 3943"/>
              <a:gd name="T36" fmla="*/ 3570 w 3944"/>
              <a:gd name="T37" fmla="*/ 837 h 3943"/>
              <a:gd name="T38" fmla="*/ 3536 w 3944"/>
              <a:gd name="T39" fmla="*/ 979 h 3943"/>
              <a:gd name="T40" fmla="*/ 3409 w 3944"/>
              <a:gd name="T41" fmla="*/ 1620 h 3943"/>
              <a:gd name="T42" fmla="*/ 3903 w 3944"/>
              <a:gd name="T43" fmla="*/ 1743 h 3943"/>
              <a:gd name="T44" fmla="*/ 3944 w 3944"/>
              <a:gd name="T45" fmla="*/ 2089 h 3943"/>
              <a:gd name="T46" fmla="*/ 3882 w 3944"/>
              <a:gd name="T47" fmla="*/ 2222 h 3943"/>
              <a:gd name="T48" fmla="*/ 3385 w 3944"/>
              <a:gd name="T49" fmla="*/ 2412 h 3943"/>
              <a:gd name="T50" fmla="*/ 3473 w 3944"/>
              <a:gd name="T51" fmla="*/ 3067 h 3943"/>
              <a:gd name="T52" fmla="*/ 3500 w 3944"/>
              <a:gd name="T53" fmla="*/ 3212 h 3943"/>
              <a:gd name="T54" fmla="*/ 3265 w 3944"/>
              <a:gd name="T55" fmla="*/ 3475 h 3943"/>
              <a:gd name="T56" fmla="*/ 3123 w 3944"/>
              <a:gd name="T57" fmla="*/ 3500 h 3943"/>
              <a:gd name="T58" fmla="*/ 2580 w 3944"/>
              <a:gd name="T59" fmla="*/ 3319 h 3943"/>
              <a:gd name="T60" fmla="*/ 2254 w 3944"/>
              <a:gd name="T61" fmla="*/ 3829 h 3943"/>
              <a:gd name="T62" fmla="*/ 2151 w 3944"/>
              <a:gd name="T63" fmla="*/ 3932 h 3943"/>
              <a:gd name="T64" fmla="*/ 1796 w 3944"/>
              <a:gd name="T65" fmla="*/ 3932 h 3943"/>
              <a:gd name="T66" fmla="*/ 1695 w 3944"/>
              <a:gd name="T67" fmla="*/ 3829 h 3943"/>
              <a:gd name="T68" fmla="*/ 1370 w 3944"/>
              <a:gd name="T69" fmla="*/ 3321 h 3943"/>
              <a:gd name="T70" fmla="*/ 775 w 3944"/>
              <a:gd name="T71" fmla="*/ 3421 h 3943"/>
              <a:gd name="T72" fmla="*/ 629 w 3944"/>
              <a:gd name="T73" fmla="*/ 3413 h 3943"/>
              <a:gd name="T74" fmla="*/ 395 w 3944"/>
              <a:gd name="T75" fmla="*/ 3148 h 3943"/>
              <a:gd name="T76" fmla="*/ 404 w 3944"/>
              <a:gd name="T77" fmla="*/ 3003 h 3943"/>
              <a:gd name="T78" fmla="*/ 565 w 3944"/>
              <a:gd name="T79" fmla="*/ 2414 h 3943"/>
              <a:gd name="T80" fmla="*/ 62 w 3944"/>
              <a:gd name="T81" fmla="*/ 2222 h 3943"/>
              <a:gd name="T82" fmla="*/ 0 w 3944"/>
              <a:gd name="T83" fmla="*/ 2089 h 3943"/>
              <a:gd name="T84" fmla="*/ 42 w 3944"/>
              <a:gd name="T85" fmla="*/ 1743 h 3943"/>
              <a:gd name="T86" fmla="*/ 540 w 3944"/>
              <a:gd name="T87" fmla="*/ 1619 h 3943"/>
              <a:gd name="T88" fmla="*/ 711 w 3944"/>
              <a:gd name="T89" fmla="*/ 1207 h 3943"/>
              <a:gd name="T90" fmla="*/ 451 w 3944"/>
              <a:gd name="T91" fmla="*/ 775 h 3943"/>
              <a:gd name="T92" fmla="*/ 667 w 3944"/>
              <a:gd name="T93" fmla="*/ 501 h 3943"/>
              <a:gd name="T94" fmla="*/ 804 w 3944"/>
              <a:gd name="T95" fmla="*/ 451 h 3943"/>
              <a:gd name="T96" fmla="*/ 1284 w 3944"/>
              <a:gd name="T97" fmla="*/ 666 h 3943"/>
              <a:gd name="T98" fmla="*/ 1688 w 3944"/>
              <a:gd name="T99" fmla="*/ 144 h 3943"/>
              <a:gd name="T100" fmla="*/ 1770 w 3944"/>
              <a:gd name="T101" fmla="*/ 24 h 3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44" h="3943">
                <a:moveTo>
                  <a:pt x="1978" y="1232"/>
                </a:moveTo>
                <a:lnTo>
                  <a:pt x="1903" y="1237"/>
                </a:lnTo>
                <a:lnTo>
                  <a:pt x="1829" y="1247"/>
                </a:lnTo>
                <a:lnTo>
                  <a:pt x="1758" y="1265"/>
                </a:lnTo>
                <a:lnTo>
                  <a:pt x="1690" y="1291"/>
                </a:lnTo>
                <a:lnTo>
                  <a:pt x="1625" y="1322"/>
                </a:lnTo>
                <a:lnTo>
                  <a:pt x="1564" y="1359"/>
                </a:lnTo>
                <a:lnTo>
                  <a:pt x="1508" y="1402"/>
                </a:lnTo>
                <a:lnTo>
                  <a:pt x="1455" y="1449"/>
                </a:lnTo>
                <a:lnTo>
                  <a:pt x="1407" y="1501"/>
                </a:lnTo>
                <a:lnTo>
                  <a:pt x="1366" y="1559"/>
                </a:lnTo>
                <a:lnTo>
                  <a:pt x="1328" y="1620"/>
                </a:lnTo>
                <a:lnTo>
                  <a:pt x="1297" y="1684"/>
                </a:lnTo>
                <a:lnTo>
                  <a:pt x="1272" y="1751"/>
                </a:lnTo>
                <a:lnTo>
                  <a:pt x="1254" y="1823"/>
                </a:lnTo>
                <a:lnTo>
                  <a:pt x="1242" y="1896"/>
                </a:lnTo>
                <a:lnTo>
                  <a:pt x="1239" y="1972"/>
                </a:lnTo>
                <a:lnTo>
                  <a:pt x="1242" y="2047"/>
                </a:lnTo>
                <a:lnTo>
                  <a:pt x="1254" y="2121"/>
                </a:lnTo>
                <a:lnTo>
                  <a:pt x="1272" y="2192"/>
                </a:lnTo>
                <a:lnTo>
                  <a:pt x="1297" y="2260"/>
                </a:lnTo>
                <a:lnTo>
                  <a:pt x="1328" y="2325"/>
                </a:lnTo>
                <a:lnTo>
                  <a:pt x="1366" y="2385"/>
                </a:lnTo>
                <a:lnTo>
                  <a:pt x="1407" y="2442"/>
                </a:lnTo>
                <a:lnTo>
                  <a:pt x="1455" y="2495"/>
                </a:lnTo>
                <a:lnTo>
                  <a:pt x="1508" y="2543"/>
                </a:lnTo>
                <a:lnTo>
                  <a:pt x="1564" y="2584"/>
                </a:lnTo>
                <a:lnTo>
                  <a:pt x="1625" y="2622"/>
                </a:lnTo>
                <a:lnTo>
                  <a:pt x="1690" y="2653"/>
                </a:lnTo>
                <a:lnTo>
                  <a:pt x="1758" y="2678"/>
                </a:lnTo>
                <a:lnTo>
                  <a:pt x="1829" y="2696"/>
                </a:lnTo>
                <a:lnTo>
                  <a:pt x="1903" y="2708"/>
                </a:lnTo>
                <a:lnTo>
                  <a:pt x="1978" y="2711"/>
                </a:lnTo>
                <a:lnTo>
                  <a:pt x="2054" y="2708"/>
                </a:lnTo>
                <a:lnTo>
                  <a:pt x="2127" y="2696"/>
                </a:lnTo>
                <a:lnTo>
                  <a:pt x="2197" y="2678"/>
                </a:lnTo>
                <a:lnTo>
                  <a:pt x="2266" y="2653"/>
                </a:lnTo>
                <a:lnTo>
                  <a:pt x="2330" y="2622"/>
                </a:lnTo>
                <a:lnTo>
                  <a:pt x="2391" y="2584"/>
                </a:lnTo>
                <a:lnTo>
                  <a:pt x="2449" y="2543"/>
                </a:lnTo>
                <a:lnTo>
                  <a:pt x="2500" y="2495"/>
                </a:lnTo>
                <a:lnTo>
                  <a:pt x="2548" y="2442"/>
                </a:lnTo>
                <a:lnTo>
                  <a:pt x="2591" y="2385"/>
                </a:lnTo>
                <a:lnTo>
                  <a:pt x="2628" y="2325"/>
                </a:lnTo>
                <a:lnTo>
                  <a:pt x="2659" y="2260"/>
                </a:lnTo>
                <a:lnTo>
                  <a:pt x="2685" y="2192"/>
                </a:lnTo>
                <a:lnTo>
                  <a:pt x="2703" y="2121"/>
                </a:lnTo>
                <a:lnTo>
                  <a:pt x="2713" y="2047"/>
                </a:lnTo>
                <a:lnTo>
                  <a:pt x="2717" y="1972"/>
                </a:lnTo>
                <a:lnTo>
                  <a:pt x="2713" y="1896"/>
                </a:lnTo>
                <a:lnTo>
                  <a:pt x="2703" y="1823"/>
                </a:lnTo>
                <a:lnTo>
                  <a:pt x="2685" y="1751"/>
                </a:lnTo>
                <a:lnTo>
                  <a:pt x="2659" y="1684"/>
                </a:lnTo>
                <a:lnTo>
                  <a:pt x="2628" y="1620"/>
                </a:lnTo>
                <a:lnTo>
                  <a:pt x="2591" y="1559"/>
                </a:lnTo>
                <a:lnTo>
                  <a:pt x="2548" y="1501"/>
                </a:lnTo>
                <a:lnTo>
                  <a:pt x="2500" y="1449"/>
                </a:lnTo>
                <a:lnTo>
                  <a:pt x="2449" y="1402"/>
                </a:lnTo>
                <a:lnTo>
                  <a:pt x="2391" y="1359"/>
                </a:lnTo>
                <a:lnTo>
                  <a:pt x="2330" y="1322"/>
                </a:lnTo>
                <a:lnTo>
                  <a:pt x="2266" y="1291"/>
                </a:lnTo>
                <a:lnTo>
                  <a:pt x="2197" y="1265"/>
                </a:lnTo>
                <a:lnTo>
                  <a:pt x="2127" y="1247"/>
                </a:lnTo>
                <a:lnTo>
                  <a:pt x="2054" y="1237"/>
                </a:lnTo>
                <a:lnTo>
                  <a:pt x="1978" y="1232"/>
                </a:lnTo>
                <a:close/>
                <a:moveTo>
                  <a:pt x="1856" y="0"/>
                </a:moveTo>
                <a:lnTo>
                  <a:pt x="2091" y="0"/>
                </a:lnTo>
                <a:lnTo>
                  <a:pt x="2122" y="3"/>
                </a:lnTo>
                <a:lnTo>
                  <a:pt x="2151" y="11"/>
                </a:lnTo>
                <a:lnTo>
                  <a:pt x="2178" y="24"/>
                </a:lnTo>
                <a:lnTo>
                  <a:pt x="2202" y="41"/>
                </a:lnTo>
                <a:lnTo>
                  <a:pt x="2224" y="62"/>
                </a:lnTo>
                <a:lnTo>
                  <a:pt x="2241" y="86"/>
                </a:lnTo>
                <a:lnTo>
                  <a:pt x="2254" y="114"/>
                </a:lnTo>
                <a:lnTo>
                  <a:pt x="2261" y="144"/>
                </a:lnTo>
                <a:lnTo>
                  <a:pt x="2327" y="536"/>
                </a:lnTo>
                <a:lnTo>
                  <a:pt x="2415" y="562"/>
                </a:lnTo>
                <a:lnTo>
                  <a:pt x="2501" y="592"/>
                </a:lnTo>
                <a:lnTo>
                  <a:pt x="2585" y="626"/>
                </a:lnTo>
                <a:lnTo>
                  <a:pt x="2667" y="666"/>
                </a:lnTo>
                <a:lnTo>
                  <a:pt x="2744" y="710"/>
                </a:lnTo>
                <a:lnTo>
                  <a:pt x="2820" y="759"/>
                </a:lnTo>
                <a:lnTo>
                  <a:pt x="3154" y="550"/>
                </a:lnTo>
                <a:lnTo>
                  <a:pt x="3181" y="535"/>
                </a:lnTo>
                <a:lnTo>
                  <a:pt x="3210" y="527"/>
                </a:lnTo>
                <a:lnTo>
                  <a:pt x="3240" y="523"/>
                </a:lnTo>
                <a:lnTo>
                  <a:pt x="3270" y="524"/>
                </a:lnTo>
                <a:lnTo>
                  <a:pt x="3299" y="532"/>
                </a:lnTo>
                <a:lnTo>
                  <a:pt x="3326" y="544"/>
                </a:lnTo>
                <a:lnTo>
                  <a:pt x="3351" y="559"/>
                </a:lnTo>
                <a:lnTo>
                  <a:pt x="3374" y="581"/>
                </a:lnTo>
                <a:lnTo>
                  <a:pt x="3530" y="755"/>
                </a:lnTo>
                <a:lnTo>
                  <a:pt x="3549" y="781"/>
                </a:lnTo>
                <a:lnTo>
                  <a:pt x="3562" y="808"/>
                </a:lnTo>
                <a:lnTo>
                  <a:pt x="3570" y="837"/>
                </a:lnTo>
                <a:lnTo>
                  <a:pt x="3574" y="867"/>
                </a:lnTo>
                <a:lnTo>
                  <a:pt x="3572" y="897"/>
                </a:lnTo>
                <a:lnTo>
                  <a:pt x="3564" y="925"/>
                </a:lnTo>
                <a:lnTo>
                  <a:pt x="3552" y="953"/>
                </a:lnTo>
                <a:lnTo>
                  <a:pt x="3536" y="979"/>
                </a:lnTo>
                <a:lnTo>
                  <a:pt x="3285" y="1289"/>
                </a:lnTo>
                <a:lnTo>
                  <a:pt x="3323" y="1368"/>
                </a:lnTo>
                <a:lnTo>
                  <a:pt x="3356" y="1450"/>
                </a:lnTo>
                <a:lnTo>
                  <a:pt x="3385" y="1534"/>
                </a:lnTo>
                <a:lnTo>
                  <a:pt x="3409" y="1620"/>
                </a:lnTo>
                <a:lnTo>
                  <a:pt x="3799" y="1684"/>
                </a:lnTo>
                <a:lnTo>
                  <a:pt x="3829" y="1693"/>
                </a:lnTo>
                <a:lnTo>
                  <a:pt x="3858" y="1705"/>
                </a:lnTo>
                <a:lnTo>
                  <a:pt x="3882" y="1723"/>
                </a:lnTo>
                <a:lnTo>
                  <a:pt x="3903" y="1743"/>
                </a:lnTo>
                <a:lnTo>
                  <a:pt x="3920" y="1767"/>
                </a:lnTo>
                <a:lnTo>
                  <a:pt x="3933" y="1794"/>
                </a:lnTo>
                <a:lnTo>
                  <a:pt x="3941" y="1824"/>
                </a:lnTo>
                <a:lnTo>
                  <a:pt x="3944" y="1854"/>
                </a:lnTo>
                <a:lnTo>
                  <a:pt x="3944" y="2089"/>
                </a:lnTo>
                <a:lnTo>
                  <a:pt x="3941" y="2120"/>
                </a:lnTo>
                <a:lnTo>
                  <a:pt x="3933" y="2149"/>
                </a:lnTo>
                <a:lnTo>
                  <a:pt x="3920" y="2176"/>
                </a:lnTo>
                <a:lnTo>
                  <a:pt x="3903" y="2200"/>
                </a:lnTo>
                <a:lnTo>
                  <a:pt x="3882" y="2222"/>
                </a:lnTo>
                <a:lnTo>
                  <a:pt x="3858" y="2239"/>
                </a:lnTo>
                <a:lnTo>
                  <a:pt x="3830" y="2252"/>
                </a:lnTo>
                <a:lnTo>
                  <a:pt x="3799" y="2259"/>
                </a:lnTo>
                <a:lnTo>
                  <a:pt x="3409" y="2325"/>
                </a:lnTo>
                <a:lnTo>
                  <a:pt x="3385" y="2412"/>
                </a:lnTo>
                <a:lnTo>
                  <a:pt x="3355" y="2497"/>
                </a:lnTo>
                <a:lnTo>
                  <a:pt x="3320" y="2580"/>
                </a:lnTo>
                <a:lnTo>
                  <a:pt x="3282" y="2660"/>
                </a:lnTo>
                <a:lnTo>
                  <a:pt x="3238" y="2736"/>
                </a:lnTo>
                <a:lnTo>
                  <a:pt x="3473" y="3067"/>
                </a:lnTo>
                <a:lnTo>
                  <a:pt x="3489" y="3094"/>
                </a:lnTo>
                <a:lnTo>
                  <a:pt x="3500" y="3123"/>
                </a:lnTo>
                <a:lnTo>
                  <a:pt x="3505" y="3152"/>
                </a:lnTo>
                <a:lnTo>
                  <a:pt x="3505" y="3182"/>
                </a:lnTo>
                <a:lnTo>
                  <a:pt x="3500" y="3212"/>
                </a:lnTo>
                <a:lnTo>
                  <a:pt x="3490" y="3239"/>
                </a:lnTo>
                <a:lnTo>
                  <a:pt x="3475" y="3266"/>
                </a:lnTo>
                <a:lnTo>
                  <a:pt x="3455" y="3289"/>
                </a:lnTo>
                <a:lnTo>
                  <a:pt x="3289" y="3455"/>
                </a:lnTo>
                <a:lnTo>
                  <a:pt x="3265" y="3475"/>
                </a:lnTo>
                <a:lnTo>
                  <a:pt x="3239" y="3491"/>
                </a:lnTo>
                <a:lnTo>
                  <a:pt x="3211" y="3500"/>
                </a:lnTo>
                <a:lnTo>
                  <a:pt x="3181" y="3505"/>
                </a:lnTo>
                <a:lnTo>
                  <a:pt x="3153" y="3505"/>
                </a:lnTo>
                <a:lnTo>
                  <a:pt x="3123" y="3500"/>
                </a:lnTo>
                <a:lnTo>
                  <a:pt x="3094" y="3489"/>
                </a:lnTo>
                <a:lnTo>
                  <a:pt x="3068" y="3474"/>
                </a:lnTo>
                <a:lnTo>
                  <a:pt x="2736" y="3237"/>
                </a:lnTo>
                <a:lnTo>
                  <a:pt x="2659" y="3280"/>
                </a:lnTo>
                <a:lnTo>
                  <a:pt x="2580" y="3319"/>
                </a:lnTo>
                <a:lnTo>
                  <a:pt x="2498" y="3353"/>
                </a:lnTo>
                <a:lnTo>
                  <a:pt x="2413" y="3383"/>
                </a:lnTo>
                <a:lnTo>
                  <a:pt x="2327" y="3407"/>
                </a:lnTo>
                <a:lnTo>
                  <a:pt x="2261" y="3799"/>
                </a:lnTo>
                <a:lnTo>
                  <a:pt x="2254" y="3829"/>
                </a:lnTo>
                <a:lnTo>
                  <a:pt x="2241" y="3857"/>
                </a:lnTo>
                <a:lnTo>
                  <a:pt x="2224" y="3882"/>
                </a:lnTo>
                <a:lnTo>
                  <a:pt x="2202" y="3902"/>
                </a:lnTo>
                <a:lnTo>
                  <a:pt x="2178" y="3920"/>
                </a:lnTo>
                <a:lnTo>
                  <a:pt x="2151" y="3932"/>
                </a:lnTo>
                <a:lnTo>
                  <a:pt x="2122" y="3941"/>
                </a:lnTo>
                <a:lnTo>
                  <a:pt x="2091" y="3943"/>
                </a:lnTo>
                <a:lnTo>
                  <a:pt x="1856" y="3943"/>
                </a:lnTo>
                <a:lnTo>
                  <a:pt x="1826" y="3941"/>
                </a:lnTo>
                <a:lnTo>
                  <a:pt x="1796" y="3932"/>
                </a:lnTo>
                <a:lnTo>
                  <a:pt x="1770" y="3920"/>
                </a:lnTo>
                <a:lnTo>
                  <a:pt x="1745" y="3902"/>
                </a:lnTo>
                <a:lnTo>
                  <a:pt x="1725" y="3882"/>
                </a:lnTo>
                <a:lnTo>
                  <a:pt x="1708" y="3857"/>
                </a:lnTo>
                <a:lnTo>
                  <a:pt x="1695" y="3829"/>
                </a:lnTo>
                <a:lnTo>
                  <a:pt x="1688" y="3799"/>
                </a:lnTo>
                <a:lnTo>
                  <a:pt x="1622" y="3407"/>
                </a:lnTo>
                <a:lnTo>
                  <a:pt x="1536" y="3383"/>
                </a:lnTo>
                <a:lnTo>
                  <a:pt x="1452" y="3354"/>
                </a:lnTo>
                <a:lnTo>
                  <a:pt x="1370" y="3321"/>
                </a:lnTo>
                <a:lnTo>
                  <a:pt x="1291" y="3283"/>
                </a:lnTo>
                <a:lnTo>
                  <a:pt x="1215" y="3240"/>
                </a:lnTo>
                <a:lnTo>
                  <a:pt x="1142" y="3194"/>
                </a:lnTo>
                <a:lnTo>
                  <a:pt x="803" y="3407"/>
                </a:lnTo>
                <a:lnTo>
                  <a:pt x="775" y="3421"/>
                </a:lnTo>
                <a:lnTo>
                  <a:pt x="746" y="3430"/>
                </a:lnTo>
                <a:lnTo>
                  <a:pt x="717" y="3433"/>
                </a:lnTo>
                <a:lnTo>
                  <a:pt x="687" y="3432"/>
                </a:lnTo>
                <a:lnTo>
                  <a:pt x="658" y="3425"/>
                </a:lnTo>
                <a:lnTo>
                  <a:pt x="629" y="3413"/>
                </a:lnTo>
                <a:lnTo>
                  <a:pt x="604" y="3396"/>
                </a:lnTo>
                <a:lnTo>
                  <a:pt x="582" y="3374"/>
                </a:lnTo>
                <a:lnTo>
                  <a:pt x="426" y="3200"/>
                </a:lnTo>
                <a:lnTo>
                  <a:pt x="408" y="3175"/>
                </a:lnTo>
                <a:lnTo>
                  <a:pt x="395" y="3148"/>
                </a:lnTo>
                <a:lnTo>
                  <a:pt x="386" y="3120"/>
                </a:lnTo>
                <a:lnTo>
                  <a:pt x="383" y="3090"/>
                </a:lnTo>
                <a:lnTo>
                  <a:pt x="385" y="3060"/>
                </a:lnTo>
                <a:lnTo>
                  <a:pt x="391" y="3031"/>
                </a:lnTo>
                <a:lnTo>
                  <a:pt x="404" y="3003"/>
                </a:lnTo>
                <a:lnTo>
                  <a:pt x="421" y="2977"/>
                </a:lnTo>
                <a:lnTo>
                  <a:pt x="670" y="2668"/>
                </a:lnTo>
                <a:lnTo>
                  <a:pt x="629" y="2587"/>
                </a:lnTo>
                <a:lnTo>
                  <a:pt x="595" y="2502"/>
                </a:lnTo>
                <a:lnTo>
                  <a:pt x="565" y="2414"/>
                </a:lnTo>
                <a:lnTo>
                  <a:pt x="540" y="2325"/>
                </a:lnTo>
                <a:lnTo>
                  <a:pt x="145" y="2259"/>
                </a:lnTo>
                <a:lnTo>
                  <a:pt x="115" y="2252"/>
                </a:lnTo>
                <a:lnTo>
                  <a:pt x="87" y="2239"/>
                </a:lnTo>
                <a:lnTo>
                  <a:pt x="62" y="2222"/>
                </a:lnTo>
                <a:lnTo>
                  <a:pt x="42" y="2200"/>
                </a:lnTo>
                <a:lnTo>
                  <a:pt x="24" y="2176"/>
                </a:lnTo>
                <a:lnTo>
                  <a:pt x="11" y="2149"/>
                </a:lnTo>
                <a:lnTo>
                  <a:pt x="3" y="2120"/>
                </a:lnTo>
                <a:lnTo>
                  <a:pt x="0" y="2089"/>
                </a:lnTo>
                <a:lnTo>
                  <a:pt x="0" y="1854"/>
                </a:lnTo>
                <a:lnTo>
                  <a:pt x="3" y="1824"/>
                </a:lnTo>
                <a:lnTo>
                  <a:pt x="11" y="1794"/>
                </a:lnTo>
                <a:lnTo>
                  <a:pt x="24" y="1767"/>
                </a:lnTo>
                <a:lnTo>
                  <a:pt x="42" y="1743"/>
                </a:lnTo>
                <a:lnTo>
                  <a:pt x="62" y="1723"/>
                </a:lnTo>
                <a:lnTo>
                  <a:pt x="87" y="1705"/>
                </a:lnTo>
                <a:lnTo>
                  <a:pt x="115" y="1693"/>
                </a:lnTo>
                <a:lnTo>
                  <a:pt x="145" y="1684"/>
                </a:lnTo>
                <a:lnTo>
                  <a:pt x="540" y="1619"/>
                </a:lnTo>
                <a:lnTo>
                  <a:pt x="564" y="1531"/>
                </a:lnTo>
                <a:lnTo>
                  <a:pt x="593" y="1446"/>
                </a:lnTo>
                <a:lnTo>
                  <a:pt x="627" y="1364"/>
                </a:lnTo>
                <a:lnTo>
                  <a:pt x="667" y="1285"/>
                </a:lnTo>
                <a:lnTo>
                  <a:pt x="711" y="1207"/>
                </a:lnTo>
                <a:lnTo>
                  <a:pt x="483" y="888"/>
                </a:lnTo>
                <a:lnTo>
                  <a:pt x="468" y="862"/>
                </a:lnTo>
                <a:lnTo>
                  <a:pt x="457" y="833"/>
                </a:lnTo>
                <a:lnTo>
                  <a:pt x="451" y="805"/>
                </a:lnTo>
                <a:lnTo>
                  <a:pt x="451" y="775"/>
                </a:lnTo>
                <a:lnTo>
                  <a:pt x="456" y="745"/>
                </a:lnTo>
                <a:lnTo>
                  <a:pt x="467" y="717"/>
                </a:lnTo>
                <a:lnTo>
                  <a:pt x="481" y="691"/>
                </a:lnTo>
                <a:lnTo>
                  <a:pt x="501" y="667"/>
                </a:lnTo>
                <a:lnTo>
                  <a:pt x="667" y="501"/>
                </a:lnTo>
                <a:lnTo>
                  <a:pt x="690" y="481"/>
                </a:lnTo>
                <a:lnTo>
                  <a:pt x="717" y="466"/>
                </a:lnTo>
                <a:lnTo>
                  <a:pt x="746" y="456"/>
                </a:lnTo>
                <a:lnTo>
                  <a:pt x="774" y="451"/>
                </a:lnTo>
                <a:lnTo>
                  <a:pt x="804" y="451"/>
                </a:lnTo>
                <a:lnTo>
                  <a:pt x="834" y="456"/>
                </a:lnTo>
                <a:lnTo>
                  <a:pt x="862" y="467"/>
                </a:lnTo>
                <a:lnTo>
                  <a:pt x="889" y="483"/>
                </a:lnTo>
                <a:lnTo>
                  <a:pt x="1206" y="710"/>
                </a:lnTo>
                <a:lnTo>
                  <a:pt x="1284" y="666"/>
                </a:lnTo>
                <a:lnTo>
                  <a:pt x="1364" y="626"/>
                </a:lnTo>
                <a:lnTo>
                  <a:pt x="1448" y="592"/>
                </a:lnTo>
                <a:lnTo>
                  <a:pt x="1533" y="562"/>
                </a:lnTo>
                <a:lnTo>
                  <a:pt x="1622" y="538"/>
                </a:lnTo>
                <a:lnTo>
                  <a:pt x="1688" y="144"/>
                </a:lnTo>
                <a:lnTo>
                  <a:pt x="1695" y="114"/>
                </a:lnTo>
                <a:lnTo>
                  <a:pt x="1708" y="86"/>
                </a:lnTo>
                <a:lnTo>
                  <a:pt x="1725" y="62"/>
                </a:lnTo>
                <a:lnTo>
                  <a:pt x="1745" y="41"/>
                </a:lnTo>
                <a:lnTo>
                  <a:pt x="1770" y="24"/>
                </a:lnTo>
                <a:lnTo>
                  <a:pt x="1796" y="11"/>
                </a:lnTo>
                <a:lnTo>
                  <a:pt x="1826" y="3"/>
                </a:lnTo>
                <a:lnTo>
                  <a:pt x="18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prstClr val="black"/>
              </a:solidFill>
              <a:latin typeface="Open Sans" panose="020B0606030504020204" pitchFamily="34" charset="0"/>
            </a:endParaRPr>
          </a:p>
        </p:txBody>
      </p:sp>
      <p:sp>
        <p:nvSpPr>
          <p:cNvPr id="45" name="Google Shape;761;p33">
            <a:extLst>
              <a:ext uri="{FF2B5EF4-FFF2-40B4-BE49-F238E27FC236}">
                <a16:creationId xmlns:a16="http://schemas.microsoft.com/office/drawing/2014/main" id="{EB436E77-EC81-436D-93DF-469DDDA8250E}"/>
              </a:ext>
            </a:extLst>
          </p:cNvPr>
          <p:cNvSpPr txBox="1">
            <a:spLocks/>
          </p:cNvSpPr>
          <p:nvPr/>
        </p:nvSpPr>
        <p:spPr>
          <a:xfrm>
            <a:off x="3405529" y="274845"/>
            <a:ext cx="5380941" cy="65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buClr>
                <a:srgbClr val="000000"/>
              </a:buClr>
            </a:pPr>
            <a:r>
              <a:rPr lang="es-MX" sz="2400" b="1" kern="0" dirty="0">
                <a:solidFill>
                  <a:srgbClr val="7030A0"/>
                </a:solidFill>
                <a:latin typeface="Arial Narrow" panose="020B0606020202030204" pitchFamily="34" charset="0"/>
              </a:rPr>
              <a:t>Deber del SNT de proporcionar la plataforma tecnológica</a:t>
            </a:r>
          </a:p>
        </p:txBody>
      </p:sp>
    </p:spTree>
    <p:extLst>
      <p:ext uri="{BB962C8B-B14F-4D97-AF65-F5344CB8AC3E}">
        <p14:creationId xmlns:p14="http://schemas.microsoft.com/office/powerpoint/2010/main" val="239087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A1C8ED-9277-4F20-99FC-01DCBA2A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47F6A4-E029-4A3E-BE58-388CC3C36E76}"/>
              </a:ext>
            </a:extLst>
          </p:cNvPr>
          <p:cNvSpPr txBox="1"/>
          <p:nvPr/>
        </p:nvSpPr>
        <p:spPr>
          <a:xfrm>
            <a:off x="679268" y="409303"/>
            <a:ext cx="93181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 tanto, tenemos a cualquier persona que acude sin ningún procedimiento: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1BF77A-6396-4CF1-9FC4-514B3C6C8CC1}"/>
              </a:ext>
            </a:extLst>
          </p:cNvPr>
          <p:cNvSpPr txBox="1"/>
          <p:nvPr/>
        </p:nvSpPr>
        <p:spPr>
          <a:xfrm>
            <a:off x="783771" y="1323703"/>
            <a:ext cx="1968137" cy="1323439"/>
          </a:xfrm>
          <a:prstGeom prst="rect">
            <a:avLst/>
          </a:prstGeom>
          <a:solidFill>
            <a:srgbClr val="4473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Tenemos un conjunto de información pública que se encuentra en posesión de los SSOO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E2688F-6910-4089-97AB-BA307458CEB2}"/>
              </a:ext>
            </a:extLst>
          </p:cNvPr>
          <p:cNvSpPr txBox="1"/>
          <p:nvPr/>
        </p:nvSpPr>
        <p:spPr>
          <a:xfrm>
            <a:off x="818605" y="2915211"/>
            <a:ext cx="1898468" cy="1477328"/>
          </a:xfrm>
          <a:prstGeom prst="rect">
            <a:avLst/>
          </a:prstGeom>
          <a:solidFill>
            <a:srgbClr val="4473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Se encuentra en posesión porque se relaciona con facultades, competencias o funciones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101127-30FC-48F6-8916-2D70072BA671}"/>
              </a:ext>
            </a:extLst>
          </p:cNvPr>
          <p:cNvSpPr txBox="1"/>
          <p:nvPr/>
        </p:nvSpPr>
        <p:spPr>
          <a:xfrm>
            <a:off x="783771" y="4730276"/>
            <a:ext cx="1898468" cy="1323439"/>
          </a:xfrm>
          <a:prstGeom prst="rect">
            <a:avLst/>
          </a:prstGeom>
          <a:solidFill>
            <a:srgbClr val="4473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Una parte de ella debe difundirse y estar actualizada en una plataforma tecnológica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EF8791-CE34-461D-9335-45AAD2E361B0}"/>
              </a:ext>
            </a:extLst>
          </p:cNvPr>
          <p:cNvSpPr txBox="1"/>
          <p:nvPr/>
        </p:nvSpPr>
        <p:spPr>
          <a:xfrm>
            <a:off x="4040777" y="1558834"/>
            <a:ext cx="1672046" cy="1210492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7F4B9-076E-4F4D-9129-0F62C5652523}"/>
              </a:ext>
            </a:extLst>
          </p:cNvPr>
          <p:cNvSpPr txBox="1"/>
          <p:nvPr/>
        </p:nvSpPr>
        <p:spPr>
          <a:xfrm>
            <a:off x="3979817" y="2996625"/>
            <a:ext cx="1793966" cy="1292662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Ya sea porque se relaciona con el ejercicio de recursos públicos o con el cumplimiento de objetivos y los resultados obtenidos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178BCE-6777-4778-A1E5-80CC9C7D6EB6}"/>
              </a:ext>
            </a:extLst>
          </p:cNvPr>
          <p:cNvSpPr txBox="1"/>
          <p:nvPr/>
        </p:nvSpPr>
        <p:spPr>
          <a:xfrm>
            <a:off x="4040777" y="4519749"/>
            <a:ext cx="1672046" cy="1210492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6CD9F7-EAF4-43A8-9E76-FA3BFDDFE424}"/>
              </a:ext>
            </a:extLst>
          </p:cNvPr>
          <p:cNvSpPr txBox="1"/>
          <p:nvPr/>
        </p:nvSpPr>
        <p:spPr>
          <a:xfrm>
            <a:off x="6757851" y="1680754"/>
            <a:ext cx="1506583" cy="1210492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0BC13B-AEB5-41E2-8654-164B1E3A7239}"/>
              </a:ext>
            </a:extLst>
          </p:cNvPr>
          <p:cNvSpPr txBox="1"/>
          <p:nvPr/>
        </p:nvSpPr>
        <p:spPr>
          <a:xfrm>
            <a:off x="6696891" y="3077044"/>
            <a:ext cx="1628503" cy="1015663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Es una modalidad de acceso “expedito” y homogéneo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31FE40-9ACA-434C-B292-AC2E73A3D0F4}"/>
              </a:ext>
            </a:extLst>
          </p:cNvPr>
          <p:cNvSpPr txBox="1"/>
          <p:nvPr/>
        </p:nvSpPr>
        <p:spPr>
          <a:xfrm>
            <a:off x="6757851" y="4489584"/>
            <a:ext cx="1506583" cy="1127445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69FD51-E7B0-4BF0-BAA1-6081752D0182}"/>
              </a:ext>
            </a:extLst>
          </p:cNvPr>
          <p:cNvSpPr txBox="1"/>
          <p:nvPr/>
        </p:nvSpPr>
        <p:spPr>
          <a:xfrm>
            <a:off x="9222377" y="1793966"/>
            <a:ext cx="140208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Garantía primaria, </a:t>
            </a:r>
            <a:r>
              <a:rPr lang="es-MX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promover, respetar, proteger y garantizar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7C7234-0487-4BF4-9841-72E2D2E647C1}"/>
              </a:ext>
            </a:extLst>
          </p:cNvPr>
          <p:cNvSpPr txBox="1"/>
          <p:nvPr/>
        </p:nvSpPr>
        <p:spPr>
          <a:xfrm>
            <a:off x="9222377" y="3146043"/>
            <a:ext cx="1402080" cy="10926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Incumplimiento de obligaciones de transparencia, implica una falta de sus deberes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86FE86-3746-4AA1-ADDB-DAFF3D771711}"/>
              </a:ext>
            </a:extLst>
          </p:cNvPr>
          <p:cNvSpPr txBox="1"/>
          <p:nvPr/>
        </p:nvSpPr>
        <p:spPr>
          <a:xfrm>
            <a:off x="9222377" y="4395958"/>
            <a:ext cx="1402080" cy="10464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s-MX" sz="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1300" b="1" dirty="0">
                <a:solidFill>
                  <a:srgbClr val="002060"/>
                </a:solidFill>
                <a:latin typeface="Arial Narrow" panose="020B0606020202030204" pitchFamily="34" charset="0"/>
              </a:rPr>
              <a:t>Estado debe prevenir, investigar, reparar y sancionar</a:t>
            </a:r>
          </a:p>
        </p:txBody>
      </p:sp>
    </p:spTree>
    <p:extLst>
      <p:ext uri="{BB962C8B-B14F-4D97-AF65-F5344CB8AC3E}">
        <p14:creationId xmlns:p14="http://schemas.microsoft.com/office/powerpoint/2010/main" val="239757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F9238C-5DF1-4D21-B0EC-4D1F969D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ED027B-3C25-4266-A21B-D2001D576200}"/>
              </a:ext>
            </a:extLst>
          </p:cNvPr>
          <p:cNvSpPr txBox="1"/>
          <p:nvPr/>
        </p:nvSpPr>
        <p:spPr>
          <a:xfrm>
            <a:off x="609600" y="504825"/>
            <a:ext cx="3190875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MX" sz="2400" dirty="0">
              <a:latin typeface="Arial Narrow" panose="020B0606020202030204" pitchFamily="34" charset="0"/>
            </a:endParaRPr>
          </a:p>
          <a:p>
            <a:pPr algn="ctr"/>
            <a:endParaRPr lang="es-MX" sz="2400" dirty="0">
              <a:latin typeface="Arial Narrow" panose="020B0606020202030204" pitchFamily="34" charset="0"/>
            </a:endParaRPr>
          </a:p>
          <a:p>
            <a:pPr algn="ctr"/>
            <a:endParaRPr lang="es-MX" sz="2400" dirty="0">
              <a:latin typeface="Arial Narrow" panose="020B0606020202030204" pitchFamily="34" charset="0"/>
            </a:endParaRPr>
          </a:p>
          <a:p>
            <a:pPr algn="ctr"/>
            <a:endParaRPr lang="es-MX" sz="2000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96213A-0F6C-4086-8CEC-B63062ACC54A}"/>
              </a:ext>
            </a:extLst>
          </p:cNvPr>
          <p:cNvSpPr txBox="1"/>
          <p:nvPr/>
        </p:nvSpPr>
        <p:spPr>
          <a:xfrm>
            <a:off x="8524875" y="657225"/>
            <a:ext cx="31908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sz="2000" b="1" dirty="0">
              <a:latin typeface="Arial Narrow" panose="020B0606020202030204" pitchFamily="34" charset="0"/>
            </a:endParaRPr>
          </a:p>
          <a:p>
            <a:endParaRPr lang="es-MX" sz="2000" b="1" dirty="0">
              <a:latin typeface="Arial Narrow" panose="020B0606020202030204" pitchFamily="34" charset="0"/>
            </a:endParaRPr>
          </a:p>
          <a:p>
            <a:endParaRPr lang="es-MX" sz="2000" b="1" dirty="0">
              <a:latin typeface="Arial Narrow" panose="020B0606020202030204" pitchFamily="34" charset="0"/>
            </a:endParaRPr>
          </a:p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434A2-B404-4071-A3AB-E6FAA055C76A}"/>
              </a:ext>
            </a:extLst>
          </p:cNvPr>
          <p:cNvSpPr txBox="1"/>
          <p:nvPr/>
        </p:nvSpPr>
        <p:spPr>
          <a:xfrm>
            <a:off x="904875" y="5143500"/>
            <a:ext cx="263842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CF4E06-8054-4C61-9C32-DF86B21CFE61}"/>
              </a:ext>
            </a:extLst>
          </p:cNvPr>
          <p:cNvSpPr txBox="1"/>
          <p:nvPr/>
        </p:nvSpPr>
        <p:spPr>
          <a:xfrm>
            <a:off x="8524875" y="5143500"/>
            <a:ext cx="276225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09000-942D-4330-8F95-2ABA8E696DD9}"/>
              </a:ext>
            </a:extLst>
          </p:cNvPr>
          <p:cNvSpPr txBox="1"/>
          <p:nvPr/>
        </p:nvSpPr>
        <p:spPr>
          <a:xfrm>
            <a:off x="8877300" y="2637889"/>
            <a:ext cx="31908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8000"/>
                </a:solidFill>
                <a:latin typeface="Arial Narrow" panose="020B0606020202030204" pitchFamily="34" charset="0"/>
              </a:rPr>
              <a:t>“Las personas gozan de los derechos… y de las garantías para su protección”</a:t>
            </a:r>
          </a:p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DAE5BA-3565-444D-B1FA-1FABDA224864}"/>
              </a:ext>
            </a:extLst>
          </p:cNvPr>
          <p:cNvSpPr txBox="1"/>
          <p:nvPr/>
        </p:nvSpPr>
        <p:spPr>
          <a:xfrm>
            <a:off x="285750" y="2698194"/>
            <a:ext cx="145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Garantías</a:t>
            </a:r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F000B2-B150-4AC8-80E4-E4B96B6096BF}"/>
              </a:ext>
            </a:extLst>
          </p:cNvPr>
          <p:cNvSpPr txBox="1"/>
          <p:nvPr/>
        </p:nvSpPr>
        <p:spPr>
          <a:xfrm>
            <a:off x="285750" y="3106461"/>
            <a:ext cx="25812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CE6208"/>
                </a:solidFill>
                <a:latin typeface="Arial Narrow" panose="020B0606020202030204" pitchFamily="34" charset="0"/>
              </a:rPr>
              <a:t>Técnicas de tutela </a:t>
            </a:r>
            <a:r>
              <a:rPr lang="es-MX" i="1" dirty="0">
                <a:solidFill>
                  <a:srgbClr val="A51F1E"/>
                </a:solidFill>
                <a:latin typeface="Arial Narrow" panose="020B0606020202030204" pitchFamily="34" charset="0"/>
              </a:rPr>
              <a:t>(Ferrajoli)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D36815-DB84-414E-BCA6-C69573780950}"/>
              </a:ext>
            </a:extLst>
          </p:cNvPr>
          <p:cNvSpPr txBox="1"/>
          <p:nvPr/>
        </p:nvSpPr>
        <p:spPr>
          <a:xfrm>
            <a:off x="290512" y="3997493"/>
            <a:ext cx="263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E55555"/>
                </a:solidFill>
                <a:latin typeface="Arial Narrow" panose="020B0606020202030204" pitchFamily="34" charset="0"/>
              </a:rPr>
              <a:t>Necesarias para la satisfacción efectiva </a:t>
            </a:r>
          </a:p>
          <a:p>
            <a:pPr algn="r"/>
            <a:r>
              <a:rPr lang="es-MX" i="1" dirty="0">
                <a:solidFill>
                  <a:srgbClr val="009900"/>
                </a:solidFill>
                <a:latin typeface="Arial Narrow" panose="020B0606020202030204" pitchFamily="34" charset="0"/>
              </a:rPr>
              <a:t>(Bobbio)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E47FC2-DB92-4AA3-A699-EE6A85B9B266}"/>
              </a:ext>
            </a:extLst>
          </p:cNvPr>
          <p:cNvSpPr txBox="1"/>
          <p:nvPr/>
        </p:nvSpPr>
        <p:spPr>
          <a:xfrm>
            <a:off x="2562225" y="110460"/>
            <a:ext cx="70675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Naturaleza jurídica de las garantías primarias</a:t>
            </a:r>
          </a:p>
          <a:p>
            <a:pPr algn="ctr"/>
            <a:r>
              <a:rPr lang="es-MX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(Primera parte)</a:t>
            </a:r>
            <a:endParaRPr lang="es-MX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1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9A67B9-31FA-4595-B879-6C6B48CA7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1" t="25277" r="13985"/>
          <a:stretch/>
        </p:blipFill>
        <p:spPr>
          <a:xfrm>
            <a:off x="648250" y="770625"/>
            <a:ext cx="10534100" cy="60873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4183B5-366B-4F64-8A7C-5A5E12598E5C}"/>
              </a:ext>
            </a:extLst>
          </p:cNvPr>
          <p:cNvSpPr txBox="1"/>
          <p:nvPr/>
        </p:nvSpPr>
        <p:spPr>
          <a:xfrm>
            <a:off x="1704975" y="1876425"/>
            <a:ext cx="3552825" cy="584775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Garantías Primarias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0C6AAE-DDDD-4F40-B8F1-18A7A07CC6F3}"/>
              </a:ext>
            </a:extLst>
          </p:cNvPr>
          <p:cNvSpPr txBox="1"/>
          <p:nvPr/>
        </p:nvSpPr>
        <p:spPr>
          <a:xfrm>
            <a:off x="876300" y="3228975"/>
            <a:ext cx="4495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“Todas las autoridades, en el ámbito de sus competencias, tienen la obligación de promover, respetar, proteger y garantizar los Derechos Humanos”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35E916-2686-4697-B097-947CAC896471}"/>
              </a:ext>
            </a:extLst>
          </p:cNvPr>
          <p:cNvSpPr txBox="1"/>
          <p:nvPr/>
        </p:nvSpPr>
        <p:spPr>
          <a:xfrm>
            <a:off x="6924677" y="3552702"/>
            <a:ext cx="3543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Garantías Secundarias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9FFA7D-37F7-4954-B9D9-4F4B9F531658}"/>
              </a:ext>
            </a:extLst>
          </p:cNvPr>
          <p:cNvSpPr txBox="1"/>
          <p:nvPr/>
        </p:nvSpPr>
        <p:spPr>
          <a:xfrm>
            <a:off x="6848474" y="1410657"/>
            <a:ext cx="425767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“El Estado deberá prevenir, investigar, sancionar y reparar las violaciones a los Derechos Humanos”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A6E2FC-328C-42E5-831B-76DBDCE01026}"/>
              </a:ext>
            </a:extLst>
          </p:cNvPr>
          <p:cNvSpPr txBox="1"/>
          <p:nvPr/>
        </p:nvSpPr>
        <p:spPr>
          <a:xfrm>
            <a:off x="783431" y="125128"/>
            <a:ext cx="1062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Obligaciones o prohibiciones inmediatamente correlativas a los derechos</a:t>
            </a:r>
          </a:p>
        </p:txBody>
      </p:sp>
    </p:spTree>
    <p:extLst>
      <p:ext uri="{BB962C8B-B14F-4D97-AF65-F5344CB8AC3E}">
        <p14:creationId xmlns:p14="http://schemas.microsoft.com/office/powerpoint/2010/main" val="327884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DBD766-1E12-4D7E-9F47-CF75719D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9FD105-ADD0-4165-A82A-D58F250895AA}"/>
              </a:ext>
            </a:extLst>
          </p:cNvPr>
          <p:cNvSpPr txBox="1"/>
          <p:nvPr/>
        </p:nvSpPr>
        <p:spPr>
          <a:xfrm>
            <a:off x="971550" y="1390650"/>
            <a:ext cx="1314450" cy="397192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509923-D9A3-46BA-80A8-1AD17D14AE37}"/>
              </a:ext>
            </a:extLst>
          </p:cNvPr>
          <p:cNvSpPr txBox="1"/>
          <p:nvPr/>
        </p:nvSpPr>
        <p:spPr>
          <a:xfrm>
            <a:off x="2286000" y="2867025"/>
            <a:ext cx="1085850" cy="268605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1C557B-EB0D-4E19-A81C-CF8F21A34548}"/>
              </a:ext>
            </a:extLst>
          </p:cNvPr>
          <p:cNvSpPr txBox="1"/>
          <p:nvPr/>
        </p:nvSpPr>
        <p:spPr>
          <a:xfrm>
            <a:off x="10048875" y="1495425"/>
            <a:ext cx="1171575" cy="386715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03E133-D51F-4B0F-BC1A-64FFA23A390E}"/>
              </a:ext>
            </a:extLst>
          </p:cNvPr>
          <p:cNvSpPr txBox="1"/>
          <p:nvPr/>
        </p:nvSpPr>
        <p:spPr>
          <a:xfrm>
            <a:off x="8820150" y="2867025"/>
            <a:ext cx="1085850" cy="268605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1A95A4-047C-4752-A703-560824D7EA42}"/>
              </a:ext>
            </a:extLst>
          </p:cNvPr>
          <p:cNvSpPr txBox="1"/>
          <p:nvPr/>
        </p:nvSpPr>
        <p:spPr>
          <a:xfrm>
            <a:off x="4743450" y="1495425"/>
            <a:ext cx="2705100" cy="377190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027104-10A3-4A5E-B6A1-79AFF585BFBE}"/>
              </a:ext>
            </a:extLst>
          </p:cNvPr>
          <p:cNvSpPr txBox="1"/>
          <p:nvPr/>
        </p:nvSpPr>
        <p:spPr>
          <a:xfrm>
            <a:off x="5810250" y="5095875"/>
            <a:ext cx="561975" cy="457200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DEF618-9A4F-4C30-B5A1-45888F15F7D6}"/>
              </a:ext>
            </a:extLst>
          </p:cNvPr>
          <p:cNvSpPr txBox="1"/>
          <p:nvPr/>
        </p:nvSpPr>
        <p:spPr>
          <a:xfrm>
            <a:off x="2605087" y="1443037"/>
            <a:ext cx="447675" cy="646331"/>
          </a:xfrm>
          <a:prstGeom prst="rect">
            <a:avLst/>
          </a:prstGeom>
          <a:solidFill>
            <a:srgbClr val="EC3A14"/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42F90C-5FC2-434D-8767-8B1B067E0211}"/>
              </a:ext>
            </a:extLst>
          </p:cNvPr>
          <p:cNvSpPr txBox="1"/>
          <p:nvPr/>
        </p:nvSpPr>
        <p:spPr>
          <a:xfrm>
            <a:off x="9077325" y="1390650"/>
            <a:ext cx="581025" cy="638175"/>
          </a:xfrm>
          <a:prstGeom prst="rect">
            <a:avLst/>
          </a:prstGeom>
          <a:solidFill>
            <a:srgbClr val="188ED6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1E89B914-2BBE-4CE2-BFB9-EE811FB67F86}"/>
              </a:ext>
            </a:extLst>
          </p:cNvPr>
          <p:cNvSpPr/>
          <p:nvPr/>
        </p:nvSpPr>
        <p:spPr>
          <a:xfrm>
            <a:off x="4837353" y="2347913"/>
            <a:ext cx="2502798" cy="24765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</a:t>
            </a:r>
            <a:r>
              <a:rPr kumimoji="0" lang="es-MX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ías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Primarias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23A5BD-F1D3-422B-983B-015A29EB37D5}"/>
              </a:ext>
            </a:extLst>
          </p:cNvPr>
          <p:cNvSpPr txBox="1"/>
          <p:nvPr/>
        </p:nvSpPr>
        <p:spPr>
          <a:xfrm>
            <a:off x="390525" y="2347913"/>
            <a:ext cx="2895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>
                <a:solidFill>
                  <a:srgbClr val="00B050"/>
                </a:solidFill>
                <a:latin typeface="Arial Narrow" panose="020B0606020202030204" pitchFamily="34" charset="0"/>
              </a:rPr>
              <a:t>Obligaciones de prestación o las prohibiciones de lesión dispuestas en garantía de un derecho subjetivo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1D6875-30DA-46F9-B2E6-3047D27B1C0B}"/>
              </a:ext>
            </a:extLst>
          </p:cNvPr>
          <p:cNvSpPr txBox="1"/>
          <p:nvPr/>
        </p:nvSpPr>
        <p:spPr>
          <a:xfrm>
            <a:off x="8820150" y="234791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7030A0"/>
                </a:solidFill>
                <a:latin typeface="Arial Narrow" panose="020B0606020202030204" pitchFamily="34" charset="0"/>
              </a:rPr>
              <a:t>Deberes positivos y negativos de no lesión</a:t>
            </a:r>
          </a:p>
        </p:txBody>
      </p:sp>
      <p:grpSp>
        <p:nvGrpSpPr>
          <p:cNvPr id="15" name="Google Shape;12259;p94">
            <a:extLst>
              <a:ext uri="{FF2B5EF4-FFF2-40B4-BE49-F238E27FC236}">
                <a16:creationId xmlns:a16="http://schemas.microsoft.com/office/drawing/2014/main" id="{6235676D-ED21-475B-927E-5940E599BCBD}"/>
              </a:ext>
            </a:extLst>
          </p:cNvPr>
          <p:cNvGrpSpPr/>
          <p:nvPr/>
        </p:nvGrpSpPr>
        <p:grpSpPr>
          <a:xfrm>
            <a:off x="2598869" y="1462087"/>
            <a:ext cx="460111" cy="492288"/>
            <a:chOff x="6669900" y="1505474"/>
            <a:chExt cx="345083" cy="369216"/>
          </a:xfrm>
        </p:grpSpPr>
        <p:sp>
          <p:nvSpPr>
            <p:cNvPr id="16" name="Google Shape;12260;p94">
              <a:extLst>
                <a:ext uri="{FF2B5EF4-FFF2-40B4-BE49-F238E27FC236}">
                  <a16:creationId xmlns:a16="http://schemas.microsoft.com/office/drawing/2014/main" id="{AFD06EAF-5292-464B-80C6-803AFC205391}"/>
                </a:ext>
              </a:extLst>
            </p:cNvPr>
            <p:cNvSpPr/>
            <p:nvPr/>
          </p:nvSpPr>
          <p:spPr>
            <a:xfrm>
              <a:off x="6700309" y="1505474"/>
              <a:ext cx="48292" cy="42252"/>
            </a:xfrm>
            <a:custGeom>
              <a:avLst/>
              <a:gdLst/>
              <a:ahLst/>
              <a:cxnLst/>
              <a:rect l="l" t="t" r="r" b="b"/>
              <a:pathLst>
                <a:path w="1839" h="1609" extrusionOk="0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261;p94">
              <a:extLst>
                <a:ext uri="{FF2B5EF4-FFF2-40B4-BE49-F238E27FC236}">
                  <a16:creationId xmlns:a16="http://schemas.microsoft.com/office/drawing/2014/main" id="{9CD92059-DC32-4CB4-9F22-809D8B620A4C}"/>
                </a:ext>
              </a:extLst>
            </p:cNvPr>
            <p:cNvSpPr/>
            <p:nvPr/>
          </p:nvSpPr>
          <p:spPr>
            <a:xfrm>
              <a:off x="6700309" y="1505474"/>
              <a:ext cx="33455" cy="42252"/>
            </a:xfrm>
            <a:custGeom>
              <a:avLst/>
              <a:gdLst/>
              <a:ahLst/>
              <a:cxnLst/>
              <a:rect l="l" t="t" r="r" b="b"/>
              <a:pathLst>
                <a:path w="1274" h="1609" extrusionOk="0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2262;p94">
              <a:extLst>
                <a:ext uri="{FF2B5EF4-FFF2-40B4-BE49-F238E27FC236}">
                  <a16:creationId xmlns:a16="http://schemas.microsoft.com/office/drawing/2014/main" id="{3CA0CD0D-6E01-4817-8E5C-9760A806D5FF}"/>
                </a:ext>
              </a:extLst>
            </p:cNvPr>
            <p:cNvSpPr/>
            <p:nvPr/>
          </p:nvSpPr>
          <p:spPr>
            <a:xfrm>
              <a:off x="6669900" y="1608255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2263;p94">
              <a:extLst>
                <a:ext uri="{FF2B5EF4-FFF2-40B4-BE49-F238E27FC236}">
                  <a16:creationId xmlns:a16="http://schemas.microsoft.com/office/drawing/2014/main" id="{4884AD3C-5A63-4F52-A373-3A94B769F355}"/>
                </a:ext>
              </a:extLst>
            </p:cNvPr>
            <p:cNvSpPr/>
            <p:nvPr/>
          </p:nvSpPr>
          <p:spPr>
            <a:xfrm>
              <a:off x="6706086" y="1608255"/>
              <a:ext cx="36974" cy="24422"/>
            </a:xfrm>
            <a:custGeom>
              <a:avLst/>
              <a:gdLst/>
              <a:ahLst/>
              <a:cxnLst/>
              <a:rect l="l" t="t" r="r" b="b"/>
              <a:pathLst>
                <a:path w="1408" h="930" extrusionOk="0">
                  <a:moveTo>
                    <a:pt x="10" y="1"/>
                  </a:moveTo>
                  <a:lnTo>
                    <a:pt x="10" y="690"/>
                  </a:lnTo>
                  <a:cubicBezTo>
                    <a:pt x="10" y="719"/>
                    <a:pt x="1" y="757"/>
                    <a:pt x="1" y="786"/>
                  </a:cubicBezTo>
                  <a:cubicBezTo>
                    <a:pt x="221" y="872"/>
                    <a:pt x="460" y="920"/>
                    <a:pt x="699" y="929"/>
                  </a:cubicBezTo>
                  <a:cubicBezTo>
                    <a:pt x="939" y="920"/>
                    <a:pt x="1187" y="872"/>
                    <a:pt x="1408" y="786"/>
                  </a:cubicBezTo>
                  <a:cubicBezTo>
                    <a:pt x="1398" y="747"/>
                    <a:pt x="1398" y="719"/>
                    <a:pt x="1398" y="690"/>
                  </a:cubicBezTo>
                  <a:lnTo>
                    <a:pt x="139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2264;p94">
              <a:extLst>
                <a:ext uri="{FF2B5EF4-FFF2-40B4-BE49-F238E27FC236}">
                  <a16:creationId xmlns:a16="http://schemas.microsoft.com/office/drawing/2014/main" id="{74AE810A-817F-4DEF-80EB-AF27BB74E34D}"/>
                </a:ext>
              </a:extLst>
            </p:cNvPr>
            <p:cNvSpPr/>
            <p:nvPr/>
          </p:nvSpPr>
          <p:spPr>
            <a:xfrm>
              <a:off x="6669900" y="1640188"/>
              <a:ext cx="109110" cy="52783"/>
            </a:xfrm>
            <a:custGeom>
              <a:avLst/>
              <a:gdLst/>
              <a:ahLst/>
              <a:cxnLst/>
              <a:rect l="l" t="t" r="r" b="b"/>
              <a:pathLst>
                <a:path w="4155" h="2010" extrusionOk="0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2265;p94">
              <a:extLst>
                <a:ext uri="{FF2B5EF4-FFF2-40B4-BE49-F238E27FC236}">
                  <a16:creationId xmlns:a16="http://schemas.microsoft.com/office/drawing/2014/main" id="{12E294A4-746E-478C-A823-7E3AF6EEF0EC}"/>
                </a:ext>
              </a:extLst>
            </p:cNvPr>
            <p:cNvSpPr/>
            <p:nvPr/>
          </p:nvSpPr>
          <p:spPr>
            <a:xfrm>
              <a:off x="6681953" y="1523567"/>
              <a:ext cx="84741" cy="84715"/>
            </a:xfrm>
            <a:custGeom>
              <a:avLst/>
              <a:gdLst/>
              <a:ahLst/>
              <a:cxnLst/>
              <a:rect l="l" t="t" r="r" b="b"/>
              <a:pathLst>
                <a:path w="3227" h="3226" extrusionOk="0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266;p94">
              <a:extLst>
                <a:ext uri="{FF2B5EF4-FFF2-40B4-BE49-F238E27FC236}">
                  <a16:creationId xmlns:a16="http://schemas.microsoft.com/office/drawing/2014/main" id="{A9E349CC-3E8D-4F5C-9568-3041AA510EA1}"/>
                </a:ext>
              </a:extLst>
            </p:cNvPr>
            <p:cNvSpPr/>
            <p:nvPr/>
          </p:nvSpPr>
          <p:spPr>
            <a:xfrm>
              <a:off x="6697552" y="1523567"/>
              <a:ext cx="70902" cy="76180"/>
            </a:xfrm>
            <a:custGeom>
              <a:avLst/>
              <a:gdLst/>
              <a:ahLst/>
              <a:cxnLst/>
              <a:rect l="l" t="t" r="r" b="b"/>
              <a:pathLst>
                <a:path w="2700" h="2901" extrusionOk="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267;p94">
              <a:extLst>
                <a:ext uri="{FF2B5EF4-FFF2-40B4-BE49-F238E27FC236}">
                  <a16:creationId xmlns:a16="http://schemas.microsoft.com/office/drawing/2014/main" id="{612C0A45-7488-446D-BCC8-7CE6E026E649}"/>
                </a:ext>
              </a:extLst>
            </p:cNvPr>
            <p:cNvSpPr/>
            <p:nvPr/>
          </p:nvSpPr>
          <p:spPr>
            <a:xfrm>
              <a:off x="6687993" y="1560909"/>
              <a:ext cx="72661" cy="59453"/>
            </a:xfrm>
            <a:custGeom>
              <a:avLst/>
              <a:gdLst/>
              <a:ahLst/>
              <a:cxnLst/>
              <a:rect l="l" t="t" r="r" b="b"/>
              <a:pathLst>
                <a:path w="2767" h="2264" extrusionOk="0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268;p94">
              <a:extLst>
                <a:ext uri="{FF2B5EF4-FFF2-40B4-BE49-F238E27FC236}">
                  <a16:creationId xmlns:a16="http://schemas.microsoft.com/office/drawing/2014/main" id="{74EEFD08-B3E9-40FB-8066-31985DF72692}"/>
                </a:ext>
              </a:extLst>
            </p:cNvPr>
            <p:cNvSpPr/>
            <p:nvPr/>
          </p:nvSpPr>
          <p:spPr>
            <a:xfrm>
              <a:off x="6688256" y="1560909"/>
              <a:ext cx="72661" cy="58954"/>
            </a:xfrm>
            <a:custGeom>
              <a:avLst/>
              <a:gdLst/>
              <a:ahLst/>
              <a:cxnLst/>
              <a:rect l="l" t="t" r="r" b="b"/>
              <a:pathLst>
                <a:path w="2767" h="2245" extrusionOk="0">
                  <a:moveTo>
                    <a:pt x="1064" y="0"/>
                  </a:moveTo>
                  <a:cubicBezTo>
                    <a:pt x="976" y="0"/>
                    <a:pt x="893" y="47"/>
                    <a:pt x="852" y="129"/>
                  </a:cubicBezTo>
                  <a:cubicBezTo>
                    <a:pt x="795" y="244"/>
                    <a:pt x="728" y="349"/>
                    <a:pt x="641" y="445"/>
                  </a:cubicBezTo>
                  <a:cubicBezTo>
                    <a:pt x="613" y="474"/>
                    <a:pt x="574" y="512"/>
                    <a:pt x="536" y="550"/>
                  </a:cubicBezTo>
                  <a:cubicBezTo>
                    <a:pt x="412" y="655"/>
                    <a:pt x="278" y="751"/>
                    <a:pt x="134" y="818"/>
                  </a:cubicBezTo>
                  <a:cubicBezTo>
                    <a:pt x="48" y="866"/>
                    <a:pt x="0" y="962"/>
                    <a:pt x="10" y="1057"/>
                  </a:cubicBezTo>
                  <a:cubicBezTo>
                    <a:pt x="96" y="1670"/>
                    <a:pt x="565" y="2148"/>
                    <a:pt x="1177" y="2244"/>
                  </a:cubicBezTo>
                  <a:cubicBezTo>
                    <a:pt x="862" y="2053"/>
                    <a:pt x="680" y="1708"/>
                    <a:pt x="699" y="1344"/>
                  </a:cubicBezTo>
                  <a:lnTo>
                    <a:pt x="699" y="1019"/>
                  </a:lnTo>
                  <a:cubicBezTo>
                    <a:pt x="747" y="981"/>
                    <a:pt x="804" y="942"/>
                    <a:pt x="852" y="895"/>
                  </a:cubicBezTo>
                  <a:cubicBezTo>
                    <a:pt x="976" y="780"/>
                    <a:pt x="1091" y="655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1" y="1201"/>
                    <a:pt x="2527" y="1297"/>
                    <a:pt x="2661" y="1421"/>
                  </a:cubicBezTo>
                  <a:cubicBezTo>
                    <a:pt x="2709" y="1287"/>
                    <a:pt x="2747" y="1143"/>
                    <a:pt x="2756" y="1000"/>
                  </a:cubicBezTo>
                  <a:cubicBezTo>
                    <a:pt x="2766" y="923"/>
                    <a:pt x="2737" y="856"/>
                    <a:pt x="2680" y="808"/>
                  </a:cubicBezTo>
                  <a:cubicBezTo>
                    <a:pt x="2221" y="426"/>
                    <a:pt x="1685" y="148"/>
                    <a:pt x="1110" y="5"/>
                  </a:cubicBezTo>
                  <a:cubicBezTo>
                    <a:pt x="1095" y="2"/>
                    <a:pt x="1080" y="0"/>
                    <a:pt x="106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269;p94">
              <a:extLst>
                <a:ext uri="{FF2B5EF4-FFF2-40B4-BE49-F238E27FC236}">
                  <a16:creationId xmlns:a16="http://schemas.microsoft.com/office/drawing/2014/main" id="{E429D5AF-01BD-4A19-B488-DD61B9873067}"/>
                </a:ext>
              </a:extLst>
            </p:cNvPr>
            <p:cNvSpPr/>
            <p:nvPr/>
          </p:nvSpPr>
          <p:spPr>
            <a:xfrm>
              <a:off x="6669900" y="1652503"/>
              <a:ext cx="24396" cy="40467"/>
            </a:xfrm>
            <a:custGeom>
              <a:avLst/>
              <a:gdLst/>
              <a:ahLst/>
              <a:cxnLst/>
              <a:rect l="l" t="t" r="r" b="b"/>
              <a:pathLst>
                <a:path w="929" h="1541" extrusionOk="0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2270;p94">
              <a:extLst>
                <a:ext uri="{FF2B5EF4-FFF2-40B4-BE49-F238E27FC236}">
                  <a16:creationId xmlns:a16="http://schemas.microsoft.com/office/drawing/2014/main" id="{F29FE42F-C09A-4491-9AB5-D7C85E097BA5}"/>
                </a:ext>
              </a:extLst>
            </p:cNvPr>
            <p:cNvSpPr/>
            <p:nvPr/>
          </p:nvSpPr>
          <p:spPr>
            <a:xfrm>
              <a:off x="6754588" y="1652503"/>
              <a:ext cx="24422" cy="40467"/>
            </a:xfrm>
            <a:custGeom>
              <a:avLst/>
              <a:gdLst/>
              <a:ahLst/>
              <a:cxnLst/>
              <a:rect l="l" t="t" r="r" b="b"/>
              <a:pathLst>
                <a:path w="930" h="1541" extrusionOk="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2271;p94">
              <a:extLst>
                <a:ext uri="{FF2B5EF4-FFF2-40B4-BE49-F238E27FC236}">
                  <a16:creationId xmlns:a16="http://schemas.microsoft.com/office/drawing/2014/main" id="{89885C4C-8B9B-40EA-B94A-087E72936C48}"/>
                </a:ext>
              </a:extLst>
            </p:cNvPr>
            <p:cNvSpPr/>
            <p:nvPr/>
          </p:nvSpPr>
          <p:spPr>
            <a:xfrm>
              <a:off x="6767797" y="1578004"/>
              <a:ext cx="201440" cy="110791"/>
            </a:xfrm>
            <a:custGeom>
              <a:avLst/>
              <a:gdLst/>
              <a:ahLst/>
              <a:cxnLst/>
              <a:rect l="l" t="t" r="r" b="b"/>
              <a:pathLst>
                <a:path w="7671" h="4219" extrusionOk="0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2272;p94">
              <a:extLst>
                <a:ext uri="{FF2B5EF4-FFF2-40B4-BE49-F238E27FC236}">
                  <a16:creationId xmlns:a16="http://schemas.microsoft.com/office/drawing/2014/main" id="{B186DECF-C02A-44E0-BD4F-7AEE53812905}"/>
                </a:ext>
              </a:extLst>
            </p:cNvPr>
            <p:cNvSpPr/>
            <p:nvPr/>
          </p:nvSpPr>
          <p:spPr>
            <a:xfrm>
              <a:off x="6711128" y="1710617"/>
              <a:ext cx="199917" cy="109557"/>
            </a:xfrm>
            <a:custGeom>
              <a:avLst/>
              <a:gdLst/>
              <a:ahLst/>
              <a:cxnLst/>
              <a:rect l="l" t="t" r="r" b="b"/>
              <a:pathLst>
                <a:path w="7613" h="4172" extrusionOk="0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2273;p94">
              <a:extLst>
                <a:ext uri="{FF2B5EF4-FFF2-40B4-BE49-F238E27FC236}">
                  <a16:creationId xmlns:a16="http://schemas.microsoft.com/office/drawing/2014/main" id="{1B60474D-C066-4572-9740-C31CB6890730}"/>
                </a:ext>
              </a:extLst>
            </p:cNvPr>
            <p:cNvSpPr/>
            <p:nvPr/>
          </p:nvSpPr>
          <p:spPr>
            <a:xfrm>
              <a:off x="6893819" y="1795988"/>
              <a:ext cx="121164" cy="78701"/>
            </a:xfrm>
            <a:custGeom>
              <a:avLst/>
              <a:gdLst/>
              <a:ahLst/>
              <a:cxnLst/>
              <a:rect l="l" t="t" r="r" b="b"/>
              <a:pathLst>
                <a:path w="4614" h="2997" extrusionOk="0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2274;p94">
              <a:extLst>
                <a:ext uri="{FF2B5EF4-FFF2-40B4-BE49-F238E27FC236}">
                  <a16:creationId xmlns:a16="http://schemas.microsoft.com/office/drawing/2014/main" id="{633E8022-73F0-4D67-87C4-177E030C0D7F}"/>
                </a:ext>
              </a:extLst>
            </p:cNvPr>
            <p:cNvSpPr/>
            <p:nvPr/>
          </p:nvSpPr>
          <p:spPr>
            <a:xfrm>
              <a:off x="6893819" y="1812584"/>
              <a:ext cx="121164" cy="62105"/>
            </a:xfrm>
            <a:custGeom>
              <a:avLst/>
              <a:gdLst/>
              <a:ahLst/>
              <a:cxnLst/>
              <a:rect l="l" t="t" r="r" b="b"/>
              <a:pathLst>
                <a:path w="4614" h="2365" extrusionOk="0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275;p94">
              <a:extLst>
                <a:ext uri="{FF2B5EF4-FFF2-40B4-BE49-F238E27FC236}">
                  <a16:creationId xmlns:a16="http://schemas.microsoft.com/office/drawing/2014/main" id="{3488313D-C68B-439A-B09A-7F6264B9F50A}"/>
                </a:ext>
              </a:extLst>
            </p:cNvPr>
            <p:cNvSpPr/>
            <p:nvPr/>
          </p:nvSpPr>
          <p:spPr>
            <a:xfrm>
              <a:off x="6912175" y="1711063"/>
              <a:ext cx="30173" cy="66622"/>
            </a:xfrm>
            <a:custGeom>
              <a:avLst/>
              <a:gdLst/>
              <a:ahLst/>
              <a:cxnLst/>
              <a:rect l="l" t="t" r="r" b="b"/>
              <a:pathLst>
                <a:path w="1149" h="2537" extrusionOk="0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2276;p94">
              <a:extLst>
                <a:ext uri="{FF2B5EF4-FFF2-40B4-BE49-F238E27FC236}">
                  <a16:creationId xmlns:a16="http://schemas.microsoft.com/office/drawing/2014/main" id="{D69F9B87-CC91-42E3-A833-C64E3481FA29}"/>
                </a:ext>
              </a:extLst>
            </p:cNvPr>
            <p:cNvSpPr/>
            <p:nvPr/>
          </p:nvSpPr>
          <p:spPr>
            <a:xfrm>
              <a:off x="6924228" y="1705260"/>
              <a:ext cx="72661" cy="72425"/>
            </a:xfrm>
            <a:custGeom>
              <a:avLst/>
              <a:gdLst/>
              <a:ahLst/>
              <a:cxnLst/>
              <a:rect l="l" t="t" r="r" b="b"/>
              <a:pathLst>
                <a:path w="2767" h="2758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277;p94">
              <a:extLst>
                <a:ext uri="{FF2B5EF4-FFF2-40B4-BE49-F238E27FC236}">
                  <a16:creationId xmlns:a16="http://schemas.microsoft.com/office/drawing/2014/main" id="{32BD59EE-B18D-4475-A45B-F98A2C55B67A}"/>
                </a:ext>
              </a:extLst>
            </p:cNvPr>
            <p:cNvSpPr/>
            <p:nvPr/>
          </p:nvSpPr>
          <p:spPr>
            <a:xfrm>
              <a:off x="6936307" y="1795988"/>
              <a:ext cx="36213" cy="14679"/>
            </a:xfrm>
            <a:custGeom>
              <a:avLst/>
              <a:gdLst/>
              <a:ahLst/>
              <a:cxnLst/>
              <a:rect l="l" t="t" r="r" b="b"/>
              <a:pathLst>
                <a:path w="1379" h="559" extrusionOk="0">
                  <a:moveTo>
                    <a:pt x="0" y="1"/>
                  </a:moveTo>
                  <a:lnTo>
                    <a:pt x="0" y="422"/>
                  </a:lnTo>
                  <a:cubicBezTo>
                    <a:pt x="220" y="513"/>
                    <a:pt x="455" y="558"/>
                    <a:pt x="689" y="558"/>
                  </a:cubicBezTo>
                  <a:cubicBezTo>
                    <a:pt x="924" y="558"/>
                    <a:pt x="1158" y="513"/>
                    <a:pt x="1378" y="422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278;p94">
              <a:extLst>
                <a:ext uri="{FF2B5EF4-FFF2-40B4-BE49-F238E27FC236}">
                  <a16:creationId xmlns:a16="http://schemas.microsoft.com/office/drawing/2014/main" id="{45617104-E4C1-44B3-8D8E-F9239893E2C7}"/>
                </a:ext>
              </a:extLst>
            </p:cNvPr>
            <p:cNvSpPr/>
            <p:nvPr/>
          </p:nvSpPr>
          <p:spPr>
            <a:xfrm>
              <a:off x="6918214" y="1735433"/>
              <a:ext cx="72635" cy="66622"/>
            </a:xfrm>
            <a:custGeom>
              <a:avLst/>
              <a:gdLst/>
              <a:ahLst/>
              <a:cxnLst/>
              <a:rect l="l" t="t" r="r" b="b"/>
              <a:pathLst>
                <a:path w="2766" h="2537" extrusionOk="0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2279;p94">
              <a:extLst>
                <a:ext uri="{FF2B5EF4-FFF2-40B4-BE49-F238E27FC236}">
                  <a16:creationId xmlns:a16="http://schemas.microsoft.com/office/drawing/2014/main" id="{9A2AE8AC-71C6-403F-852B-72E3E368E264}"/>
                </a:ext>
              </a:extLst>
            </p:cNvPr>
            <p:cNvSpPr/>
            <p:nvPr/>
          </p:nvSpPr>
          <p:spPr>
            <a:xfrm>
              <a:off x="6917952" y="1735433"/>
              <a:ext cx="72661" cy="65125"/>
            </a:xfrm>
            <a:custGeom>
              <a:avLst/>
              <a:gdLst/>
              <a:ahLst/>
              <a:cxnLst/>
              <a:rect l="l" t="t" r="r" b="b"/>
              <a:pathLst>
                <a:path w="2767" h="2480" extrusionOk="0">
                  <a:moveTo>
                    <a:pt x="890" y="0"/>
                  </a:moveTo>
                  <a:cubicBezTo>
                    <a:pt x="766" y="0"/>
                    <a:pt x="642" y="48"/>
                    <a:pt x="556" y="134"/>
                  </a:cubicBezTo>
                  <a:lnTo>
                    <a:pt x="14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761"/>
                    <a:pt x="412" y="2307"/>
                    <a:pt x="1005" y="2479"/>
                  </a:cubicBezTo>
                  <a:cubicBezTo>
                    <a:pt x="804" y="2230"/>
                    <a:pt x="699" y="1924"/>
                    <a:pt x="699" y="1608"/>
                  </a:cubicBezTo>
                  <a:lnTo>
                    <a:pt x="699" y="938"/>
                  </a:lnTo>
                  <a:cubicBezTo>
                    <a:pt x="699" y="682"/>
                    <a:pt x="901" y="478"/>
                    <a:pt x="1153" y="478"/>
                  </a:cubicBezTo>
                  <a:cubicBezTo>
                    <a:pt x="1165" y="478"/>
                    <a:pt x="1176" y="478"/>
                    <a:pt x="1187" y="479"/>
                  </a:cubicBezTo>
                  <a:cubicBezTo>
                    <a:pt x="1647" y="508"/>
                    <a:pt x="2345" y="584"/>
                    <a:pt x="2766" y="785"/>
                  </a:cubicBezTo>
                  <a:cubicBezTo>
                    <a:pt x="2747" y="689"/>
                    <a:pt x="2709" y="603"/>
                    <a:pt x="2642" y="527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2280;p94">
              <a:extLst>
                <a:ext uri="{FF2B5EF4-FFF2-40B4-BE49-F238E27FC236}">
                  <a16:creationId xmlns:a16="http://schemas.microsoft.com/office/drawing/2014/main" id="{E4EB416E-D35E-47F3-B5CC-9E1A230E702C}"/>
                </a:ext>
              </a:extLst>
            </p:cNvPr>
            <p:cNvSpPr/>
            <p:nvPr/>
          </p:nvSpPr>
          <p:spPr>
            <a:xfrm>
              <a:off x="6893819" y="1825898"/>
              <a:ext cx="24422" cy="48528"/>
            </a:xfrm>
            <a:custGeom>
              <a:avLst/>
              <a:gdLst/>
              <a:ahLst/>
              <a:cxnLst/>
              <a:rect l="l" t="t" r="r" b="b"/>
              <a:pathLst>
                <a:path w="930" h="1848" extrusionOk="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2281;p94">
              <a:extLst>
                <a:ext uri="{FF2B5EF4-FFF2-40B4-BE49-F238E27FC236}">
                  <a16:creationId xmlns:a16="http://schemas.microsoft.com/office/drawing/2014/main" id="{DB16ADF0-5807-43DF-A646-A10A6F51F401}"/>
                </a:ext>
              </a:extLst>
            </p:cNvPr>
            <p:cNvSpPr/>
            <p:nvPr/>
          </p:nvSpPr>
          <p:spPr>
            <a:xfrm>
              <a:off x="6990587" y="1825898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12282;p94">
            <a:extLst>
              <a:ext uri="{FF2B5EF4-FFF2-40B4-BE49-F238E27FC236}">
                <a16:creationId xmlns:a16="http://schemas.microsoft.com/office/drawing/2014/main" id="{6020DD20-5892-4559-8ACE-DC3874DD5BDE}"/>
              </a:ext>
            </a:extLst>
          </p:cNvPr>
          <p:cNvGrpSpPr/>
          <p:nvPr/>
        </p:nvGrpSpPr>
        <p:grpSpPr>
          <a:xfrm>
            <a:off x="9165548" y="1518423"/>
            <a:ext cx="444004" cy="458780"/>
            <a:chOff x="7117003" y="1518000"/>
            <a:chExt cx="333003" cy="344085"/>
          </a:xfrm>
        </p:grpSpPr>
        <p:sp>
          <p:nvSpPr>
            <p:cNvPr id="39" name="Google Shape;12283;p94">
              <a:extLst>
                <a:ext uri="{FF2B5EF4-FFF2-40B4-BE49-F238E27FC236}">
                  <a16:creationId xmlns:a16="http://schemas.microsoft.com/office/drawing/2014/main" id="{3CE46FE8-E856-47B3-B8CD-D4FB044B6BE2}"/>
                </a:ext>
              </a:extLst>
            </p:cNvPr>
            <p:cNvSpPr/>
            <p:nvPr/>
          </p:nvSpPr>
          <p:spPr>
            <a:xfrm>
              <a:off x="7161645" y="1518000"/>
              <a:ext cx="241119" cy="57116"/>
            </a:xfrm>
            <a:custGeom>
              <a:avLst/>
              <a:gdLst/>
              <a:ahLst/>
              <a:cxnLst/>
              <a:rect l="l" t="t" r="r" b="b"/>
              <a:pathLst>
                <a:path w="9182" h="2175" extrusionOk="0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2284;p94">
              <a:extLst>
                <a:ext uri="{FF2B5EF4-FFF2-40B4-BE49-F238E27FC236}">
                  <a16:creationId xmlns:a16="http://schemas.microsoft.com/office/drawing/2014/main" id="{675470CE-6ECF-42DA-B036-BE0B3E8EAB48}"/>
                </a:ext>
              </a:extLst>
            </p:cNvPr>
            <p:cNvSpPr/>
            <p:nvPr/>
          </p:nvSpPr>
          <p:spPr>
            <a:xfrm>
              <a:off x="7168525" y="1808068"/>
              <a:ext cx="232217" cy="54017"/>
            </a:xfrm>
            <a:custGeom>
              <a:avLst/>
              <a:gdLst/>
              <a:ahLst/>
              <a:cxnLst/>
              <a:rect l="l" t="t" r="r" b="b"/>
              <a:pathLst>
                <a:path w="8843" h="2057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285;p94">
              <a:extLst>
                <a:ext uri="{FF2B5EF4-FFF2-40B4-BE49-F238E27FC236}">
                  <a16:creationId xmlns:a16="http://schemas.microsoft.com/office/drawing/2014/main" id="{481E8C59-2BAD-4F40-84E3-B0FF0CEB44ED}"/>
                </a:ext>
              </a:extLst>
            </p:cNvPr>
            <p:cNvSpPr/>
            <p:nvPr/>
          </p:nvSpPr>
          <p:spPr>
            <a:xfrm>
              <a:off x="7174801" y="1735931"/>
              <a:ext cx="25157" cy="20141"/>
            </a:xfrm>
            <a:custGeom>
              <a:avLst/>
              <a:gdLst/>
              <a:ahLst/>
              <a:cxnLst/>
              <a:rect l="l" t="t" r="r" b="b"/>
              <a:pathLst>
                <a:path w="958" h="767" extrusionOk="0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286;p94">
              <a:extLst>
                <a:ext uri="{FF2B5EF4-FFF2-40B4-BE49-F238E27FC236}">
                  <a16:creationId xmlns:a16="http://schemas.microsoft.com/office/drawing/2014/main" id="{8BDD1494-1772-40F5-9A59-39BBEA393829}"/>
                </a:ext>
              </a:extLst>
            </p:cNvPr>
            <p:cNvSpPr/>
            <p:nvPr/>
          </p:nvSpPr>
          <p:spPr>
            <a:xfrm>
              <a:off x="7173803" y="1756047"/>
              <a:ext cx="27652" cy="35714"/>
            </a:xfrm>
            <a:custGeom>
              <a:avLst/>
              <a:gdLst/>
              <a:ahLst/>
              <a:cxnLst/>
              <a:rect l="l" t="t" r="r" b="b"/>
              <a:pathLst>
                <a:path w="1053" h="1360" extrusionOk="0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2287;p94">
              <a:extLst>
                <a:ext uri="{FF2B5EF4-FFF2-40B4-BE49-F238E27FC236}">
                  <a16:creationId xmlns:a16="http://schemas.microsoft.com/office/drawing/2014/main" id="{050C42A0-EA54-46B2-A20A-6650E01B9CA4}"/>
                </a:ext>
              </a:extLst>
            </p:cNvPr>
            <p:cNvSpPr/>
            <p:nvPr/>
          </p:nvSpPr>
          <p:spPr>
            <a:xfrm>
              <a:off x="7159964" y="1726373"/>
              <a:ext cx="23161" cy="65387"/>
            </a:xfrm>
            <a:custGeom>
              <a:avLst/>
              <a:gdLst/>
              <a:ahLst/>
              <a:cxnLst/>
              <a:rect l="l" t="t" r="r" b="b"/>
              <a:pathLst>
                <a:path w="882" h="2490" extrusionOk="0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288;p94">
              <a:extLst>
                <a:ext uri="{FF2B5EF4-FFF2-40B4-BE49-F238E27FC236}">
                  <a16:creationId xmlns:a16="http://schemas.microsoft.com/office/drawing/2014/main" id="{194C6A29-9B5C-4EEA-A680-FB854DDFE2A5}"/>
                </a:ext>
              </a:extLst>
            </p:cNvPr>
            <p:cNvSpPr/>
            <p:nvPr/>
          </p:nvSpPr>
          <p:spPr>
            <a:xfrm>
              <a:off x="7192132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2289;p94">
              <a:extLst>
                <a:ext uri="{FF2B5EF4-FFF2-40B4-BE49-F238E27FC236}">
                  <a16:creationId xmlns:a16="http://schemas.microsoft.com/office/drawing/2014/main" id="{0FDBDB08-1FF3-44E7-81E2-E27A19021F70}"/>
                </a:ext>
              </a:extLst>
            </p:cNvPr>
            <p:cNvSpPr/>
            <p:nvPr/>
          </p:nvSpPr>
          <p:spPr>
            <a:xfrm>
              <a:off x="7155447" y="1714057"/>
              <a:ext cx="63864" cy="37368"/>
            </a:xfrm>
            <a:custGeom>
              <a:avLst/>
              <a:gdLst/>
              <a:ahLst/>
              <a:cxnLst/>
              <a:rect l="l" t="t" r="r" b="b"/>
              <a:pathLst>
                <a:path w="2432" h="1423" extrusionOk="0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2290;p94">
              <a:extLst>
                <a:ext uri="{FF2B5EF4-FFF2-40B4-BE49-F238E27FC236}">
                  <a16:creationId xmlns:a16="http://schemas.microsoft.com/office/drawing/2014/main" id="{4DE1CD91-5A7A-4CBE-AF6B-CC6B0B4A4A0D}"/>
                </a:ext>
              </a:extLst>
            </p:cNvPr>
            <p:cNvSpPr/>
            <p:nvPr/>
          </p:nvSpPr>
          <p:spPr>
            <a:xfrm>
              <a:off x="7142133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2291;p94">
              <a:extLst>
                <a:ext uri="{FF2B5EF4-FFF2-40B4-BE49-F238E27FC236}">
                  <a16:creationId xmlns:a16="http://schemas.microsoft.com/office/drawing/2014/main" id="{947859AF-9E59-466F-ACF4-8353F9773C26}"/>
                </a:ext>
              </a:extLst>
            </p:cNvPr>
            <p:cNvSpPr/>
            <p:nvPr/>
          </p:nvSpPr>
          <p:spPr>
            <a:xfrm>
              <a:off x="7142133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2292;p94">
              <a:extLst>
                <a:ext uri="{FF2B5EF4-FFF2-40B4-BE49-F238E27FC236}">
                  <a16:creationId xmlns:a16="http://schemas.microsoft.com/office/drawing/2014/main" id="{91816705-E467-4317-9B07-5BDAB4C6EB35}"/>
                </a:ext>
              </a:extLst>
            </p:cNvPr>
            <p:cNvSpPr/>
            <p:nvPr/>
          </p:nvSpPr>
          <p:spPr>
            <a:xfrm>
              <a:off x="7220546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2293;p94">
              <a:extLst>
                <a:ext uri="{FF2B5EF4-FFF2-40B4-BE49-F238E27FC236}">
                  <a16:creationId xmlns:a16="http://schemas.microsoft.com/office/drawing/2014/main" id="{5E9DAC7A-891A-4EF6-9BFC-5536F09413E2}"/>
                </a:ext>
              </a:extLst>
            </p:cNvPr>
            <p:cNvSpPr/>
            <p:nvPr/>
          </p:nvSpPr>
          <p:spPr>
            <a:xfrm>
              <a:off x="7134833" y="1653738"/>
              <a:ext cx="19879" cy="26628"/>
            </a:xfrm>
            <a:custGeom>
              <a:avLst/>
              <a:gdLst/>
              <a:ahLst/>
              <a:cxnLst/>
              <a:rect l="l" t="t" r="r" b="b"/>
              <a:pathLst>
                <a:path w="757" h="1014" extrusionOk="0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2294;p94">
              <a:extLst>
                <a:ext uri="{FF2B5EF4-FFF2-40B4-BE49-F238E27FC236}">
                  <a16:creationId xmlns:a16="http://schemas.microsoft.com/office/drawing/2014/main" id="{FA8756D9-4E05-4DBA-B76B-607AF50A0F04}"/>
                </a:ext>
              </a:extLst>
            </p:cNvPr>
            <p:cNvSpPr/>
            <p:nvPr/>
          </p:nvSpPr>
          <p:spPr>
            <a:xfrm>
              <a:off x="7171019" y="1700349"/>
              <a:ext cx="33219" cy="38130"/>
            </a:xfrm>
            <a:custGeom>
              <a:avLst/>
              <a:gdLst/>
              <a:ahLst/>
              <a:cxnLst/>
              <a:rect l="l" t="t" r="r" b="b"/>
              <a:pathLst>
                <a:path w="1265" h="1452" extrusionOk="0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2295;p94">
              <a:extLst>
                <a:ext uri="{FF2B5EF4-FFF2-40B4-BE49-F238E27FC236}">
                  <a16:creationId xmlns:a16="http://schemas.microsoft.com/office/drawing/2014/main" id="{0ACD1DD6-E104-46B0-8D4B-5C96A2E05F38}"/>
                </a:ext>
              </a:extLst>
            </p:cNvPr>
            <p:cNvSpPr/>
            <p:nvPr/>
          </p:nvSpPr>
          <p:spPr>
            <a:xfrm>
              <a:off x="7171019" y="1700428"/>
              <a:ext cx="20378" cy="38051"/>
            </a:xfrm>
            <a:custGeom>
              <a:avLst/>
              <a:gdLst/>
              <a:ahLst/>
              <a:cxnLst/>
              <a:rect l="l" t="t" r="r" b="b"/>
              <a:pathLst>
                <a:path w="776" h="1449" extrusionOk="0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296;p94">
              <a:extLst>
                <a:ext uri="{FF2B5EF4-FFF2-40B4-BE49-F238E27FC236}">
                  <a16:creationId xmlns:a16="http://schemas.microsoft.com/office/drawing/2014/main" id="{8189673A-BC9E-4ACB-A580-A804E740457D}"/>
                </a:ext>
              </a:extLst>
            </p:cNvPr>
            <p:cNvSpPr/>
            <p:nvPr/>
          </p:nvSpPr>
          <p:spPr>
            <a:xfrm>
              <a:off x="7151928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297;p94">
              <a:extLst>
                <a:ext uri="{FF2B5EF4-FFF2-40B4-BE49-F238E27FC236}">
                  <a16:creationId xmlns:a16="http://schemas.microsoft.com/office/drawing/2014/main" id="{F0F2A55E-E8F4-4B2F-A5D4-C5B748F316C2}"/>
                </a:ext>
              </a:extLst>
            </p:cNvPr>
            <p:cNvSpPr/>
            <p:nvPr/>
          </p:nvSpPr>
          <p:spPr>
            <a:xfrm>
              <a:off x="7151928" y="1633728"/>
              <a:ext cx="51785" cy="76338"/>
            </a:xfrm>
            <a:custGeom>
              <a:avLst/>
              <a:gdLst/>
              <a:ahLst/>
              <a:cxnLst/>
              <a:rect l="l" t="t" r="r" b="b"/>
              <a:pathLst>
                <a:path w="1972" h="2907" extrusionOk="0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298;p94">
              <a:extLst>
                <a:ext uri="{FF2B5EF4-FFF2-40B4-BE49-F238E27FC236}">
                  <a16:creationId xmlns:a16="http://schemas.microsoft.com/office/drawing/2014/main" id="{08FCDF5A-1BF7-4D3C-8A96-863380F6D627}"/>
                </a:ext>
              </a:extLst>
            </p:cNvPr>
            <p:cNvSpPr/>
            <p:nvPr/>
          </p:nvSpPr>
          <p:spPr>
            <a:xfrm>
              <a:off x="7117003" y="1723353"/>
              <a:ext cx="61081" cy="68407"/>
            </a:xfrm>
            <a:custGeom>
              <a:avLst/>
              <a:gdLst/>
              <a:ahLst/>
              <a:cxnLst/>
              <a:rect l="l" t="t" r="r" b="b"/>
              <a:pathLst>
                <a:path w="2326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299;p94">
              <a:extLst>
                <a:ext uri="{FF2B5EF4-FFF2-40B4-BE49-F238E27FC236}">
                  <a16:creationId xmlns:a16="http://schemas.microsoft.com/office/drawing/2014/main" id="{342A1FBB-62F7-414F-9F90-75DBF082DD2B}"/>
                </a:ext>
              </a:extLst>
            </p:cNvPr>
            <p:cNvSpPr/>
            <p:nvPr/>
          </p:nvSpPr>
          <p:spPr>
            <a:xfrm>
              <a:off x="7197174" y="1723616"/>
              <a:ext cx="60319" cy="68145"/>
            </a:xfrm>
            <a:custGeom>
              <a:avLst/>
              <a:gdLst/>
              <a:ahLst/>
              <a:cxnLst/>
              <a:rect l="l" t="t" r="r" b="b"/>
              <a:pathLst>
                <a:path w="2297" h="2595" extrusionOk="0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300;p94">
              <a:extLst>
                <a:ext uri="{FF2B5EF4-FFF2-40B4-BE49-F238E27FC236}">
                  <a16:creationId xmlns:a16="http://schemas.microsoft.com/office/drawing/2014/main" id="{CD13B471-103F-4C3E-9F32-6E5EF79986F3}"/>
                </a:ext>
              </a:extLst>
            </p:cNvPr>
            <p:cNvSpPr/>
            <p:nvPr/>
          </p:nvSpPr>
          <p:spPr>
            <a:xfrm>
              <a:off x="7136094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301;p94">
              <a:extLst>
                <a:ext uri="{FF2B5EF4-FFF2-40B4-BE49-F238E27FC236}">
                  <a16:creationId xmlns:a16="http://schemas.microsoft.com/office/drawing/2014/main" id="{9B26C818-2BFE-4917-A5A8-82B650963EB1}"/>
                </a:ext>
              </a:extLst>
            </p:cNvPr>
            <p:cNvSpPr/>
            <p:nvPr/>
          </p:nvSpPr>
          <p:spPr>
            <a:xfrm>
              <a:off x="7227583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2302;p94">
              <a:extLst>
                <a:ext uri="{FF2B5EF4-FFF2-40B4-BE49-F238E27FC236}">
                  <a16:creationId xmlns:a16="http://schemas.microsoft.com/office/drawing/2014/main" id="{3BC3441C-8624-402F-BA5C-3079737CDB00}"/>
                </a:ext>
              </a:extLst>
            </p:cNvPr>
            <p:cNvSpPr/>
            <p:nvPr/>
          </p:nvSpPr>
          <p:spPr>
            <a:xfrm>
              <a:off x="7117003" y="1723353"/>
              <a:ext cx="42988" cy="68407"/>
            </a:xfrm>
            <a:custGeom>
              <a:avLst/>
              <a:gdLst/>
              <a:ahLst/>
              <a:cxnLst/>
              <a:rect l="l" t="t" r="r" b="b"/>
              <a:pathLst>
                <a:path w="1637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2303;p94">
              <a:extLst>
                <a:ext uri="{FF2B5EF4-FFF2-40B4-BE49-F238E27FC236}">
                  <a16:creationId xmlns:a16="http://schemas.microsoft.com/office/drawing/2014/main" id="{8E75EE96-048D-4D52-AF46-D29DB7B600B8}"/>
                </a:ext>
              </a:extLst>
            </p:cNvPr>
            <p:cNvSpPr/>
            <p:nvPr/>
          </p:nvSpPr>
          <p:spPr>
            <a:xfrm>
              <a:off x="7367313" y="1735931"/>
              <a:ext cx="25393" cy="20141"/>
            </a:xfrm>
            <a:custGeom>
              <a:avLst/>
              <a:gdLst/>
              <a:ahLst/>
              <a:cxnLst/>
              <a:rect l="l" t="t" r="r" b="b"/>
              <a:pathLst>
                <a:path w="967" h="767" extrusionOk="0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2304;p94">
              <a:extLst>
                <a:ext uri="{FF2B5EF4-FFF2-40B4-BE49-F238E27FC236}">
                  <a16:creationId xmlns:a16="http://schemas.microsoft.com/office/drawing/2014/main" id="{0F53522F-21C5-4A41-AEA1-EC15F898A419}"/>
                </a:ext>
              </a:extLst>
            </p:cNvPr>
            <p:cNvSpPr/>
            <p:nvPr/>
          </p:nvSpPr>
          <p:spPr>
            <a:xfrm>
              <a:off x="7366551" y="1756047"/>
              <a:ext cx="27415" cy="35714"/>
            </a:xfrm>
            <a:custGeom>
              <a:avLst/>
              <a:gdLst/>
              <a:ahLst/>
              <a:cxnLst/>
              <a:rect l="l" t="t" r="r" b="b"/>
              <a:pathLst>
                <a:path w="1044" h="1360" extrusionOk="0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2305;p94">
              <a:extLst>
                <a:ext uri="{FF2B5EF4-FFF2-40B4-BE49-F238E27FC236}">
                  <a16:creationId xmlns:a16="http://schemas.microsoft.com/office/drawing/2014/main" id="{314277D5-16C8-43A3-B9A0-CDF6A4354C01}"/>
                </a:ext>
              </a:extLst>
            </p:cNvPr>
            <p:cNvSpPr/>
            <p:nvPr/>
          </p:nvSpPr>
          <p:spPr>
            <a:xfrm>
              <a:off x="7352476" y="1726373"/>
              <a:ext cx="23398" cy="65387"/>
            </a:xfrm>
            <a:custGeom>
              <a:avLst/>
              <a:gdLst/>
              <a:ahLst/>
              <a:cxnLst/>
              <a:rect l="l" t="t" r="r" b="b"/>
              <a:pathLst>
                <a:path w="891" h="2490" extrusionOk="0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2306;p94">
              <a:extLst>
                <a:ext uri="{FF2B5EF4-FFF2-40B4-BE49-F238E27FC236}">
                  <a16:creationId xmlns:a16="http://schemas.microsoft.com/office/drawing/2014/main" id="{F9F7CCEF-AB0D-43E1-A9AA-7AC49B159A6D}"/>
                </a:ext>
              </a:extLst>
            </p:cNvPr>
            <p:cNvSpPr/>
            <p:nvPr/>
          </p:nvSpPr>
          <p:spPr>
            <a:xfrm>
              <a:off x="7384907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2307;p94">
              <a:extLst>
                <a:ext uri="{FF2B5EF4-FFF2-40B4-BE49-F238E27FC236}">
                  <a16:creationId xmlns:a16="http://schemas.microsoft.com/office/drawing/2014/main" id="{1EBCBD01-029F-4329-BE23-B80C3F08C2E7}"/>
                </a:ext>
              </a:extLst>
            </p:cNvPr>
            <p:cNvSpPr/>
            <p:nvPr/>
          </p:nvSpPr>
          <p:spPr>
            <a:xfrm>
              <a:off x="7348196" y="1714057"/>
              <a:ext cx="63628" cy="37368"/>
            </a:xfrm>
            <a:custGeom>
              <a:avLst/>
              <a:gdLst/>
              <a:ahLst/>
              <a:cxnLst/>
              <a:rect l="l" t="t" r="r" b="b"/>
              <a:pathLst>
                <a:path w="2423" h="1423" extrusionOk="0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2308;p94">
              <a:extLst>
                <a:ext uri="{FF2B5EF4-FFF2-40B4-BE49-F238E27FC236}">
                  <a16:creationId xmlns:a16="http://schemas.microsoft.com/office/drawing/2014/main" id="{1E75211F-70AF-43C8-9C6C-0EC2A319817E}"/>
                </a:ext>
              </a:extLst>
            </p:cNvPr>
            <p:cNvSpPr/>
            <p:nvPr/>
          </p:nvSpPr>
          <p:spPr>
            <a:xfrm>
              <a:off x="7334882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2309;p94">
              <a:extLst>
                <a:ext uri="{FF2B5EF4-FFF2-40B4-BE49-F238E27FC236}">
                  <a16:creationId xmlns:a16="http://schemas.microsoft.com/office/drawing/2014/main" id="{90B2B90D-0757-40F1-9202-ED132C41C0EC}"/>
                </a:ext>
              </a:extLst>
            </p:cNvPr>
            <p:cNvSpPr/>
            <p:nvPr/>
          </p:nvSpPr>
          <p:spPr>
            <a:xfrm>
              <a:off x="7334645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2310;p94">
              <a:extLst>
                <a:ext uri="{FF2B5EF4-FFF2-40B4-BE49-F238E27FC236}">
                  <a16:creationId xmlns:a16="http://schemas.microsoft.com/office/drawing/2014/main" id="{ECD76380-55DE-466E-A089-B70023E12047}"/>
                </a:ext>
              </a:extLst>
            </p:cNvPr>
            <p:cNvSpPr/>
            <p:nvPr/>
          </p:nvSpPr>
          <p:spPr>
            <a:xfrm>
              <a:off x="7413294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2311;p94">
              <a:extLst>
                <a:ext uri="{FF2B5EF4-FFF2-40B4-BE49-F238E27FC236}">
                  <a16:creationId xmlns:a16="http://schemas.microsoft.com/office/drawing/2014/main" id="{53B59AD7-C222-4D81-B5DD-CB99B7D5F955}"/>
                </a:ext>
              </a:extLst>
            </p:cNvPr>
            <p:cNvSpPr/>
            <p:nvPr/>
          </p:nvSpPr>
          <p:spPr>
            <a:xfrm>
              <a:off x="7327345" y="1653738"/>
              <a:ext cx="20141" cy="26628"/>
            </a:xfrm>
            <a:custGeom>
              <a:avLst/>
              <a:gdLst/>
              <a:ahLst/>
              <a:cxnLst/>
              <a:rect l="l" t="t" r="r" b="b"/>
              <a:pathLst>
                <a:path w="767" h="1014" extrusionOk="0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2312;p94">
              <a:extLst>
                <a:ext uri="{FF2B5EF4-FFF2-40B4-BE49-F238E27FC236}">
                  <a16:creationId xmlns:a16="http://schemas.microsoft.com/office/drawing/2014/main" id="{830C0F8F-5E15-46E2-B96E-BC500710A169}"/>
                </a:ext>
              </a:extLst>
            </p:cNvPr>
            <p:cNvSpPr/>
            <p:nvPr/>
          </p:nvSpPr>
          <p:spPr>
            <a:xfrm>
              <a:off x="7363794" y="1700349"/>
              <a:ext cx="33193" cy="38130"/>
            </a:xfrm>
            <a:custGeom>
              <a:avLst/>
              <a:gdLst/>
              <a:ahLst/>
              <a:cxnLst/>
              <a:rect l="l" t="t" r="r" b="b"/>
              <a:pathLst>
                <a:path w="1264" h="1452" extrusionOk="0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2313;p94">
              <a:extLst>
                <a:ext uri="{FF2B5EF4-FFF2-40B4-BE49-F238E27FC236}">
                  <a16:creationId xmlns:a16="http://schemas.microsoft.com/office/drawing/2014/main" id="{02E1EFE4-B4D1-4707-A54B-ACBBA4333550}"/>
                </a:ext>
              </a:extLst>
            </p:cNvPr>
            <p:cNvSpPr/>
            <p:nvPr/>
          </p:nvSpPr>
          <p:spPr>
            <a:xfrm>
              <a:off x="7363531" y="1700428"/>
              <a:ext cx="20640" cy="38051"/>
            </a:xfrm>
            <a:custGeom>
              <a:avLst/>
              <a:gdLst/>
              <a:ahLst/>
              <a:cxnLst/>
              <a:rect l="l" t="t" r="r" b="b"/>
              <a:pathLst>
                <a:path w="786" h="1449" extrusionOk="0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2314;p94">
              <a:extLst>
                <a:ext uri="{FF2B5EF4-FFF2-40B4-BE49-F238E27FC236}">
                  <a16:creationId xmlns:a16="http://schemas.microsoft.com/office/drawing/2014/main" id="{AFFE91FA-BC27-4457-9571-061717E914E7}"/>
                </a:ext>
              </a:extLst>
            </p:cNvPr>
            <p:cNvSpPr/>
            <p:nvPr/>
          </p:nvSpPr>
          <p:spPr>
            <a:xfrm>
              <a:off x="7344677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2315;p94">
              <a:extLst>
                <a:ext uri="{FF2B5EF4-FFF2-40B4-BE49-F238E27FC236}">
                  <a16:creationId xmlns:a16="http://schemas.microsoft.com/office/drawing/2014/main" id="{21F3482B-A0BD-4B08-9A9B-812009201890}"/>
                </a:ext>
              </a:extLst>
            </p:cNvPr>
            <p:cNvSpPr/>
            <p:nvPr/>
          </p:nvSpPr>
          <p:spPr>
            <a:xfrm>
              <a:off x="7344677" y="1633728"/>
              <a:ext cx="51811" cy="76338"/>
            </a:xfrm>
            <a:custGeom>
              <a:avLst/>
              <a:gdLst/>
              <a:ahLst/>
              <a:cxnLst/>
              <a:rect l="l" t="t" r="r" b="b"/>
              <a:pathLst>
                <a:path w="1973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2316;p94">
              <a:extLst>
                <a:ext uri="{FF2B5EF4-FFF2-40B4-BE49-F238E27FC236}">
                  <a16:creationId xmlns:a16="http://schemas.microsoft.com/office/drawing/2014/main" id="{61E9CF29-2556-4E9F-9704-029F0478397C}"/>
                </a:ext>
              </a:extLst>
            </p:cNvPr>
            <p:cNvSpPr/>
            <p:nvPr/>
          </p:nvSpPr>
          <p:spPr>
            <a:xfrm>
              <a:off x="7309751" y="1723353"/>
              <a:ext cx="61107" cy="68407"/>
            </a:xfrm>
            <a:custGeom>
              <a:avLst/>
              <a:gdLst/>
              <a:ahLst/>
              <a:cxnLst/>
              <a:rect l="l" t="t" r="r" b="b"/>
              <a:pathLst>
                <a:path w="2327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2317;p94">
              <a:extLst>
                <a:ext uri="{FF2B5EF4-FFF2-40B4-BE49-F238E27FC236}">
                  <a16:creationId xmlns:a16="http://schemas.microsoft.com/office/drawing/2014/main" id="{709D9952-B6C5-49AB-88A4-E20D00880773}"/>
                </a:ext>
              </a:extLst>
            </p:cNvPr>
            <p:cNvSpPr/>
            <p:nvPr/>
          </p:nvSpPr>
          <p:spPr>
            <a:xfrm>
              <a:off x="7389660" y="1723616"/>
              <a:ext cx="60345" cy="68145"/>
            </a:xfrm>
            <a:custGeom>
              <a:avLst/>
              <a:gdLst/>
              <a:ahLst/>
              <a:cxnLst/>
              <a:rect l="l" t="t" r="r" b="b"/>
              <a:pathLst>
                <a:path w="2298" h="2595" extrusionOk="0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2318;p94">
              <a:extLst>
                <a:ext uri="{FF2B5EF4-FFF2-40B4-BE49-F238E27FC236}">
                  <a16:creationId xmlns:a16="http://schemas.microsoft.com/office/drawing/2014/main" id="{CBADF2F6-B953-4E6B-B1C7-18A1FEBCAF4A}"/>
                </a:ext>
              </a:extLst>
            </p:cNvPr>
            <p:cNvSpPr/>
            <p:nvPr/>
          </p:nvSpPr>
          <p:spPr>
            <a:xfrm>
              <a:off x="7328842" y="1759303"/>
              <a:ext cx="10845" cy="32457"/>
            </a:xfrm>
            <a:custGeom>
              <a:avLst/>
              <a:gdLst/>
              <a:ahLst/>
              <a:cxnLst/>
              <a:rect l="l" t="t" r="r" b="b"/>
              <a:pathLst>
                <a:path w="413" h="1236" extrusionOk="0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2319;p94">
              <a:extLst>
                <a:ext uri="{FF2B5EF4-FFF2-40B4-BE49-F238E27FC236}">
                  <a16:creationId xmlns:a16="http://schemas.microsoft.com/office/drawing/2014/main" id="{9BDEEEE5-80E8-45EC-9636-131C4D5BDA10}"/>
                </a:ext>
              </a:extLst>
            </p:cNvPr>
            <p:cNvSpPr/>
            <p:nvPr/>
          </p:nvSpPr>
          <p:spPr>
            <a:xfrm>
              <a:off x="7420332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2320;p94">
              <a:extLst>
                <a:ext uri="{FF2B5EF4-FFF2-40B4-BE49-F238E27FC236}">
                  <a16:creationId xmlns:a16="http://schemas.microsoft.com/office/drawing/2014/main" id="{BD9FF715-6064-4B9E-AC1C-22B461B868A7}"/>
                </a:ext>
              </a:extLst>
            </p:cNvPr>
            <p:cNvSpPr/>
            <p:nvPr/>
          </p:nvSpPr>
          <p:spPr>
            <a:xfrm>
              <a:off x="7309751" y="1723353"/>
              <a:ext cx="42751" cy="68407"/>
            </a:xfrm>
            <a:custGeom>
              <a:avLst/>
              <a:gdLst/>
              <a:ahLst/>
              <a:cxnLst/>
              <a:rect l="l" t="t" r="r" b="b"/>
              <a:pathLst>
                <a:path w="1628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77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A26A97-86AC-4CE4-99B4-01FEEDC4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F75446-B55E-4B40-8901-BBF29DE039BD}"/>
              </a:ext>
            </a:extLst>
          </p:cNvPr>
          <p:cNvSpPr txBox="1"/>
          <p:nvPr/>
        </p:nvSpPr>
        <p:spPr>
          <a:xfrm>
            <a:off x="3686174" y="457200"/>
            <a:ext cx="4676775" cy="523875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476364-F9E5-4B6A-971B-C0F8341C90A6}"/>
              </a:ext>
            </a:extLst>
          </p:cNvPr>
          <p:cNvSpPr txBox="1"/>
          <p:nvPr/>
        </p:nvSpPr>
        <p:spPr>
          <a:xfrm>
            <a:off x="590550" y="457200"/>
            <a:ext cx="1457325" cy="523875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E3DF21-38CC-4014-81C5-DD74FF89899B}"/>
              </a:ext>
            </a:extLst>
          </p:cNvPr>
          <p:cNvSpPr txBox="1"/>
          <p:nvPr/>
        </p:nvSpPr>
        <p:spPr>
          <a:xfrm>
            <a:off x="1562100" y="457200"/>
            <a:ext cx="2124074" cy="5238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5E2C36-1C4A-4DB1-8E4F-4088A818F8E3}"/>
              </a:ext>
            </a:extLst>
          </p:cNvPr>
          <p:cNvSpPr txBox="1"/>
          <p:nvPr/>
        </p:nvSpPr>
        <p:spPr>
          <a:xfrm>
            <a:off x="390525" y="457200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Para Ferrajoli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FC2953-9417-4E9A-B890-2D1D9D231D62}"/>
              </a:ext>
            </a:extLst>
          </p:cNvPr>
          <p:cNvSpPr txBox="1"/>
          <p:nvPr/>
        </p:nvSpPr>
        <p:spPr>
          <a:xfrm>
            <a:off x="4657724" y="838200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Garantías primarias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2B5F46-0947-494E-A165-8C30FC957FD6}"/>
              </a:ext>
            </a:extLst>
          </p:cNvPr>
          <p:cNvSpPr txBox="1"/>
          <p:nvPr/>
        </p:nvSpPr>
        <p:spPr>
          <a:xfrm>
            <a:off x="2047874" y="1447800"/>
            <a:ext cx="2609849" cy="400110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Constitucionales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3BEF32-98E7-4C7E-B63E-B0489B6DC7A1}"/>
              </a:ext>
            </a:extLst>
          </p:cNvPr>
          <p:cNvSpPr txBox="1"/>
          <p:nvPr/>
        </p:nvSpPr>
        <p:spPr>
          <a:xfrm>
            <a:off x="8610600" y="1447800"/>
            <a:ext cx="2609849" cy="400110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8000"/>
                </a:solidFill>
                <a:latin typeface="Arial Narrow" panose="020B0606020202030204" pitchFamily="34" charset="0"/>
              </a:rPr>
              <a:t>Legales</a:t>
            </a:r>
            <a:endParaRPr lang="es-MX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81F12-44B1-43D0-A553-868296E5D057}"/>
              </a:ext>
            </a:extLst>
          </p:cNvPr>
          <p:cNvSpPr txBox="1"/>
          <p:nvPr/>
        </p:nvSpPr>
        <p:spPr>
          <a:xfrm>
            <a:off x="1809750" y="1847910"/>
            <a:ext cx="2952749" cy="1138773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>
                <a:solidFill>
                  <a:srgbClr val="188ED6"/>
                </a:solidFill>
                <a:latin typeface="Arial Narrow" panose="020B0606020202030204" pitchFamily="34" charset="0"/>
              </a:rPr>
              <a:t>Obligación del legislador de producir leyes de desarrollo o garantía de las normas constitucionales sustantivas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395AC8-139E-466C-965C-2513A3EFD303}"/>
              </a:ext>
            </a:extLst>
          </p:cNvPr>
          <p:cNvSpPr txBox="1"/>
          <p:nvPr/>
        </p:nvSpPr>
        <p:spPr>
          <a:xfrm>
            <a:off x="1876423" y="4981635"/>
            <a:ext cx="2952749" cy="877163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>
                <a:solidFill>
                  <a:srgbClr val="188ED6"/>
                </a:solidFill>
                <a:latin typeface="Arial Narrow" panose="020B0606020202030204" pitchFamily="34" charset="0"/>
              </a:rPr>
              <a:t>Prohibición de modificar tales normas si no es mediante un proceso agravado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69D600-3740-493C-A66E-0D8B5A4A5A2E}"/>
              </a:ext>
            </a:extLst>
          </p:cNvPr>
          <p:cNvSpPr txBox="1"/>
          <p:nvPr/>
        </p:nvSpPr>
        <p:spPr>
          <a:xfrm>
            <a:off x="8610600" y="1876365"/>
            <a:ext cx="2743200" cy="166199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endParaRPr lang="es-MX" sz="1700" b="1" dirty="0">
              <a:solidFill>
                <a:srgbClr val="009900"/>
              </a:solidFill>
              <a:latin typeface="Arial Narrow" panose="020B0606020202030204" pitchFamily="34" charset="0"/>
            </a:endParaRPr>
          </a:p>
          <a:p>
            <a:pPr algn="ctr"/>
            <a:endParaRPr lang="es-MX" sz="1700" b="1" dirty="0">
              <a:solidFill>
                <a:srgbClr val="0099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1700" b="1" dirty="0">
                <a:solidFill>
                  <a:srgbClr val="009900"/>
                </a:solidFill>
                <a:latin typeface="Arial Narrow" panose="020B0606020202030204" pitchFamily="34" charset="0"/>
              </a:rPr>
              <a:t>Garantías legislativas de Desarrollo de las obligaciones inmediatamente correlativas a los derechos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8F6225-813D-4E66-90F1-47BC932FE19E}"/>
              </a:ext>
            </a:extLst>
          </p:cNvPr>
          <p:cNvSpPr txBox="1"/>
          <p:nvPr/>
        </p:nvSpPr>
        <p:spPr>
          <a:xfrm>
            <a:off x="8610600" y="4981635"/>
            <a:ext cx="2743200" cy="877163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 algn="ctr"/>
            <a:endParaRPr lang="es-MX" sz="1700" b="1" dirty="0">
              <a:solidFill>
                <a:srgbClr val="009900"/>
              </a:solidFill>
              <a:latin typeface="Arial Narrow" panose="020B0606020202030204" pitchFamily="34" charset="0"/>
            </a:endParaRPr>
          </a:p>
          <a:p>
            <a:pPr algn="ctr"/>
            <a:endParaRPr lang="es-MX" sz="1700" b="1" dirty="0">
              <a:solidFill>
                <a:srgbClr val="009900"/>
              </a:solidFill>
              <a:latin typeface="Arial Narrow" panose="020B0606020202030204" pitchFamily="34" charset="0"/>
            </a:endParaRPr>
          </a:p>
          <a:p>
            <a:pPr algn="ctr"/>
            <a:endParaRPr lang="es-MX" sz="1700" b="1" dirty="0">
              <a:solidFill>
                <a:srgbClr val="00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52A318A-4522-4C8B-96C2-E0EE48CAE0E2}"/>
              </a:ext>
            </a:extLst>
          </p:cNvPr>
          <p:cNvSpPr txBox="1"/>
          <p:nvPr/>
        </p:nvSpPr>
        <p:spPr>
          <a:xfrm>
            <a:off x="9825036" y="3633146"/>
            <a:ext cx="219076" cy="809625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12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1A8A68-EEB3-43E8-90E0-56B00245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DE80F9-4200-4679-ACFE-A2A42629897F}"/>
              </a:ext>
            </a:extLst>
          </p:cNvPr>
          <p:cNvSpPr txBox="1"/>
          <p:nvPr/>
        </p:nvSpPr>
        <p:spPr>
          <a:xfrm>
            <a:off x="561975" y="409575"/>
            <a:ext cx="11068050" cy="52322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México</a:t>
            </a:r>
            <a:endParaRPr lang="es-MX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6FCB3E-F551-465F-A8EC-9FEDDA588AD4}"/>
              </a:ext>
            </a:extLst>
          </p:cNvPr>
          <p:cNvSpPr txBox="1"/>
          <p:nvPr/>
        </p:nvSpPr>
        <p:spPr>
          <a:xfrm>
            <a:off x="5591175" y="1809750"/>
            <a:ext cx="2028825" cy="1200329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“Todas las autoridades, en el ámbito de su competencia…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5C4FF7-1AD2-4CE3-91F5-0C69E9802403}"/>
              </a:ext>
            </a:extLst>
          </p:cNvPr>
          <p:cNvSpPr txBox="1"/>
          <p:nvPr/>
        </p:nvSpPr>
        <p:spPr>
          <a:xfrm>
            <a:off x="8505825" y="1581150"/>
            <a:ext cx="2705100" cy="1200329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endParaRPr lang="es-MX" b="1" dirty="0">
              <a:latin typeface="Arial Narrow" panose="020B0606020202030204" pitchFamily="34" charset="0"/>
            </a:endParaRPr>
          </a:p>
          <a:p>
            <a:r>
              <a:rPr lang="es-MX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“…reparar las violaciones a los DDHH en los términos que establezca la ley”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ED6269-13B5-49E8-88A9-0FA342AEF1E0}"/>
              </a:ext>
            </a:extLst>
          </p:cNvPr>
          <p:cNvSpPr txBox="1"/>
          <p:nvPr/>
        </p:nvSpPr>
        <p:spPr>
          <a:xfrm>
            <a:off x="8877300" y="3285708"/>
            <a:ext cx="2447925" cy="1569660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MX" sz="2400" b="1" dirty="0">
              <a:latin typeface="Arial Narrow" panose="020B0606020202030204" pitchFamily="34" charset="0"/>
            </a:endParaRPr>
          </a:p>
          <a:p>
            <a:r>
              <a:rPr lang="es-MX" sz="2400" b="1" dirty="0">
                <a:solidFill>
                  <a:srgbClr val="246180"/>
                </a:solidFill>
                <a:latin typeface="Arial Narrow" panose="020B0606020202030204" pitchFamily="34" charset="0"/>
              </a:rPr>
              <a:t>LEY</a:t>
            </a:r>
          </a:p>
          <a:p>
            <a:endParaRPr lang="es-MX" sz="2400" b="1" dirty="0">
              <a:latin typeface="Arial Narrow" panose="020B0606020202030204" pitchFamily="34" charset="0"/>
            </a:endParaRPr>
          </a:p>
          <a:p>
            <a:endParaRPr lang="es-MX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CC6A43-E102-429E-AD17-B8B271FB5C4F}"/>
              </a:ext>
            </a:extLst>
          </p:cNvPr>
          <p:cNvSpPr txBox="1"/>
          <p:nvPr/>
        </p:nvSpPr>
        <p:spPr>
          <a:xfrm>
            <a:off x="5381625" y="4550689"/>
            <a:ext cx="2238375" cy="1754326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B83C1A"/>
                </a:solidFill>
                <a:latin typeface="Arial Narrow" panose="020B0606020202030204" pitchFamily="34" charset="0"/>
              </a:rPr>
              <a:t>PERO</a:t>
            </a:r>
          </a:p>
          <a:p>
            <a:pPr algn="r"/>
            <a:r>
              <a:rPr lang="es-MX" b="1" dirty="0">
                <a:solidFill>
                  <a:srgbClr val="B83C1A"/>
                </a:solidFill>
                <a:latin typeface="Arial Narrow" panose="020B0606020202030204" pitchFamily="34" charset="0"/>
              </a:rPr>
              <a:t>En México, en materia del DAI, parte de esas obligaciones se incluyen desde la misma Constitución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4D2753-382F-40CC-A0DA-02B4B2C8EEB0}"/>
              </a:ext>
            </a:extLst>
          </p:cNvPr>
          <p:cNvSpPr txBox="1"/>
          <p:nvPr/>
        </p:nvSpPr>
        <p:spPr>
          <a:xfrm>
            <a:off x="8505825" y="5143500"/>
            <a:ext cx="2819400" cy="1477328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endParaRPr lang="es-MX" b="1" dirty="0">
              <a:solidFill>
                <a:srgbClr val="B83C1A"/>
              </a:solidFill>
              <a:latin typeface="Arial Narrow" panose="020B0606020202030204" pitchFamily="34" charset="0"/>
            </a:endParaRPr>
          </a:p>
          <a:p>
            <a:r>
              <a:rPr lang="es-MX" b="1" dirty="0">
                <a:solidFill>
                  <a:srgbClr val="B83C1A"/>
                </a:solidFill>
                <a:latin typeface="Arial Narrow" panose="020B0606020202030204" pitchFamily="34" charset="0"/>
              </a:rPr>
              <a:t>Por lo tanto, las garantías del DAI son Constitucionales</a:t>
            </a:r>
          </a:p>
          <a:p>
            <a:endParaRPr lang="es-MX" b="1" dirty="0">
              <a:solidFill>
                <a:srgbClr val="B83C1A"/>
              </a:solidFill>
              <a:latin typeface="Arial Narrow" panose="020B0606020202030204" pitchFamily="34" charset="0"/>
            </a:endParaRPr>
          </a:p>
          <a:p>
            <a:endParaRPr lang="es-MX" b="1" dirty="0">
              <a:solidFill>
                <a:srgbClr val="B83C1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2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16C67-8CF0-4685-9097-F4D10C307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FB1C1D-F280-43A0-B653-C0FCF5713A22}"/>
              </a:ext>
            </a:extLst>
          </p:cNvPr>
          <p:cNvSpPr txBox="1"/>
          <p:nvPr/>
        </p:nvSpPr>
        <p:spPr>
          <a:xfrm>
            <a:off x="731520" y="391886"/>
            <a:ext cx="6688183" cy="523220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7030A0"/>
                </a:solidFill>
                <a:latin typeface="Arial Narrow" panose="020B0606020202030204" pitchFamily="34" charset="0"/>
              </a:rPr>
              <a:t>Garantías Primarias Constitucionales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C5B86-F139-4287-9F57-1D1809A08C20}"/>
              </a:ext>
            </a:extLst>
          </p:cNvPr>
          <p:cNvSpPr txBox="1"/>
          <p:nvPr/>
        </p:nvSpPr>
        <p:spPr>
          <a:xfrm>
            <a:off x="8133805" y="1254034"/>
            <a:ext cx="3675017" cy="1477328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r>
              <a:rPr lang="es-MX" b="1" dirty="0">
                <a:solidFill>
                  <a:srgbClr val="B78604"/>
                </a:solidFill>
                <a:latin typeface="Arial Narrow" panose="020B0606020202030204" pitchFamily="34" charset="0"/>
              </a:rPr>
              <a:t>a</a:t>
            </a:r>
            <a:r>
              <a:rPr lang="es-MX" b="1" dirty="0">
                <a:solidFill>
                  <a:srgbClr val="8B6800"/>
                </a:solidFill>
                <a:latin typeface="Arial Narrow" panose="020B0606020202030204" pitchFamily="34" charset="0"/>
              </a:rPr>
              <a:t>) La obligación de los sujetos obligados de documentar todo acto que derive del ejercicio de sus facultades, competencias o funciones (Fracc. I)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528C84-F937-4328-9929-75CFA9ACE5F8}"/>
              </a:ext>
            </a:extLst>
          </p:cNvPr>
          <p:cNvSpPr txBox="1"/>
          <p:nvPr/>
        </p:nvSpPr>
        <p:spPr>
          <a:xfrm>
            <a:off x="1497874" y="1846218"/>
            <a:ext cx="3204754" cy="1384995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MX" sz="1200" b="1" dirty="0">
              <a:latin typeface="Arial Narrow" panose="020B0606020202030204" pitchFamily="34" charset="0"/>
            </a:endParaRPr>
          </a:p>
          <a:p>
            <a:pPr marL="182563" indent="-182563"/>
            <a:r>
              <a:rPr lang="es-MX" b="1" dirty="0">
                <a:solidFill>
                  <a:srgbClr val="558024"/>
                </a:solidFill>
                <a:latin typeface="Arial Narrow" panose="020B0606020202030204" pitchFamily="34" charset="0"/>
              </a:rPr>
              <a:t>b) La existencia de mecanismos de acceso a la información (Fracc. IV)</a:t>
            </a:r>
          </a:p>
          <a:p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6CB1FB-9D0A-4BCE-B78D-317E5B237BEA}"/>
              </a:ext>
            </a:extLst>
          </p:cNvPr>
          <p:cNvSpPr txBox="1"/>
          <p:nvPr/>
        </p:nvSpPr>
        <p:spPr>
          <a:xfrm>
            <a:off x="8647611" y="2847703"/>
            <a:ext cx="3082835" cy="2031325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endParaRPr lang="es-MX" b="1" dirty="0">
              <a:solidFill>
                <a:srgbClr val="B30000"/>
              </a:solidFill>
              <a:latin typeface="Arial Narrow" panose="020B0606020202030204" pitchFamily="34" charset="0"/>
            </a:endParaRPr>
          </a:p>
          <a:p>
            <a:pPr marL="269875" indent="-269875"/>
            <a:endParaRPr lang="es-MX" b="1" dirty="0">
              <a:solidFill>
                <a:srgbClr val="B30000"/>
              </a:solidFill>
              <a:latin typeface="Arial Narrow" panose="020B0606020202030204" pitchFamily="34" charset="0"/>
            </a:endParaRPr>
          </a:p>
          <a:p>
            <a:pPr marL="269875" indent="-269875"/>
            <a:r>
              <a:rPr lang="es-MX" b="1" dirty="0">
                <a:solidFill>
                  <a:srgbClr val="B30000"/>
                </a:solidFill>
                <a:latin typeface="Arial Narrow" panose="020B0606020202030204" pitchFamily="34" charset="0"/>
              </a:rPr>
              <a:t>c) El deber de los sujetos obligados de preservar sus documentos en archivos administrativos actualizados (Fracc. V)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E346CC-2446-4EF0-BED4-D661EDDAA0CA}"/>
              </a:ext>
            </a:extLst>
          </p:cNvPr>
          <p:cNvSpPr txBox="1"/>
          <p:nvPr/>
        </p:nvSpPr>
        <p:spPr>
          <a:xfrm>
            <a:off x="374469" y="3744686"/>
            <a:ext cx="3370217" cy="1754326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pPr marL="269875" indent="-269875"/>
            <a:r>
              <a:rPr lang="es-MX" b="1" dirty="0">
                <a:solidFill>
                  <a:srgbClr val="102D4C"/>
                </a:solidFill>
                <a:latin typeface="Arial Narrow" panose="020B0606020202030204" pitchFamily="34" charset="0"/>
              </a:rPr>
              <a:t>d) La ubicación de la información completa y actualizada sobre el ejercicio de los recursos públicos y los indicadores sobre el cumplimiento de objetivos y resultados (Fracc. V)</a:t>
            </a:r>
          </a:p>
        </p:txBody>
      </p:sp>
    </p:spTree>
    <p:extLst>
      <p:ext uri="{BB962C8B-B14F-4D97-AF65-F5344CB8AC3E}">
        <p14:creationId xmlns:p14="http://schemas.microsoft.com/office/powerpoint/2010/main" val="75614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29;p20">
            <a:extLst>
              <a:ext uri="{FF2B5EF4-FFF2-40B4-BE49-F238E27FC236}">
                <a16:creationId xmlns:a16="http://schemas.microsoft.com/office/drawing/2014/main" id="{FAA4BE46-5D76-4322-84FA-3379D85E5A39}"/>
              </a:ext>
            </a:extLst>
          </p:cNvPr>
          <p:cNvSpPr/>
          <p:nvPr/>
        </p:nvSpPr>
        <p:spPr>
          <a:xfrm>
            <a:off x="3662596" y="1509584"/>
            <a:ext cx="4170275" cy="4484792"/>
          </a:xfrm>
          <a:custGeom>
            <a:avLst/>
            <a:gdLst/>
            <a:ahLst/>
            <a:cxnLst/>
            <a:rect l="l" t="t" r="r" b="b"/>
            <a:pathLst>
              <a:path w="12913" h="22221" extrusionOk="0">
                <a:moveTo>
                  <a:pt x="7830" y="0"/>
                </a:moveTo>
                <a:cubicBezTo>
                  <a:pt x="6011" y="0"/>
                  <a:pt x="4139" y="413"/>
                  <a:pt x="2479" y="1002"/>
                </a:cubicBezTo>
                <a:cubicBezTo>
                  <a:pt x="2138" y="1123"/>
                  <a:pt x="1785" y="1266"/>
                  <a:pt x="1499" y="1508"/>
                </a:cubicBezTo>
                <a:cubicBezTo>
                  <a:pt x="1130" y="1806"/>
                  <a:pt x="882" y="2246"/>
                  <a:pt x="695" y="2704"/>
                </a:cubicBezTo>
                <a:cubicBezTo>
                  <a:pt x="133" y="4042"/>
                  <a:pt x="34" y="5557"/>
                  <a:pt x="23" y="7028"/>
                </a:cubicBezTo>
                <a:cubicBezTo>
                  <a:pt x="1" y="10917"/>
                  <a:pt x="529" y="14778"/>
                  <a:pt x="1113" y="18612"/>
                </a:cubicBezTo>
                <a:cubicBezTo>
                  <a:pt x="1229" y="19389"/>
                  <a:pt x="1372" y="20215"/>
                  <a:pt x="1868" y="20788"/>
                </a:cubicBezTo>
                <a:cubicBezTo>
                  <a:pt x="2353" y="21344"/>
                  <a:pt x="3080" y="21548"/>
                  <a:pt x="3768" y="21708"/>
                </a:cubicBezTo>
                <a:cubicBezTo>
                  <a:pt x="4975" y="21990"/>
                  <a:pt x="6226" y="22221"/>
                  <a:pt x="7459" y="22221"/>
                </a:cubicBezTo>
                <a:cubicBezTo>
                  <a:pt x="8371" y="22221"/>
                  <a:pt x="9272" y="22094"/>
                  <a:pt x="10136" y="21769"/>
                </a:cubicBezTo>
                <a:cubicBezTo>
                  <a:pt x="10533" y="21614"/>
                  <a:pt x="10929" y="21416"/>
                  <a:pt x="11210" y="21080"/>
                </a:cubicBezTo>
                <a:cubicBezTo>
                  <a:pt x="11679" y="20529"/>
                  <a:pt x="11761" y="19730"/>
                  <a:pt x="11827" y="18987"/>
                </a:cubicBezTo>
                <a:lnTo>
                  <a:pt x="12400" y="12145"/>
                </a:lnTo>
                <a:cubicBezTo>
                  <a:pt x="12659" y="9072"/>
                  <a:pt x="12913" y="5948"/>
                  <a:pt x="12389" y="2919"/>
                </a:cubicBezTo>
                <a:cubicBezTo>
                  <a:pt x="12257" y="2147"/>
                  <a:pt x="12042" y="1332"/>
                  <a:pt x="11480" y="836"/>
                </a:cubicBezTo>
                <a:cubicBezTo>
                  <a:pt x="11139" y="539"/>
                  <a:pt x="10704" y="396"/>
                  <a:pt x="10279" y="285"/>
                </a:cubicBezTo>
                <a:cubicBezTo>
                  <a:pt x="9491" y="88"/>
                  <a:pt x="8666" y="0"/>
                  <a:pt x="7830" y="0"/>
                </a:cubicBezTo>
                <a:close/>
              </a:path>
            </a:pathLst>
          </a:custGeom>
          <a:solidFill>
            <a:srgbClr val="00A0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455;p55">
            <a:extLst>
              <a:ext uri="{FF2B5EF4-FFF2-40B4-BE49-F238E27FC236}">
                <a16:creationId xmlns:a16="http://schemas.microsoft.com/office/drawing/2014/main" id="{596442A2-4E7A-4908-AD04-F2D3A4954AE6}"/>
              </a:ext>
            </a:extLst>
          </p:cNvPr>
          <p:cNvSpPr/>
          <p:nvPr/>
        </p:nvSpPr>
        <p:spPr>
          <a:xfrm rot="2947374" flipH="1">
            <a:off x="-2848510" y="430894"/>
            <a:ext cx="5893510" cy="4582015"/>
          </a:xfrm>
          <a:custGeom>
            <a:avLst/>
            <a:gdLst/>
            <a:ahLst/>
            <a:cxnLst/>
            <a:rect l="l" t="t" r="r" b="b"/>
            <a:pathLst>
              <a:path w="186822" h="157985" extrusionOk="0">
                <a:moveTo>
                  <a:pt x="91145" y="1"/>
                </a:moveTo>
                <a:cubicBezTo>
                  <a:pt x="83069" y="1"/>
                  <a:pt x="75289" y="5146"/>
                  <a:pt x="70242" y="11684"/>
                </a:cubicBezTo>
                <a:cubicBezTo>
                  <a:pt x="64470" y="19161"/>
                  <a:pt x="61385" y="28296"/>
                  <a:pt x="57534" y="36921"/>
                </a:cubicBezTo>
                <a:cubicBezTo>
                  <a:pt x="53683" y="45547"/>
                  <a:pt x="48606" y="54190"/>
                  <a:pt x="40421" y="58906"/>
                </a:cubicBezTo>
                <a:cubicBezTo>
                  <a:pt x="32607" y="63409"/>
                  <a:pt x="22888" y="63771"/>
                  <a:pt x="15215" y="68510"/>
                </a:cubicBezTo>
                <a:cubicBezTo>
                  <a:pt x="4141" y="75350"/>
                  <a:pt x="1" y="90547"/>
                  <a:pt x="3903" y="102964"/>
                </a:cubicBezTo>
                <a:cubicBezTo>
                  <a:pt x="7804" y="115382"/>
                  <a:pt x="18408" y="124900"/>
                  <a:pt x="30388" y="129989"/>
                </a:cubicBezTo>
                <a:cubicBezTo>
                  <a:pt x="42021" y="134933"/>
                  <a:pt x="54885" y="136165"/>
                  <a:pt x="67538" y="136165"/>
                </a:cubicBezTo>
                <a:cubicBezTo>
                  <a:pt x="67915" y="136165"/>
                  <a:pt x="68293" y="136164"/>
                  <a:pt x="68670" y="136162"/>
                </a:cubicBezTo>
                <a:cubicBezTo>
                  <a:pt x="71151" y="136148"/>
                  <a:pt x="73662" y="136098"/>
                  <a:pt x="76171" y="136098"/>
                </a:cubicBezTo>
                <a:cubicBezTo>
                  <a:pt x="83592" y="136098"/>
                  <a:pt x="91005" y="136539"/>
                  <a:pt x="97639" y="139671"/>
                </a:cubicBezTo>
                <a:cubicBezTo>
                  <a:pt x="105490" y="143379"/>
                  <a:pt x="111304" y="150460"/>
                  <a:pt x="119003" y="154473"/>
                </a:cubicBezTo>
                <a:cubicBezTo>
                  <a:pt x="123471" y="156801"/>
                  <a:pt x="128510" y="157984"/>
                  <a:pt x="133547" y="157984"/>
                </a:cubicBezTo>
                <a:cubicBezTo>
                  <a:pt x="137128" y="157984"/>
                  <a:pt x="140707" y="157386"/>
                  <a:pt x="144079" y="156175"/>
                </a:cubicBezTo>
                <a:cubicBezTo>
                  <a:pt x="168362" y="147455"/>
                  <a:pt x="180365" y="110227"/>
                  <a:pt x="184842" y="87706"/>
                </a:cubicBezTo>
                <a:cubicBezTo>
                  <a:pt x="186018" y="81789"/>
                  <a:pt x="186821" y="75647"/>
                  <a:pt x="185541" y="69753"/>
                </a:cubicBezTo>
                <a:cubicBezTo>
                  <a:pt x="184259" y="63857"/>
                  <a:pt x="180546" y="58199"/>
                  <a:pt x="174931" y="55993"/>
                </a:cubicBezTo>
                <a:cubicBezTo>
                  <a:pt x="172945" y="55214"/>
                  <a:pt x="170924" y="54904"/>
                  <a:pt x="168876" y="54904"/>
                </a:cubicBezTo>
                <a:cubicBezTo>
                  <a:pt x="160991" y="54904"/>
                  <a:pt x="152710" y="59492"/>
                  <a:pt x="144539" y="59492"/>
                </a:cubicBezTo>
                <a:cubicBezTo>
                  <a:pt x="143674" y="59492"/>
                  <a:pt x="142810" y="59440"/>
                  <a:pt x="141948" y="59327"/>
                </a:cubicBezTo>
                <a:cubicBezTo>
                  <a:pt x="133155" y="58167"/>
                  <a:pt x="126439" y="50691"/>
                  <a:pt x="122614" y="42689"/>
                </a:cubicBezTo>
                <a:cubicBezTo>
                  <a:pt x="118789" y="34689"/>
                  <a:pt x="117040" y="25835"/>
                  <a:pt x="113372" y="17761"/>
                </a:cubicBezTo>
                <a:cubicBezTo>
                  <a:pt x="109704" y="9688"/>
                  <a:pt x="103348" y="2002"/>
                  <a:pt x="94638" y="331"/>
                </a:cubicBezTo>
                <a:cubicBezTo>
                  <a:pt x="93473" y="107"/>
                  <a:pt x="92306" y="1"/>
                  <a:pt x="91145" y="1"/>
                </a:cubicBezTo>
                <a:close/>
              </a:path>
            </a:pathLst>
          </a:custGeom>
          <a:solidFill>
            <a:srgbClr val="A8C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1472;p55">
            <a:extLst>
              <a:ext uri="{FF2B5EF4-FFF2-40B4-BE49-F238E27FC236}">
                <a16:creationId xmlns:a16="http://schemas.microsoft.com/office/drawing/2014/main" id="{A8F21946-2A7D-485B-92C9-A6B12EF5DA8A}"/>
              </a:ext>
            </a:extLst>
          </p:cNvPr>
          <p:cNvGrpSpPr/>
          <p:nvPr/>
        </p:nvGrpSpPr>
        <p:grpSpPr>
          <a:xfrm>
            <a:off x="-1104439" y="1590997"/>
            <a:ext cx="3709978" cy="3685355"/>
            <a:chOff x="1172950" y="238100"/>
            <a:chExt cx="5273600" cy="5238600"/>
          </a:xfrm>
        </p:grpSpPr>
        <p:sp>
          <p:nvSpPr>
            <p:cNvPr id="4" name="Google Shape;1473;p55">
              <a:extLst>
                <a:ext uri="{FF2B5EF4-FFF2-40B4-BE49-F238E27FC236}">
                  <a16:creationId xmlns:a16="http://schemas.microsoft.com/office/drawing/2014/main" id="{53C20C39-EDA4-412D-AA3F-B9DEB1283F75}"/>
                </a:ext>
              </a:extLst>
            </p:cNvPr>
            <p:cNvSpPr/>
            <p:nvPr/>
          </p:nvSpPr>
          <p:spPr>
            <a:xfrm>
              <a:off x="1373000" y="2141600"/>
              <a:ext cx="1116650" cy="1135225"/>
            </a:xfrm>
            <a:custGeom>
              <a:avLst/>
              <a:gdLst/>
              <a:ahLst/>
              <a:cxnLst/>
              <a:rect l="l" t="t" r="r" b="b"/>
              <a:pathLst>
                <a:path w="44666" h="45409" extrusionOk="0">
                  <a:moveTo>
                    <a:pt x="0" y="1"/>
                  </a:moveTo>
                  <a:lnTo>
                    <a:pt x="0" y="45408"/>
                  </a:lnTo>
                  <a:lnTo>
                    <a:pt x="44665" y="45408"/>
                  </a:lnTo>
                  <a:lnTo>
                    <a:pt x="44665" y="1"/>
                  </a:ln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474;p55">
              <a:extLst>
                <a:ext uri="{FF2B5EF4-FFF2-40B4-BE49-F238E27FC236}">
                  <a16:creationId xmlns:a16="http://schemas.microsoft.com/office/drawing/2014/main" id="{999BF507-03EE-4ED8-BEF0-2F39D51993DA}"/>
                </a:ext>
              </a:extLst>
            </p:cNvPr>
            <p:cNvSpPr/>
            <p:nvPr/>
          </p:nvSpPr>
          <p:spPr>
            <a:xfrm>
              <a:off x="1323700" y="2061125"/>
              <a:ext cx="1212000" cy="169450"/>
            </a:xfrm>
            <a:custGeom>
              <a:avLst/>
              <a:gdLst/>
              <a:ahLst/>
              <a:cxnLst/>
              <a:rect l="l" t="t" r="r" b="b"/>
              <a:pathLst>
                <a:path w="48480" h="6778" extrusionOk="0">
                  <a:moveTo>
                    <a:pt x="0" y="1"/>
                  </a:moveTo>
                  <a:lnTo>
                    <a:pt x="0" y="6777"/>
                  </a:lnTo>
                  <a:lnTo>
                    <a:pt x="48480" y="6777"/>
                  </a:lnTo>
                  <a:lnTo>
                    <a:pt x="48480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475;p55">
              <a:extLst>
                <a:ext uri="{FF2B5EF4-FFF2-40B4-BE49-F238E27FC236}">
                  <a16:creationId xmlns:a16="http://schemas.microsoft.com/office/drawing/2014/main" id="{89114265-8853-44FE-8F94-BA407921680A}"/>
                </a:ext>
              </a:extLst>
            </p:cNvPr>
            <p:cNvSpPr/>
            <p:nvPr/>
          </p:nvSpPr>
          <p:spPr>
            <a:xfrm>
              <a:off x="1592425" y="2062075"/>
              <a:ext cx="93425" cy="1285350"/>
            </a:xfrm>
            <a:custGeom>
              <a:avLst/>
              <a:gdLst/>
              <a:ahLst/>
              <a:cxnLst/>
              <a:rect l="l" t="t" r="r" b="b"/>
              <a:pathLst>
                <a:path w="3737" h="51414" extrusionOk="0">
                  <a:moveTo>
                    <a:pt x="0" y="0"/>
                  </a:moveTo>
                  <a:lnTo>
                    <a:pt x="0" y="51414"/>
                  </a:lnTo>
                  <a:lnTo>
                    <a:pt x="3737" y="51414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476;p55">
              <a:extLst>
                <a:ext uri="{FF2B5EF4-FFF2-40B4-BE49-F238E27FC236}">
                  <a16:creationId xmlns:a16="http://schemas.microsoft.com/office/drawing/2014/main" id="{E9A97628-8F77-4D6F-82A9-C2592F3705B8}"/>
                </a:ext>
              </a:extLst>
            </p:cNvPr>
            <p:cNvSpPr/>
            <p:nvPr/>
          </p:nvSpPr>
          <p:spPr>
            <a:xfrm>
              <a:off x="2172475" y="2062075"/>
              <a:ext cx="93425" cy="1285350"/>
            </a:xfrm>
            <a:custGeom>
              <a:avLst/>
              <a:gdLst/>
              <a:ahLst/>
              <a:cxnLst/>
              <a:rect l="l" t="t" r="r" b="b"/>
              <a:pathLst>
                <a:path w="3737" h="51414" extrusionOk="0">
                  <a:moveTo>
                    <a:pt x="0" y="0"/>
                  </a:moveTo>
                  <a:lnTo>
                    <a:pt x="0" y="51414"/>
                  </a:lnTo>
                  <a:lnTo>
                    <a:pt x="3737" y="51414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477;p55">
              <a:extLst>
                <a:ext uri="{FF2B5EF4-FFF2-40B4-BE49-F238E27FC236}">
                  <a16:creationId xmlns:a16="http://schemas.microsoft.com/office/drawing/2014/main" id="{B49E8C37-8511-406B-9773-430FE6D82EBD}"/>
                </a:ext>
              </a:extLst>
            </p:cNvPr>
            <p:cNvSpPr/>
            <p:nvPr/>
          </p:nvSpPr>
          <p:spPr>
            <a:xfrm>
              <a:off x="3094250" y="4816775"/>
              <a:ext cx="607375" cy="408200"/>
            </a:xfrm>
            <a:custGeom>
              <a:avLst/>
              <a:gdLst/>
              <a:ahLst/>
              <a:cxnLst/>
              <a:rect l="l" t="t" r="r" b="b"/>
              <a:pathLst>
                <a:path w="24295" h="16328" extrusionOk="0">
                  <a:moveTo>
                    <a:pt x="3798" y="0"/>
                  </a:moveTo>
                  <a:cubicBezTo>
                    <a:pt x="3798" y="0"/>
                    <a:pt x="964" y="3108"/>
                    <a:pt x="613" y="5217"/>
                  </a:cubicBezTo>
                  <a:cubicBezTo>
                    <a:pt x="263" y="7325"/>
                    <a:pt x="1" y="8592"/>
                    <a:pt x="1" y="8592"/>
                  </a:cubicBezTo>
                  <a:lnTo>
                    <a:pt x="21085" y="16328"/>
                  </a:lnTo>
                  <a:cubicBezTo>
                    <a:pt x="21085" y="16328"/>
                    <a:pt x="24295" y="15004"/>
                    <a:pt x="23428" y="13084"/>
                  </a:cubicBezTo>
                  <a:cubicBezTo>
                    <a:pt x="22561" y="11164"/>
                    <a:pt x="12532" y="2637"/>
                    <a:pt x="12532" y="2637"/>
                  </a:cubicBezTo>
                  <a:lnTo>
                    <a:pt x="3798" y="0"/>
                  </a:ln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478;p55">
              <a:extLst>
                <a:ext uri="{FF2B5EF4-FFF2-40B4-BE49-F238E27FC236}">
                  <a16:creationId xmlns:a16="http://schemas.microsoft.com/office/drawing/2014/main" id="{36864199-E2C2-473E-8871-E4A7BBF42C6E}"/>
                </a:ext>
              </a:extLst>
            </p:cNvPr>
            <p:cNvSpPr/>
            <p:nvPr/>
          </p:nvSpPr>
          <p:spPr>
            <a:xfrm>
              <a:off x="3225450" y="5082175"/>
              <a:ext cx="269925" cy="136400"/>
            </a:xfrm>
            <a:custGeom>
              <a:avLst/>
              <a:gdLst/>
              <a:ahLst/>
              <a:cxnLst/>
              <a:rect l="l" t="t" r="r" b="b"/>
              <a:pathLst>
                <a:path w="10797" h="5456" extrusionOk="0">
                  <a:moveTo>
                    <a:pt x="1563" y="1"/>
                  </a:moveTo>
                  <a:cubicBezTo>
                    <a:pt x="990" y="1"/>
                    <a:pt x="451" y="360"/>
                    <a:pt x="252" y="930"/>
                  </a:cubicBezTo>
                  <a:cubicBezTo>
                    <a:pt x="0" y="1650"/>
                    <a:pt x="383" y="2445"/>
                    <a:pt x="1104" y="2698"/>
                  </a:cubicBezTo>
                  <a:lnTo>
                    <a:pt x="8777" y="5378"/>
                  </a:lnTo>
                  <a:cubicBezTo>
                    <a:pt x="8927" y="5431"/>
                    <a:pt x="9080" y="5456"/>
                    <a:pt x="9231" y="5456"/>
                  </a:cubicBezTo>
                  <a:cubicBezTo>
                    <a:pt x="9805" y="5456"/>
                    <a:pt x="10345" y="5096"/>
                    <a:pt x="10545" y="4526"/>
                  </a:cubicBezTo>
                  <a:cubicBezTo>
                    <a:pt x="10797" y="3806"/>
                    <a:pt x="10413" y="3011"/>
                    <a:pt x="9693" y="2759"/>
                  </a:cubicBezTo>
                  <a:lnTo>
                    <a:pt x="2018" y="78"/>
                  </a:lnTo>
                  <a:cubicBezTo>
                    <a:pt x="1868" y="26"/>
                    <a:pt x="1714" y="1"/>
                    <a:pt x="1563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479;p55">
              <a:extLst>
                <a:ext uri="{FF2B5EF4-FFF2-40B4-BE49-F238E27FC236}">
                  <a16:creationId xmlns:a16="http://schemas.microsoft.com/office/drawing/2014/main" id="{609FDD28-98F7-4D15-8C02-DF2DE5EC797F}"/>
                </a:ext>
              </a:extLst>
            </p:cNvPr>
            <p:cNvSpPr/>
            <p:nvPr/>
          </p:nvSpPr>
          <p:spPr>
            <a:xfrm>
              <a:off x="3225150" y="4562925"/>
              <a:ext cx="354950" cy="574825"/>
            </a:xfrm>
            <a:custGeom>
              <a:avLst/>
              <a:gdLst/>
              <a:ahLst/>
              <a:cxnLst/>
              <a:rect l="l" t="t" r="r" b="b"/>
              <a:pathLst>
                <a:path w="14198" h="22993" extrusionOk="0">
                  <a:moveTo>
                    <a:pt x="11618" y="1"/>
                  </a:moveTo>
                  <a:lnTo>
                    <a:pt x="0" y="21605"/>
                  </a:lnTo>
                  <a:lnTo>
                    <a:pt x="2579" y="22992"/>
                  </a:lnTo>
                  <a:lnTo>
                    <a:pt x="14198" y="1388"/>
                  </a:lnTo>
                  <a:lnTo>
                    <a:pt x="11618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480;p55">
              <a:extLst>
                <a:ext uri="{FF2B5EF4-FFF2-40B4-BE49-F238E27FC236}">
                  <a16:creationId xmlns:a16="http://schemas.microsoft.com/office/drawing/2014/main" id="{28F2AC0C-F415-4CB5-A863-96BFCB34A04E}"/>
                </a:ext>
              </a:extLst>
            </p:cNvPr>
            <p:cNvSpPr/>
            <p:nvPr/>
          </p:nvSpPr>
          <p:spPr>
            <a:xfrm>
              <a:off x="2542750" y="2127025"/>
              <a:ext cx="1265700" cy="2800025"/>
            </a:xfrm>
            <a:custGeom>
              <a:avLst/>
              <a:gdLst/>
              <a:ahLst/>
              <a:cxnLst/>
              <a:rect l="l" t="t" r="r" b="b"/>
              <a:pathLst>
                <a:path w="50628" h="112001" extrusionOk="0">
                  <a:moveTo>
                    <a:pt x="15275" y="1"/>
                  </a:moveTo>
                  <a:cubicBezTo>
                    <a:pt x="6459" y="1"/>
                    <a:pt x="1" y="3596"/>
                    <a:pt x="11368" y="18581"/>
                  </a:cubicBezTo>
                  <a:cubicBezTo>
                    <a:pt x="40733" y="57290"/>
                    <a:pt x="28271" y="108913"/>
                    <a:pt x="28271" y="108913"/>
                  </a:cubicBezTo>
                  <a:lnTo>
                    <a:pt x="36666" y="112000"/>
                  </a:lnTo>
                  <a:cubicBezTo>
                    <a:pt x="36666" y="112000"/>
                    <a:pt x="50627" y="70614"/>
                    <a:pt x="49622" y="56048"/>
                  </a:cubicBezTo>
                  <a:cubicBezTo>
                    <a:pt x="48618" y="41483"/>
                    <a:pt x="33551" y="3062"/>
                    <a:pt x="33551" y="3062"/>
                  </a:cubicBezTo>
                  <a:cubicBezTo>
                    <a:pt x="33551" y="3062"/>
                    <a:pt x="23409" y="1"/>
                    <a:pt x="15275" y="1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481;p55">
              <a:extLst>
                <a:ext uri="{FF2B5EF4-FFF2-40B4-BE49-F238E27FC236}">
                  <a16:creationId xmlns:a16="http://schemas.microsoft.com/office/drawing/2014/main" id="{8DB4AB16-79B3-4B6E-9766-D3D3F1E523D2}"/>
                </a:ext>
              </a:extLst>
            </p:cNvPr>
            <p:cNvSpPr/>
            <p:nvPr/>
          </p:nvSpPr>
          <p:spPr>
            <a:xfrm>
              <a:off x="2667500" y="780175"/>
              <a:ext cx="758050" cy="309200"/>
            </a:xfrm>
            <a:custGeom>
              <a:avLst/>
              <a:gdLst/>
              <a:ahLst/>
              <a:cxnLst/>
              <a:rect l="l" t="t" r="r" b="b"/>
              <a:pathLst>
                <a:path w="30322" h="12368" extrusionOk="0">
                  <a:moveTo>
                    <a:pt x="27261" y="0"/>
                  </a:moveTo>
                  <a:cubicBezTo>
                    <a:pt x="25098" y="0"/>
                    <a:pt x="4401" y="4324"/>
                    <a:pt x="2475" y="5064"/>
                  </a:cubicBezTo>
                  <a:cubicBezTo>
                    <a:pt x="487" y="5829"/>
                    <a:pt x="0" y="12368"/>
                    <a:pt x="0" y="12368"/>
                  </a:cubicBezTo>
                  <a:lnTo>
                    <a:pt x="30321" y="2310"/>
                  </a:lnTo>
                  <a:cubicBezTo>
                    <a:pt x="30321" y="2310"/>
                    <a:pt x="28332" y="321"/>
                    <a:pt x="27414" y="15"/>
                  </a:cubicBezTo>
                  <a:cubicBezTo>
                    <a:pt x="27385" y="5"/>
                    <a:pt x="27333" y="0"/>
                    <a:pt x="27261" y="0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482;p55">
              <a:extLst>
                <a:ext uri="{FF2B5EF4-FFF2-40B4-BE49-F238E27FC236}">
                  <a16:creationId xmlns:a16="http://schemas.microsoft.com/office/drawing/2014/main" id="{822108E3-1D6A-44B3-A0EF-F7BF3D083F6F}"/>
                </a:ext>
              </a:extLst>
            </p:cNvPr>
            <p:cNvSpPr/>
            <p:nvPr/>
          </p:nvSpPr>
          <p:spPr>
            <a:xfrm>
              <a:off x="2853925" y="2617250"/>
              <a:ext cx="783075" cy="1983300"/>
            </a:xfrm>
            <a:custGeom>
              <a:avLst/>
              <a:gdLst/>
              <a:ahLst/>
              <a:cxnLst/>
              <a:rect l="l" t="t" r="r" b="b"/>
              <a:pathLst>
                <a:path w="31323" h="79332" extrusionOk="0">
                  <a:moveTo>
                    <a:pt x="4925" y="1"/>
                  </a:moveTo>
                  <a:lnTo>
                    <a:pt x="1" y="3690"/>
                  </a:lnTo>
                  <a:lnTo>
                    <a:pt x="10522" y="17731"/>
                  </a:lnTo>
                  <a:lnTo>
                    <a:pt x="25340" y="79332"/>
                  </a:lnTo>
                  <a:lnTo>
                    <a:pt x="31323" y="77893"/>
                  </a:lnTo>
                  <a:lnTo>
                    <a:pt x="16207" y="15057"/>
                  </a:lnTo>
                  <a:lnTo>
                    <a:pt x="4925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83;p55">
              <a:extLst>
                <a:ext uri="{FF2B5EF4-FFF2-40B4-BE49-F238E27FC236}">
                  <a16:creationId xmlns:a16="http://schemas.microsoft.com/office/drawing/2014/main" id="{6E520F3B-2BDA-43EB-B2D0-437CC2EBF55F}"/>
                </a:ext>
              </a:extLst>
            </p:cNvPr>
            <p:cNvSpPr/>
            <p:nvPr/>
          </p:nvSpPr>
          <p:spPr>
            <a:xfrm>
              <a:off x="1172950" y="3277650"/>
              <a:ext cx="1848000" cy="83750"/>
            </a:xfrm>
            <a:custGeom>
              <a:avLst/>
              <a:gdLst/>
              <a:ahLst/>
              <a:cxnLst/>
              <a:rect l="l" t="t" r="r" b="b"/>
              <a:pathLst>
                <a:path w="73920" h="3350" extrusionOk="0">
                  <a:moveTo>
                    <a:pt x="1674" y="0"/>
                  </a:moveTo>
                  <a:cubicBezTo>
                    <a:pt x="750" y="0"/>
                    <a:pt x="0" y="750"/>
                    <a:pt x="0" y="1675"/>
                  </a:cubicBezTo>
                  <a:cubicBezTo>
                    <a:pt x="0" y="2600"/>
                    <a:pt x="750" y="3350"/>
                    <a:pt x="1674" y="3350"/>
                  </a:cubicBezTo>
                  <a:lnTo>
                    <a:pt x="72244" y="3350"/>
                  </a:lnTo>
                  <a:cubicBezTo>
                    <a:pt x="73170" y="3350"/>
                    <a:pt x="73919" y="2600"/>
                    <a:pt x="73919" y="1675"/>
                  </a:cubicBezTo>
                  <a:cubicBezTo>
                    <a:pt x="73919" y="750"/>
                    <a:pt x="73170" y="0"/>
                    <a:pt x="72244" y="0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484;p55">
              <a:extLst>
                <a:ext uri="{FF2B5EF4-FFF2-40B4-BE49-F238E27FC236}">
                  <a16:creationId xmlns:a16="http://schemas.microsoft.com/office/drawing/2014/main" id="{4F5159F5-F056-4D81-890F-BAA84DDD36D3}"/>
                </a:ext>
              </a:extLst>
            </p:cNvPr>
            <p:cNvSpPr/>
            <p:nvPr/>
          </p:nvSpPr>
          <p:spPr>
            <a:xfrm>
              <a:off x="2606525" y="2351500"/>
              <a:ext cx="854700" cy="410550"/>
            </a:xfrm>
            <a:custGeom>
              <a:avLst/>
              <a:gdLst/>
              <a:ahLst/>
              <a:cxnLst/>
              <a:rect l="l" t="t" r="r" b="b"/>
              <a:pathLst>
                <a:path w="34188" h="16422" extrusionOk="0">
                  <a:moveTo>
                    <a:pt x="4071" y="1"/>
                  </a:moveTo>
                  <a:cubicBezTo>
                    <a:pt x="4071" y="1"/>
                    <a:pt x="0" y="7507"/>
                    <a:pt x="4071" y="13278"/>
                  </a:cubicBezTo>
                  <a:cubicBezTo>
                    <a:pt x="5710" y="15604"/>
                    <a:pt x="10444" y="16422"/>
                    <a:pt x="15607" y="16422"/>
                  </a:cubicBezTo>
                  <a:cubicBezTo>
                    <a:pt x="23258" y="16422"/>
                    <a:pt x="31852" y="14626"/>
                    <a:pt x="32725" y="13278"/>
                  </a:cubicBezTo>
                  <a:cubicBezTo>
                    <a:pt x="34187" y="11020"/>
                    <a:pt x="30286" y="6160"/>
                    <a:pt x="30286" y="6160"/>
                  </a:cubicBezTo>
                  <a:lnTo>
                    <a:pt x="4071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485;p55">
              <a:extLst>
                <a:ext uri="{FF2B5EF4-FFF2-40B4-BE49-F238E27FC236}">
                  <a16:creationId xmlns:a16="http://schemas.microsoft.com/office/drawing/2014/main" id="{872FE36A-07B1-4960-AC88-02BFC2C63B0D}"/>
                </a:ext>
              </a:extLst>
            </p:cNvPr>
            <p:cNvSpPr/>
            <p:nvPr/>
          </p:nvSpPr>
          <p:spPr>
            <a:xfrm>
              <a:off x="2469500" y="827475"/>
              <a:ext cx="1448525" cy="889275"/>
            </a:xfrm>
            <a:custGeom>
              <a:avLst/>
              <a:gdLst/>
              <a:ahLst/>
              <a:cxnLst/>
              <a:rect l="l" t="t" r="r" b="b"/>
              <a:pathLst>
                <a:path w="57941" h="35571" extrusionOk="0">
                  <a:moveTo>
                    <a:pt x="41241" y="1"/>
                  </a:moveTo>
                  <a:cubicBezTo>
                    <a:pt x="34544" y="1"/>
                    <a:pt x="11489" y="7203"/>
                    <a:pt x="7920" y="10474"/>
                  </a:cubicBezTo>
                  <a:cubicBezTo>
                    <a:pt x="4069" y="14007"/>
                    <a:pt x="0" y="22376"/>
                    <a:pt x="2485" y="26955"/>
                  </a:cubicBezTo>
                  <a:cubicBezTo>
                    <a:pt x="4970" y="31533"/>
                    <a:pt x="15299" y="35570"/>
                    <a:pt x="15299" y="35570"/>
                  </a:cubicBezTo>
                  <a:lnTo>
                    <a:pt x="57941" y="8644"/>
                  </a:lnTo>
                  <a:cubicBezTo>
                    <a:pt x="57941" y="8644"/>
                    <a:pt x="46692" y="1450"/>
                    <a:pt x="42507" y="142"/>
                  </a:cubicBezTo>
                  <a:cubicBezTo>
                    <a:pt x="42200" y="46"/>
                    <a:pt x="41771" y="1"/>
                    <a:pt x="41241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486;p55">
              <a:extLst>
                <a:ext uri="{FF2B5EF4-FFF2-40B4-BE49-F238E27FC236}">
                  <a16:creationId xmlns:a16="http://schemas.microsoft.com/office/drawing/2014/main" id="{B4A6A8C1-18EE-4AE9-B25C-2231DF257B88}"/>
                </a:ext>
              </a:extLst>
            </p:cNvPr>
            <p:cNvSpPr/>
            <p:nvPr/>
          </p:nvSpPr>
          <p:spPr>
            <a:xfrm>
              <a:off x="2324825" y="3584450"/>
              <a:ext cx="508850" cy="864575"/>
            </a:xfrm>
            <a:custGeom>
              <a:avLst/>
              <a:gdLst/>
              <a:ahLst/>
              <a:cxnLst/>
              <a:rect l="l" t="t" r="r" b="b"/>
              <a:pathLst>
                <a:path w="20354" h="34583" extrusionOk="0">
                  <a:moveTo>
                    <a:pt x="19761" y="1"/>
                  </a:moveTo>
                  <a:lnTo>
                    <a:pt x="1" y="34241"/>
                  </a:lnTo>
                  <a:lnTo>
                    <a:pt x="593" y="34583"/>
                  </a:lnTo>
                  <a:lnTo>
                    <a:pt x="20353" y="342"/>
                  </a:lnTo>
                  <a:lnTo>
                    <a:pt x="19761" y="1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487;p55">
              <a:extLst>
                <a:ext uri="{FF2B5EF4-FFF2-40B4-BE49-F238E27FC236}">
                  <a16:creationId xmlns:a16="http://schemas.microsoft.com/office/drawing/2014/main" id="{DABC444F-933A-4E20-9596-A53087C0AC32}"/>
                </a:ext>
              </a:extLst>
            </p:cNvPr>
            <p:cNvSpPr/>
            <p:nvPr/>
          </p:nvSpPr>
          <p:spPr>
            <a:xfrm>
              <a:off x="2327775" y="3943475"/>
              <a:ext cx="864325" cy="509275"/>
            </a:xfrm>
            <a:custGeom>
              <a:avLst/>
              <a:gdLst/>
              <a:ahLst/>
              <a:cxnLst/>
              <a:rect l="l" t="t" r="r" b="b"/>
              <a:pathLst>
                <a:path w="34573" h="20371" extrusionOk="0">
                  <a:moveTo>
                    <a:pt x="34231" y="1"/>
                  </a:moveTo>
                  <a:lnTo>
                    <a:pt x="1" y="19778"/>
                  </a:lnTo>
                  <a:lnTo>
                    <a:pt x="342" y="20371"/>
                  </a:lnTo>
                  <a:lnTo>
                    <a:pt x="34573" y="592"/>
                  </a:lnTo>
                  <a:lnTo>
                    <a:pt x="34231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488;p55">
              <a:extLst>
                <a:ext uri="{FF2B5EF4-FFF2-40B4-BE49-F238E27FC236}">
                  <a16:creationId xmlns:a16="http://schemas.microsoft.com/office/drawing/2014/main" id="{9A5F783C-E0E1-49FF-89DB-5436045A5CED}"/>
                </a:ext>
              </a:extLst>
            </p:cNvPr>
            <p:cNvSpPr/>
            <p:nvPr/>
          </p:nvSpPr>
          <p:spPr>
            <a:xfrm>
              <a:off x="2332075" y="4436475"/>
              <a:ext cx="988375" cy="17100"/>
            </a:xfrm>
            <a:custGeom>
              <a:avLst/>
              <a:gdLst/>
              <a:ahLst/>
              <a:cxnLst/>
              <a:rect l="l" t="t" r="r" b="b"/>
              <a:pathLst>
                <a:path w="39535" h="684" extrusionOk="0">
                  <a:moveTo>
                    <a:pt x="1" y="0"/>
                  </a:moveTo>
                  <a:lnTo>
                    <a:pt x="1" y="684"/>
                  </a:lnTo>
                  <a:lnTo>
                    <a:pt x="39534" y="684"/>
                  </a:lnTo>
                  <a:lnTo>
                    <a:pt x="3953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489;p55">
              <a:extLst>
                <a:ext uri="{FF2B5EF4-FFF2-40B4-BE49-F238E27FC236}">
                  <a16:creationId xmlns:a16="http://schemas.microsoft.com/office/drawing/2014/main" id="{F59E3E64-E904-4E15-B1CD-06EBECC04FF7}"/>
                </a:ext>
              </a:extLst>
            </p:cNvPr>
            <p:cNvSpPr/>
            <p:nvPr/>
          </p:nvSpPr>
          <p:spPr>
            <a:xfrm>
              <a:off x="2327825" y="4437600"/>
              <a:ext cx="864500" cy="508975"/>
            </a:xfrm>
            <a:custGeom>
              <a:avLst/>
              <a:gdLst/>
              <a:ahLst/>
              <a:cxnLst/>
              <a:rect l="l" t="t" r="r" b="b"/>
              <a:pathLst>
                <a:path w="34580" h="20359" extrusionOk="0">
                  <a:moveTo>
                    <a:pt x="342" y="0"/>
                  </a:moveTo>
                  <a:lnTo>
                    <a:pt x="1" y="591"/>
                  </a:lnTo>
                  <a:lnTo>
                    <a:pt x="34238" y="20358"/>
                  </a:lnTo>
                  <a:lnTo>
                    <a:pt x="34580" y="1976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490;p55">
              <a:extLst>
                <a:ext uri="{FF2B5EF4-FFF2-40B4-BE49-F238E27FC236}">
                  <a16:creationId xmlns:a16="http://schemas.microsoft.com/office/drawing/2014/main" id="{43C750EC-17F2-4B3A-A90E-C580B6DCFC91}"/>
                </a:ext>
              </a:extLst>
            </p:cNvPr>
            <p:cNvSpPr/>
            <p:nvPr/>
          </p:nvSpPr>
          <p:spPr>
            <a:xfrm>
              <a:off x="2324700" y="4440725"/>
              <a:ext cx="509000" cy="864525"/>
            </a:xfrm>
            <a:custGeom>
              <a:avLst/>
              <a:gdLst/>
              <a:ahLst/>
              <a:cxnLst/>
              <a:rect l="l" t="t" r="r" b="b"/>
              <a:pathLst>
                <a:path w="20360" h="34581" extrusionOk="0">
                  <a:moveTo>
                    <a:pt x="592" y="1"/>
                  </a:moveTo>
                  <a:lnTo>
                    <a:pt x="0" y="343"/>
                  </a:lnTo>
                  <a:lnTo>
                    <a:pt x="19767" y="34581"/>
                  </a:lnTo>
                  <a:lnTo>
                    <a:pt x="20359" y="34239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491;p55">
              <a:extLst>
                <a:ext uri="{FF2B5EF4-FFF2-40B4-BE49-F238E27FC236}">
                  <a16:creationId xmlns:a16="http://schemas.microsoft.com/office/drawing/2014/main" id="{4576D329-D683-47F0-8113-86A43AB8B1A9}"/>
                </a:ext>
              </a:extLst>
            </p:cNvPr>
            <p:cNvSpPr/>
            <p:nvPr/>
          </p:nvSpPr>
          <p:spPr>
            <a:xfrm>
              <a:off x="2323525" y="4445000"/>
              <a:ext cx="17125" cy="988400"/>
            </a:xfrm>
            <a:custGeom>
              <a:avLst/>
              <a:gdLst/>
              <a:ahLst/>
              <a:cxnLst/>
              <a:rect l="l" t="t" r="r" b="b"/>
              <a:pathLst>
                <a:path w="685" h="39536" extrusionOk="0">
                  <a:moveTo>
                    <a:pt x="1" y="1"/>
                  </a:moveTo>
                  <a:lnTo>
                    <a:pt x="1" y="39536"/>
                  </a:lnTo>
                  <a:lnTo>
                    <a:pt x="685" y="3953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492;p55">
              <a:extLst>
                <a:ext uri="{FF2B5EF4-FFF2-40B4-BE49-F238E27FC236}">
                  <a16:creationId xmlns:a16="http://schemas.microsoft.com/office/drawing/2014/main" id="{4D7D6E22-878D-46BC-8334-B1118260CDCA}"/>
                </a:ext>
              </a:extLst>
            </p:cNvPr>
            <p:cNvSpPr/>
            <p:nvPr/>
          </p:nvSpPr>
          <p:spPr>
            <a:xfrm>
              <a:off x="1830700" y="4440350"/>
              <a:ext cx="508875" cy="864575"/>
            </a:xfrm>
            <a:custGeom>
              <a:avLst/>
              <a:gdLst/>
              <a:ahLst/>
              <a:cxnLst/>
              <a:rect l="l" t="t" r="r" b="b"/>
              <a:pathLst>
                <a:path w="20355" h="34583" extrusionOk="0">
                  <a:moveTo>
                    <a:pt x="19762" y="1"/>
                  </a:moveTo>
                  <a:lnTo>
                    <a:pt x="1" y="34241"/>
                  </a:lnTo>
                  <a:lnTo>
                    <a:pt x="593" y="34583"/>
                  </a:lnTo>
                  <a:lnTo>
                    <a:pt x="20354" y="342"/>
                  </a:lnTo>
                  <a:lnTo>
                    <a:pt x="1976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493;p55">
              <a:extLst>
                <a:ext uri="{FF2B5EF4-FFF2-40B4-BE49-F238E27FC236}">
                  <a16:creationId xmlns:a16="http://schemas.microsoft.com/office/drawing/2014/main" id="{BAA7AAD7-3231-4762-838C-FB79C386614E}"/>
                </a:ext>
              </a:extLst>
            </p:cNvPr>
            <p:cNvSpPr/>
            <p:nvPr/>
          </p:nvSpPr>
          <p:spPr>
            <a:xfrm>
              <a:off x="1471450" y="4456425"/>
              <a:ext cx="868425" cy="509050"/>
            </a:xfrm>
            <a:custGeom>
              <a:avLst/>
              <a:gdLst/>
              <a:ahLst/>
              <a:cxnLst/>
              <a:rect l="l" t="t" r="r" b="b"/>
              <a:pathLst>
                <a:path w="34737" h="20362" extrusionOk="0">
                  <a:moveTo>
                    <a:pt x="34395" y="0"/>
                  </a:moveTo>
                  <a:lnTo>
                    <a:pt x="0" y="19767"/>
                  </a:lnTo>
                  <a:lnTo>
                    <a:pt x="342" y="20362"/>
                  </a:lnTo>
                  <a:lnTo>
                    <a:pt x="34737" y="595"/>
                  </a:lnTo>
                  <a:lnTo>
                    <a:pt x="3439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494;p55">
              <a:extLst>
                <a:ext uri="{FF2B5EF4-FFF2-40B4-BE49-F238E27FC236}">
                  <a16:creationId xmlns:a16="http://schemas.microsoft.com/office/drawing/2014/main" id="{0A2724C1-C0D0-4BAF-BA8A-C4FAA567CA2C}"/>
                </a:ext>
              </a:extLst>
            </p:cNvPr>
            <p:cNvSpPr/>
            <p:nvPr/>
          </p:nvSpPr>
          <p:spPr>
            <a:xfrm>
              <a:off x="1343775" y="4436475"/>
              <a:ext cx="988325" cy="17100"/>
            </a:xfrm>
            <a:custGeom>
              <a:avLst/>
              <a:gdLst/>
              <a:ahLst/>
              <a:cxnLst/>
              <a:rect l="l" t="t" r="r" b="b"/>
              <a:pathLst>
                <a:path w="39533" h="684" extrusionOk="0">
                  <a:moveTo>
                    <a:pt x="0" y="0"/>
                  </a:moveTo>
                  <a:lnTo>
                    <a:pt x="0" y="684"/>
                  </a:lnTo>
                  <a:lnTo>
                    <a:pt x="39533" y="684"/>
                  </a:lnTo>
                  <a:lnTo>
                    <a:pt x="3953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495;p55">
              <a:extLst>
                <a:ext uri="{FF2B5EF4-FFF2-40B4-BE49-F238E27FC236}">
                  <a16:creationId xmlns:a16="http://schemas.microsoft.com/office/drawing/2014/main" id="{E9A34FA2-37E1-4EA2-BF80-698C3D943D91}"/>
                </a:ext>
              </a:extLst>
            </p:cNvPr>
            <p:cNvSpPr/>
            <p:nvPr/>
          </p:nvSpPr>
          <p:spPr>
            <a:xfrm>
              <a:off x="1471875" y="3943450"/>
              <a:ext cx="864500" cy="509000"/>
            </a:xfrm>
            <a:custGeom>
              <a:avLst/>
              <a:gdLst/>
              <a:ahLst/>
              <a:cxnLst/>
              <a:rect l="l" t="t" r="r" b="b"/>
              <a:pathLst>
                <a:path w="34580" h="20360" extrusionOk="0">
                  <a:moveTo>
                    <a:pt x="343" y="0"/>
                  </a:moveTo>
                  <a:lnTo>
                    <a:pt x="1" y="593"/>
                  </a:lnTo>
                  <a:lnTo>
                    <a:pt x="34238" y="20360"/>
                  </a:lnTo>
                  <a:lnTo>
                    <a:pt x="34580" y="19767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496;p55">
              <a:extLst>
                <a:ext uri="{FF2B5EF4-FFF2-40B4-BE49-F238E27FC236}">
                  <a16:creationId xmlns:a16="http://schemas.microsoft.com/office/drawing/2014/main" id="{945386D7-C5CD-419E-90FE-AB50EE02499E}"/>
                </a:ext>
              </a:extLst>
            </p:cNvPr>
            <p:cNvSpPr/>
            <p:nvPr/>
          </p:nvSpPr>
          <p:spPr>
            <a:xfrm>
              <a:off x="1830525" y="3584800"/>
              <a:ext cx="509000" cy="864500"/>
            </a:xfrm>
            <a:custGeom>
              <a:avLst/>
              <a:gdLst/>
              <a:ahLst/>
              <a:cxnLst/>
              <a:rect l="l" t="t" r="r" b="b"/>
              <a:pathLst>
                <a:path w="20360" h="34580" extrusionOk="0">
                  <a:moveTo>
                    <a:pt x="592" y="1"/>
                  </a:moveTo>
                  <a:lnTo>
                    <a:pt x="0" y="343"/>
                  </a:lnTo>
                  <a:lnTo>
                    <a:pt x="19767" y="34580"/>
                  </a:lnTo>
                  <a:lnTo>
                    <a:pt x="20359" y="34238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497;p55">
              <a:extLst>
                <a:ext uri="{FF2B5EF4-FFF2-40B4-BE49-F238E27FC236}">
                  <a16:creationId xmlns:a16="http://schemas.microsoft.com/office/drawing/2014/main" id="{CFCB655C-F98B-4FA0-AD3F-0D865E5DE926}"/>
                </a:ext>
              </a:extLst>
            </p:cNvPr>
            <p:cNvSpPr/>
            <p:nvPr/>
          </p:nvSpPr>
          <p:spPr>
            <a:xfrm>
              <a:off x="2323525" y="3456700"/>
              <a:ext cx="17125" cy="988325"/>
            </a:xfrm>
            <a:custGeom>
              <a:avLst/>
              <a:gdLst/>
              <a:ahLst/>
              <a:cxnLst/>
              <a:rect l="l" t="t" r="r" b="b"/>
              <a:pathLst>
                <a:path w="685" h="39533" extrusionOk="0">
                  <a:moveTo>
                    <a:pt x="1" y="0"/>
                  </a:moveTo>
                  <a:lnTo>
                    <a:pt x="1" y="39533"/>
                  </a:lnTo>
                  <a:lnTo>
                    <a:pt x="685" y="3953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498;p55">
              <a:extLst>
                <a:ext uri="{FF2B5EF4-FFF2-40B4-BE49-F238E27FC236}">
                  <a16:creationId xmlns:a16="http://schemas.microsoft.com/office/drawing/2014/main" id="{352BAC3F-9BD8-436E-9652-F0F9202619AF}"/>
                </a:ext>
              </a:extLst>
            </p:cNvPr>
            <p:cNvSpPr/>
            <p:nvPr/>
          </p:nvSpPr>
          <p:spPr>
            <a:xfrm>
              <a:off x="1300500" y="3413375"/>
              <a:ext cx="2063175" cy="2063325"/>
            </a:xfrm>
            <a:custGeom>
              <a:avLst/>
              <a:gdLst/>
              <a:ahLst/>
              <a:cxnLst/>
              <a:rect l="l" t="t" r="r" b="b"/>
              <a:pathLst>
                <a:path w="82527" h="82533" extrusionOk="0">
                  <a:moveTo>
                    <a:pt x="41265" y="6270"/>
                  </a:moveTo>
                  <a:cubicBezTo>
                    <a:pt x="60556" y="6270"/>
                    <a:pt x="76258" y="21971"/>
                    <a:pt x="76258" y="41264"/>
                  </a:cubicBezTo>
                  <a:cubicBezTo>
                    <a:pt x="76258" y="60562"/>
                    <a:pt x="60557" y="76257"/>
                    <a:pt x="41264" y="76257"/>
                  </a:cubicBezTo>
                  <a:cubicBezTo>
                    <a:pt x="21967" y="76257"/>
                    <a:pt x="6271" y="60562"/>
                    <a:pt x="6271" y="41264"/>
                  </a:cubicBezTo>
                  <a:cubicBezTo>
                    <a:pt x="6271" y="21972"/>
                    <a:pt x="21967" y="6270"/>
                    <a:pt x="41265" y="6270"/>
                  </a:cubicBezTo>
                  <a:close/>
                  <a:moveTo>
                    <a:pt x="41264" y="1"/>
                  </a:moveTo>
                  <a:cubicBezTo>
                    <a:pt x="18473" y="1"/>
                    <a:pt x="1" y="18478"/>
                    <a:pt x="1" y="41264"/>
                  </a:cubicBezTo>
                  <a:cubicBezTo>
                    <a:pt x="1" y="64056"/>
                    <a:pt x="18473" y="82532"/>
                    <a:pt x="41264" y="82532"/>
                  </a:cubicBezTo>
                  <a:cubicBezTo>
                    <a:pt x="64050" y="82532"/>
                    <a:pt x="82527" y="64056"/>
                    <a:pt x="82527" y="41264"/>
                  </a:cubicBezTo>
                  <a:cubicBezTo>
                    <a:pt x="82527" y="18478"/>
                    <a:pt x="64050" y="1"/>
                    <a:pt x="41264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499;p55">
              <a:extLst>
                <a:ext uri="{FF2B5EF4-FFF2-40B4-BE49-F238E27FC236}">
                  <a16:creationId xmlns:a16="http://schemas.microsoft.com/office/drawing/2014/main" id="{08CDD9FC-B8DB-433A-B773-85FB5B55D48E}"/>
                </a:ext>
              </a:extLst>
            </p:cNvPr>
            <p:cNvSpPr/>
            <p:nvPr/>
          </p:nvSpPr>
          <p:spPr>
            <a:xfrm>
              <a:off x="1400250" y="3513175"/>
              <a:ext cx="1863700" cy="1863725"/>
            </a:xfrm>
            <a:custGeom>
              <a:avLst/>
              <a:gdLst/>
              <a:ahLst/>
              <a:cxnLst/>
              <a:rect l="l" t="t" r="r" b="b"/>
              <a:pathLst>
                <a:path w="74548" h="74549" extrusionOk="0">
                  <a:moveTo>
                    <a:pt x="37275" y="2280"/>
                  </a:moveTo>
                  <a:cubicBezTo>
                    <a:pt x="56567" y="2280"/>
                    <a:pt x="72268" y="17982"/>
                    <a:pt x="72268" y="37275"/>
                  </a:cubicBezTo>
                  <a:cubicBezTo>
                    <a:pt x="72268" y="56572"/>
                    <a:pt x="56567" y="72269"/>
                    <a:pt x="37274" y="72269"/>
                  </a:cubicBezTo>
                  <a:cubicBezTo>
                    <a:pt x="17977" y="72269"/>
                    <a:pt x="2281" y="56572"/>
                    <a:pt x="2281" y="37275"/>
                  </a:cubicBezTo>
                  <a:cubicBezTo>
                    <a:pt x="2281" y="17982"/>
                    <a:pt x="17977" y="2280"/>
                    <a:pt x="37275" y="2280"/>
                  </a:cubicBezTo>
                  <a:close/>
                  <a:moveTo>
                    <a:pt x="37274" y="1"/>
                  </a:moveTo>
                  <a:cubicBezTo>
                    <a:pt x="16717" y="1"/>
                    <a:pt x="1" y="16723"/>
                    <a:pt x="1" y="37275"/>
                  </a:cubicBezTo>
                  <a:cubicBezTo>
                    <a:pt x="1" y="57832"/>
                    <a:pt x="16717" y="74548"/>
                    <a:pt x="37274" y="74548"/>
                  </a:cubicBezTo>
                  <a:cubicBezTo>
                    <a:pt x="57826" y="74548"/>
                    <a:pt x="74548" y="57832"/>
                    <a:pt x="74548" y="37275"/>
                  </a:cubicBezTo>
                  <a:cubicBezTo>
                    <a:pt x="74548" y="16723"/>
                    <a:pt x="57826" y="1"/>
                    <a:pt x="37274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500;p55">
              <a:extLst>
                <a:ext uri="{FF2B5EF4-FFF2-40B4-BE49-F238E27FC236}">
                  <a16:creationId xmlns:a16="http://schemas.microsoft.com/office/drawing/2014/main" id="{C6E1B84D-67E3-496F-811B-B84E63482CD0}"/>
                </a:ext>
              </a:extLst>
            </p:cNvPr>
            <p:cNvSpPr/>
            <p:nvPr/>
          </p:nvSpPr>
          <p:spPr>
            <a:xfrm>
              <a:off x="5407300" y="3584650"/>
              <a:ext cx="509300" cy="864325"/>
            </a:xfrm>
            <a:custGeom>
              <a:avLst/>
              <a:gdLst/>
              <a:ahLst/>
              <a:cxnLst/>
              <a:rect l="l" t="t" r="r" b="b"/>
              <a:pathLst>
                <a:path w="20372" h="34573" extrusionOk="0">
                  <a:moveTo>
                    <a:pt x="19780" y="0"/>
                  </a:moveTo>
                  <a:lnTo>
                    <a:pt x="1" y="34231"/>
                  </a:lnTo>
                  <a:lnTo>
                    <a:pt x="593" y="34573"/>
                  </a:lnTo>
                  <a:lnTo>
                    <a:pt x="20372" y="342"/>
                  </a:lnTo>
                  <a:lnTo>
                    <a:pt x="19780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501;p55">
              <a:extLst>
                <a:ext uri="{FF2B5EF4-FFF2-40B4-BE49-F238E27FC236}">
                  <a16:creationId xmlns:a16="http://schemas.microsoft.com/office/drawing/2014/main" id="{68184A42-C1C4-4F7C-B8B7-E1FEA436D9E8}"/>
                </a:ext>
              </a:extLst>
            </p:cNvPr>
            <p:cNvSpPr/>
            <p:nvPr/>
          </p:nvSpPr>
          <p:spPr>
            <a:xfrm>
              <a:off x="5426850" y="3961525"/>
              <a:ext cx="868400" cy="509075"/>
            </a:xfrm>
            <a:custGeom>
              <a:avLst/>
              <a:gdLst/>
              <a:ahLst/>
              <a:cxnLst/>
              <a:rect l="l" t="t" r="r" b="b"/>
              <a:pathLst>
                <a:path w="34736" h="20363" extrusionOk="0">
                  <a:moveTo>
                    <a:pt x="34395" y="1"/>
                  </a:moveTo>
                  <a:lnTo>
                    <a:pt x="1" y="19768"/>
                  </a:lnTo>
                  <a:lnTo>
                    <a:pt x="341" y="20362"/>
                  </a:lnTo>
                  <a:lnTo>
                    <a:pt x="34736" y="595"/>
                  </a:lnTo>
                  <a:lnTo>
                    <a:pt x="34395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502;p55">
              <a:extLst>
                <a:ext uri="{FF2B5EF4-FFF2-40B4-BE49-F238E27FC236}">
                  <a16:creationId xmlns:a16="http://schemas.microsoft.com/office/drawing/2014/main" id="{CB721E0A-68A7-4FD9-A770-69C6EBAF2DB4}"/>
                </a:ext>
              </a:extLst>
            </p:cNvPr>
            <p:cNvSpPr/>
            <p:nvPr/>
          </p:nvSpPr>
          <p:spPr>
            <a:xfrm>
              <a:off x="5414950" y="4436475"/>
              <a:ext cx="988350" cy="17100"/>
            </a:xfrm>
            <a:custGeom>
              <a:avLst/>
              <a:gdLst/>
              <a:ahLst/>
              <a:cxnLst/>
              <a:rect l="l" t="t" r="r" b="b"/>
              <a:pathLst>
                <a:path w="39534" h="684" extrusionOk="0">
                  <a:moveTo>
                    <a:pt x="0" y="0"/>
                  </a:moveTo>
                  <a:lnTo>
                    <a:pt x="0" y="684"/>
                  </a:lnTo>
                  <a:lnTo>
                    <a:pt x="39534" y="684"/>
                  </a:lnTo>
                  <a:lnTo>
                    <a:pt x="3953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503;p55">
              <a:extLst>
                <a:ext uri="{FF2B5EF4-FFF2-40B4-BE49-F238E27FC236}">
                  <a16:creationId xmlns:a16="http://schemas.microsoft.com/office/drawing/2014/main" id="{0D61A550-219D-4BD4-8785-0E5608D9B76D}"/>
                </a:ext>
              </a:extLst>
            </p:cNvPr>
            <p:cNvSpPr/>
            <p:nvPr/>
          </p:nvSpPr>
          <p:spPr>
            <a:xfrm>
              <a:off x="5410675" y="4437600"/>
              <a:ext cx="864475" cy="509000"/>
            </a:xfrm>
            <a:custGeom>
              <a:avLst/>
              <a:gdLst/>
              <a:ahLst/>
              <a:cxnLst/>
              <a:rect l="l" t="t" r="r" b="b"/>
              <a:pathLst>
                <a:path w="34579" h="20360" extrusionOk="0">
                  <a:moveTo>
                    <a:pt x="342" y="0"/>
                  </a:moveTo>
                  <a:lnTo>
                    <a:pt x="0" y="592"/>
                  </a:lnTo>
                  <a:lnTo>
                    <a:pt x="34238" y="20359"/>
                  </a:lnTo>
                  <a:lnTo>
                    <a:pt x="34579" y="1976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504;p55">
              <a:extLst>
                <a:ext uri="{FF2B5EF4-FFF2-40B4-BE49-F238E27FC236}">
                  <a16:creationId xmlns:a16="http://schemas.microsoft.com/office/drawing/2014/main" id="{7B816915-1DE9-432B-9F2F-9DF380BA6415}"/>
                </a:ext>
              </a:extLst>
            </p:cNvPr>
            <p:cNvSpPr/>
            <p:nvPr/>
          </p:nvSpPr>
          <p:spPr>
            <a:xfrm>
              <a:off x="5407550" y="4440800"/>
              <a:ext cx="508975" cy="864500"/>
            </a:xfrm>
            <a:custGeom>
              <a:avLst/>
              <a:gdLst/>
              <a:ahLst/>
              <a:cxnLst/>
              <a:rect l="l" t="t" r="r" b="b"/>
              <a:pathLst>
                <a:path w="20359" h="34580" extrusionOk="0">
                  <a:moveTo>
                    <a:pt x="592" y="0"/>
                  </a:moveTo>
                  <a:lnTo>
                    <a:pt x="1" y="341"/>
                  </a:lnTo>
                  <a:lnTo>
                    <a:pt x="19767" y="34579"/>
                  </a:lnTo>
                  <a:lnTo>
                    <a:pt x="20359" y="34237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505;p55">
              <a:extLst>
                <a:ext uri="{FF2B5EF4-FFF2-40B4-BE49-F238E27FC236}">
                  <a16:creationId xmlns:a16="http://schemas.microsoft.com/office/drawing/2014/main" id="{48DF1963-B706-40A2-B517-B9E88819D9B1}"/>
                </a:ext>
              </a:extLst>
            </p:cNvPr>
            <p:cNvSpPr/>
            <p:nvPr/>
          </p:nvSpPr>
          <p:spPr>
            <a:xfrm>
              <a:off x="5406400" y="4445000"/>
              <a:ext cx="17125" cy="988400"/>
            </a:xfrm>
            <a:custGeom>
              <a:avLst/>
              <a:gdLst/>
              <a:ahLst/>
              <a:cxnLst/>
              <a:rect l="l" t="t" r="r" b="b"/>
              <a:pathLst>
                <a:path w="685" h="39536" extrusionOk="0">
                  <a:moveTo>
                    <a:pt x="0" y="1"/>
                  </a:moveTo>
                  <a:lnTo>
                    <a:pt x="0" y="39536"/>
                  </a:lnTo>
                  <a:lnTo>
                    <a:pt x="684" y="39536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506;p55">
              <a:extLst>
                <a:ext uri="{FF2B5EF4-FFF2-40B4-BE49-F238E27FC236}">
                  <a16:creationId xmlns:a16="http://schemas.microsoft.com/office/drawing/2014/main" id="{A8201A2A-E626-4AAB-9A9B-CD5987FBF0AF}"/>
                </a:ext>
              </a:extLst>
            </p:cNvPr>
            <p:cNvSpPr/>
            <p:nvPr/>
          </p:nvSpPr>
          <p:spPr>
            <a:xfrm>
              <a:off x="4913200" y="4440550"/>
              <a:ext cx="509275" cy="864325"/>
            </a:xfrm>
            <a:custGeom>
              <a:avLst/>
              <a:gdLst/>
              <a:ahLst/>
              <a:cxnLst/>
              <a:rect l="l" t="t" r="r" b="b"/>
              <a:pathLst>
                <a:path w="20371" h="34573" extrusionOk="0">
                  <a:moveTo>
                    <a:pt x="19779" y="0"/>
                  </a:moveTo>
                  <a:lnTo>
                    <a:pt x="0" y="34232"/>
                  </a:lnTo>
                  <a:lnTo>
                    <a:pt x="591" y="34573"/>
                  </a:lnTo>
                  <a:lnTo>
                    <a:pt x="20370" y="342"/>
                  </a:lnTo>
                  <a:lnTo>
                    <a:pt x="19779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507;p55">
              <a:extLst>
                <a:ext uri="{FF2B5EF4-FFF2-40B4-BE49-F238E27FC236}">
                  <a16:creationId xmlns:a16="http://schemas.microsoft.com/office/drawing/2014/main" id="{EA6205B7-D0B7-40FF-B32A-B58FB49AA7D4}"/>
                </a:ext>
              </a:extLst>
            </p:cNvPr>
            <p:cNvSpPr/>
            <p:nvPr/>
          </p:nvSpPr>
          <p:spPr>
            <a:xfrm>
              <a:off x="4567175" y="4457475"/>
              <a:ext cx="868425" cy="509050"/>
            </a:xfrm>
            <a:custGeom>
              <a:avLst/>
              <a:gdLst/>
              <a:ahLst/>
              <a:cxnLst/>
              <a:rect l="l" t="t" r="r" b="b"/>
              <a:pathLst>
                <a:path w="34737" h="20362" extrusionOk="0">
                  <a:moveTo>
                    <a:pt x="34395" y="0"/>
                  </a:moveTo>
                  <a:lnTo>
                    <a:pt x="1" y="19767"/>
                  </a:lnTo>
                  <a:lnTo>
                    <a:pt x="343" y="20362"/>
                  </a:lnTo>
                  <a:lnTo>
                    <a:pt x="34736" y="595"/>
                  </a:lnTo>
                  <a:lnTo>
                    <a:pt x="34395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508;p55">
              <a:extLst>
                <a:ext uri="{FF2B5EF4-FFF2-40B4-BE49-F238E27FC236}">
                  <a16:creationId xmlns:a16="http://schemas.microsoft.com/office/drawing/2014/main" id="{4839C5C6-C5CE-403F-BD5B-17212CF5C4AF}"/>
                </a:ext>
              </a:extLst>
            </p:cNvPr>
            <p:cNvSpPr/>
            <p:nvPr/>
          </p:nvSpPr>
          <p:spPr>
            <a:xfrm>
              <a:off x="4426625" y="4436475"/>
              <a:ext cx="988350" cy="17100"/>
            </a:xfrm>
            <a:custGeom>
              <a:avLst/>
              <a:gdLst/>
              <a:ahLst/>
              <a:cxnLst/>
              <a:rect l="l" t="t" r="r" b="b"/>
              <a:pathLst>
                <a:path w="39534" h="684" extrusionOk="0">
                  <a:moveTo>
                    <a:pt x="1" y="0"/>
                  </a:moveTo>
                  <a:lnTo>
                    <a:pt x="1" y="684"/>
                  </a:lnTo>
                  <a:lnTo>
                    <a:pt x="39533" y="684"/>
                  </a:lnTo>
                  <a:lnTo>
                    <a:pt x="39533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509;p55">
              <a:extLst>
                <a:ext uri="{FF2B5EF4-FFF2-40B4-BE49-F238E27FC236}">
                  <a16:creationId xmlns:a16="http://schemas.microsoft.com/office/drawing/2014/main" id="{6DD859F4-F246-48AF-BE49-8BDAD3C3700B}"/>
                </a:ext>
              </a:extLst>
            </p:cNvPr>
            <p:cNvSpPr/>
            <p:nvPr/>
          </p:nvSpPr>
          <p:spPr>
            <a:xfrm>
              <a:off x="4554775" y="3943475"/>
              <a:ext cx="864475" cy="508975"/>
            </a:xfrm>
            <a:custGeom>
              <a:avLst/>
              <a:gdLst/>
              <a:ahLst/>
              <a:cxnLst/>
              <a:rect l="l" t="t" r="r" b="b"/>
              <a:pathLst>
                <a:path w="34579" h="20359" extrusionOk="0">
                  <a:moveTo>
                    <a:pt x="341" y="1"/>
                  </a:moveTo>
                  <a:lnTo>
                    <a:pt x="0" y="592"/>
                  </a:lnTo>
                  <a:lnTo>
                    <a:pt x="34236" y="20359"/>
                  </a:lnTo>
                  <a:lnTo>
                    <a:pt x="34578" y="19766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510;p55">
              <a:extLst>
                <a:ext uri="{FF2B5EF4-FFF2-40B4-BE49-F238E27FC236}">
                  <a16:creationId xmlns:a16="http://schemas.microsoft.com/office/drawing/2014/main" id="{995F7F13-7A73-4745-97CC-A33B00B82A64}"/>
                </a:ext>
              </a:extLst>
            </p:cNvPr>
            <p:cNvSpPr/>
            <p:nvPr/>
          </p:nvSpPr>
          <p:spPr>
            <a:xfrm>
              <a:off x="4913375" y="3584800"/>
              <a:ext cx="509000" cy="864500"/>
            </a:xfrm>
            <a:custGeom>
              <a:avLst/>
              <a:gdLst/>
              <a:ahLst/>
              <a:cxnLst/>
              <a:rect l="l" t="t" r="r" b="b"/>
              <a:pathLst>
                <a:path w="20360" h="34580" extrusionOk="0">
                  <a:moveTo>
                    <a:pt x="593" y="1"/>
                  </a:moveTo>
                  <a:lnTo>
                    <a:pt x="1" y="343"/>
                  </a:lnTo>
                  <a:lnTo>
                    <a:pt x="19768" y="34580"/>
                  </a:lnTo>
                  <a:lnTo>
                    <a:pt x="20360" y="3423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511;p55">
              <a:extLst>
                <a:ext uri="{FF2B5EF4-FFF2-40B4-BE49-F238E27FC236}">
                  <a16:creationId xmlns:a16="http://schemas.microsoft.com/office/drawing/2014/main" id="{C63929D3-B0D3-49F3-BE8C-57759F1C7EC0}"/>
                </a:ext>
              </a:extLst>
            </p:cNvPr>
            <p:cNvSpPr/>
            <p:nvPr/>
          </p:nvSpPr>
          <p:spPr>
            <a:xfrm>
              <a:off x="5406400" y="3456700"/>
              <a:ext cx="17125" cy="988325"/>
            </a:xfrm>
            <a:custGeom>
              <a:avLst/>
              <a:gdLst/>
              <a:ahLst/>
              <a:cxnLst/>
              <a:rect l="l" t="t" r="r" b="b"/>
              <a:pathLst>
                <a:path w="685" h="39533" extrusionOk="0">
                  <a:moveTo>
                    <a:pt x="0" y="0"/>
                  </a:moveTo>
                  <a:lnTo>
                    <a:pt x="0" y="39533"/>
                  </a:lnTo>
                  <a:lnTo>
                    <a:pt x="684" y="39533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512;p55">
              <a:extLst>
                <a:ext uri="{FF2B5EF4-FFF2-40B4-BE49-F238E27FC236}">
                  <a16:creationId xmlns:a16="http://schemas.microsoft.com/office/drawing/2014/main" id="{D44233FB-2151-4AD4-985B-1E447440DEA0}"/>
                </a:ext>
              </a:extLst>
            </p:cNvPr>
            <p:cNvSpPr/>
            <p:nvPr/>
          </p:nvSpPr>
          <p:spPr>
            <a:xfrm>
              <a:off x="5269775" y="4299850"/>
              <a:ext cx="290375" cy="290375"/>
            </a:xfrm>
            <a:custGeom>
              <a:avLst/>
              <a:gdLst/>
              <a:ahLst/>
              <a:cxnLst/>
              <a:rect l="l" t="t" r="r" b="b"/>
              <a:pathLst>
                <a:path w="11615" h="11615" extrusionOk="0">
                  <a:moveTo>
                    <a:pt x="5807" y="1"/>
                  </a:moveTo>
                  <a:cubicBezTo>
                    <a:pt x="4268" y="1"/>
                    <a:pt x="2791" y="613"/>
                    <a:pt x="1701" y="1701"/>
                  </a:cubicBezTo>
                  <a:cubicBezTo>
                    <a:pt x="613" y="2791"/>
                    <a:pt x="1" y="4267"/>
                    <a:pt x="1" y="5808"/>
                  </a:cubicBezTo>
                  <a:cubicBezTo>
                    <a:pt x="1" y="7348"/>
                    <a:pt x="613" y="8824"/>
                    <a:pt x="1701" y="9914"/>
                  </a:cubicBezTo>
                  <a:cubicBezTo>
                    <a:pt x="2791" y="11002"/>
                    <a:pt x="4268" y="11614"/>
                    <a:pt x="5807" y="11614"/>
                  </a:cubicBezTo>
                  <a:cubicBezTo>
                    <a:pt x="7348" y="11614"/>
                    <a:pt x="8824" y="11002"/>
                    <a:pt x="9914" y="9914"/>
                  </a:cubicBezTo>
                  <a:cubicBezTo>
                    <a:pt x="11003" y="8824"/>
                    <a:pt x="11615" y="7348"/>
                    <a:pt x="11615" y="5808"/>
                  </a:cubicBezTo>
                  <a:cubicBezTo>
                    <a:pt x="11615" y="4267"/>
                    <a:pt x="11003" y="2791"/>
                    <a:pt x="9914" y="1701"/>
                  </a:cubicBezTo>
                  <a:cubicBezTo>
                    <a:pt x="8824" y="613"/>
                    <a:pt x="7348" y="1"/>
                    <a:pt x="5807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513;p55">
              <a:extLst>
                <a:ext uri="{FF2B5EF4-FFF2-40B4-BE49-F238E27FC236}">
                  <a16:creationId xmlns:a16="http://schemas.microsoft.com/office/drawing/2014/main" id="{95640FE0-DED8-4CD2-BB6C-5B722463D01F}"/>
                </a:ext>
              </a:extLst>
            </p:cNvPr>
            <p:cNvSpPr/>
            <p:nvPr/>
          </p:nvSpPr>
          <p:spPr>
            <a:xfrm>
              <a:off x="4383400" y="3413375"/>
              <a:ext cx="2063150" cy="2063325"/>
            </a:xfrm>
            <a:custGeom>
              <a:avLst/>
              <a:gdLst/>
              <a:ahLst/>
              <a:cxnLst/>
              <a:rect l="l" t="t" r="r" b="b"/>
              <a:pathLst>
                <a:path w="82526" h="82533" extrusionOk="0">
                  <a:moveTo>
                    <a:pt x="41263" y="6270"/>
                  </a:moveTo>
                  <a:cubicBezTo>
                    <a:pt x="60555" y="6270"/>
                    <a:pt x="76257" y="21971"/>
                    <a:pt x="76257" y="41264"/>
                  </a:cubicBezTo>
                  <a:cubicBezTo>
                    <a:pt x="76257" y="60562"/>
                    <a:pt x="60555" y="76257"/>
                    <a:pt x="41263" y="76257"/>
                  </a:cubicBezTo>
                  <a:cubicBezTo>
                    <a:pt x="21965" y="76257"/>
                    <a:pt x="6269" y="60562"/>
                    <a:pt x="6269" y="41264"/>
                  </a:cubicBezTo>
                  <a:cubicBezTo>
                    <a:pt x="6269" y="21972"/>
                    <a:pt x="21965" y="6270"/>
                    <a:pt x="41263" y="6270"/>
                  </a:cubicBezTo>
                  <a:close/>
                  <a:moveTo>
                    <a:pt x="41263" y="1"/>
                  </a:moveTo>
                  <a:cubicBezTo>
                    <a:pt x="18471" y="1"/>
                    <a:pt x="0" y="18478"/>
                    <a:pt x="0" y="41264"/>
                  </a:cubicBezTo>
                  <a:cubicBezTo>
                    <a:pt x="0" y="64056"/>
                    <a:pt x="18472" y="82532"/>
                    <a:pt x="41263" y="82532"/>
                  </a:cubicBezTo>
                  <a:cubicBezTo>
                    <a:pt x="64049" y="82532"/>
                    <a:pt x="82525" y="64056"/>
                    <a:pt x="82525" y="41264"/>
                  </a:cubicBezTo>
                  <a:cubicBezTo>
                    <a:pt x="82525" y="18478"/>
                    <a:pt x="64049" y="1"/>
                    <a:pt x="41263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514;p55">
              <a:extLst>
                <a:ext uri="{FF2B5EF4-FFF2-40B4-BE49-F238E27FC236}">
                  <a16:creationId xmlns:a16="http://schemas.microsoft.com/office/drawing/2014/main" id="{BB7C4C3A-60C2-4755-B409-7C0AEF1842F1}"/>
                </a:ext>
              </a:extLst>
            </p:cNvPr>
            <p:cNvSpPr/>
            <p:nvPr/>
          </p:nvSpPr>
          <p:spPr>
            <a:xfrm>
              <a:off x="4483125" y="3513175"/>
              <a:ext cx="1863700" cy="1863725"/>
            </a:xfrm>
            <a:custGeom>
              <a:avLst/>
              <a:gdLst/>
              <a:ahLst/>
              <a:cxnLst/>
              <a:rect l="l" t="t" r="r" b="b"/>
              <a:pathLst>
                <a:path w="74548" h="74549" extrusionOk="0">
                  <a:moveTo>
                    <a:pt x="37274" y="2280"/>
                  </a:moveTo>
                  <a:cubicBezTo>
                    <a:pt x="56566" y="2280"/>
                    <a:pt x="72268" y="17982"/>
                    <a:pt x="72268" y="37275"/>
                  </a:cubicBezTo>
                  <a:cubicBezTo>
                    <a:pt x="72268" y="56572"/>
                    <a:pt x="56566" y="72269"/>
                    <a:pt x="37274" y="72269"/>
                  </a:cubicBezTo>
                  <a:cubicBezTo>
                    <a:pt x="17976" y="72269"/>
                    <a:pt x="2280" y="56572"/>
                    <a:pt x="2280" y="37275"/>
                  </a:cubicBezTo>
                  <a:cubicBezTo>
                    <a:pt x="2280" y="17982"/>
                    <a:pt x="17976" y="2280"/>
                    <a:pt x="37274" y="2280"/>
                  </a:cubicBezTo>
                  <a:close/>
                  <a:moveTo>
                    <a:pt x="37274" y="1"/>
                  </a:moveTo>
                  <a:cubicBezTo>
                    <a:pt x="16717" y="1"/>
                    <a:pt x="0" y="16723"/>
                    <a:pt x="0" y="37275"/>
                  </a:cubicBezTo>
                  <a:cubicBezTo>
                    <a:pt x="0" y="57832"/>
                    <a:pt x="16717" y="74548"/>
                    <a:pt x="37273" y="74548"/>
                  </a:cubicBezTo>
                  <a:cubicBezTo>
                    <a:pt x="57825" y="74548"/>
                    <a:pt x="74547" y="57832"/>
                    <a:pt x="74547" y="37275"/>
                  </a:cubicBezTo>
                  <a:cubicBezTo>
                    <a:pt x="74547" y="16723"/>
                    <a:pt x="57825" y="1"/>
                    <a:pt x="37274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515;p55">
              <a:extLst>
                <a:ext uri="{FF2B5EF4-FFF2-40B4-BE49-F238E27FC236}">
                  <a16:creationId xmlns:a16="http://schemas.microsoft.com/office/drawing/2014/main" id="{879483C7-3C4A-4230-9CDF-BE10A4F5328F}"/>
                </a:ext>
              </a:extLst>
            </p:cNvPr>
            <p:cNvSpPr/>
            <p:nvPr/>
          </p:nvSpPr>
          <p:spPr>
            <a:xfrm>
              <a:off x="2307975" y="4272175"/>
              <a:ext cx="1296050" cy="611625"/>
            </a:xfrm>
            <a:custGeom>
              <a:avLst/>
              <a:gdLst/>
              <a:ahLst/>
              <a:cxnLst/>
              <a:rect l="l" t="t" r="r" b="b"/>
              <a:pathLst>
                <a:path w="51842" h="24465" extrusionOk="0">
                  <a:moveTo>
                    <a:pt x="51063" y="712"/>
                  </a:moveTo>
                  <a:lnTo>
                    <a:pt x="48190" y="23603"/>
                  </a:lnTo>
                  <a:lnTo>
                    <a:pt x="717" y="10995"/>
                  </a:lnTo>
                  <a:lnTo>
                    <a:pt x="1232" y="2391"/>
                  </a:lnTo>
                  <a:lnTo>
                    <a:pt x="51063" y="712"/>
                  </a:lnTo>
                  <a:close/>
                  <a:moveTo>
                    <a:pt x="51842" y="0"/>
                  </a:moveTo>
                  <a:lnTo>
                    <a:pt x="585" y="1728"/>
                  </a:lnTo>
                  <a:lnTo>
                    <a:pt x="1" y="11513"/>
                  </a:lnTo>
                  <a:lnTo>
                    <a:pt x="48393" y="24364"/>
                  </a:lnTo>
                  <a:lnTo>
                    <a:pt x="48771" y="24464"/>
                  </a:lnTo>
                  <a:lnTo>
                    <a:pt x="51842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516;p55">
              <a:extLst>
                <a:ext uri="{FF2B5EF4-FFF2-40B4-BE49-F238E27FC236}">
                  <a16:creationId xmlns:a16="http://schemas.microsoft.com/office/drawing/2014/main" id="{5F86B99D-46EB-46C6-BFDD-A8E17D69C977}"/>
                </a:ext>
              </a:extLst>
            </p:cNvPr>
            <p:cNvSpPr/>
            <p:nvPr/>
          </p:nvSpPr>
          <p:spPr>
            <a:xfrm>
              <a:off x="2186925" y="4299850"/>
              <a:ext cx="290375" cy="290375"/>
            </a:xfrm>
            <a:custGeom>
              <a:avLst/>
              <a:gdLst/>
              <a:ahLst/>
              <a:cxnLst/>
              <a:rect l="l" t="t" r="r" b="b"/>
              <a:pathLst>
                <a:path w="11615" h="11615" extrusionOk="0">
                  <a:moveTo>
                    <a:pt x="5807" y="1"/>
                  </a:moveTo>
                  <a:cubicBezTo>
                    <a:pt x="4267" y="1"/>
                    <a:pt x="2790" y="613"/>
                    <a:pt x="1701" y="1701"/>
                  </a:cubicBezTo>
                  <a:cubicBezTo>
                    <a:pt x="612" y="2791"/>
                    <a:pt x="0" y="4267"/>
                    <a:pt x="0" y="5808"/>
                  </a:cubicBezTo>
                  <a:cubicBezTo>
                    <a:pt x="0" y="7348"/>
                    <a:pt x="612" y="8824"/>
                    <a:pt x="1701" y="9914"/>
                  </a:cubicBezTo>
                  <a:cubicBezTo>
                    <a:pt x="2790" y="11002"/>
                    <a:pt x="4267" y="11614"/>
                    <a:pt x="5807" y="11614"/>
                  </a:cubicBezTo>
                  <a:cubicBezTo>
                    <a:pt x="7347" y="11614"/>
                    <a:pt x="8824" y="11002"/>
                    <a:pt x="9914" y="9914"/>
                  </a:cubicBezTo>
                  <a:cubicBezTo>
                    <a:pt x="11002" y="8824"/>
                    <a:pt x="11614" y="7348"/>
                    <a:pt x="11614" y="5808"/>
                  </a:cubicBezTo>
                  <a:cubicBezTo>
                    <a:pt x="11614" y="4267"/>
                    <a:pt x="11002" y="2791"/>
                    <a:pt x="9914" y="1701"/>
                  </a:cubicBezTo>
                  <a:cubicBezTo>
                    <a:pt x="8824" y="613"/>
                    <a:pt x="7347" y="1"/>
                    <a:pt x="5807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517;p55">
              <a:extLst>
                <a:ext uri="{FF2B5EF4-FFF2-40B4-BE49-F238E27FC236}">
                  <a16:creationId xmlns:a16="http://schemas.microsoft.com/office/drawing/2014/main" id="{E8BA1009-3A54-4609-A4BD-E642AD9D210C}"/>
                </a:ext>
              </a:extLst>
            </p:cNvPr>
            <p:cNvSpPr/>
            <p:nvPr/>
          </p:nvSpPr>
          <p:spPr>
            <a:xfrm>
              <a:off x="3232150" y="4252450"/>
              <a:ext cx="660125" cy="660175"/>
            </a:xfrm>
            <a:custGeom>
              <a:avLst/>
              <a:gdLst/>
              <a:ahLst/>
              <a:cxnLst/>
              <a:rect l="l" t="t" r="r" b="b"/>
              <a:pathLst>
                <a:path w="26405" h="26407" extrusionOk="0">
                  <a:moveTo>
                    <a:pt x="13202" y="1"/>
                  </a:moveTo>
                  <a:cubicBezTo>
                    <a:pt x="9700" y="1"/>
                    <a:pt x="6342" y="1393"/>
                    <a:pt x="3867" y="3868"/>
                  </a:cubicBezTo>
                  <a:cubicBezTo>
                    <a:pt x="1391" y="6344"/>
                    <a:pt x="0" y="9702"/>
                    <a:pt x="0" y="13204"/>
                  </a:cubicBezTo>
                  <a:cubicBezTo>
                    <a:pt x="0" y="16705"/>
                    <a:pt x="1391" y="20064"/>
                    <a:pt x="3867" y="22540"/>
                  </a:cubicBezTo>
                  <a:cubicBezTo>
                    <a:pt x="6342" y="25016"/>
                    <a:pt x="9700" y="26407"/>
                    <a:pt x="13202" y="26407"/>
                  </a:cubicBezTo>
                  <a:cubicBezTo>
                    <a:pt x="16704" y="26407"/>
                    <a:pt x="20063" y="25016"/>
                    <a:pt x="22538" y="22540"/>
                  </a:cubicBezTo>
                  <a:cubicBezTo>
                    <a:pt x="25014" y="20064"/>
                    <a:pt x="26405" y="16705"/>
                    <a:pt x="26405" y="13204"/>
                  </a:cubicBezTo>
                  <a:cubicBezTo>
                    <a:pt x="26405" y="9702"/>
                    <a:pt x="25014" y="6344"/>
                    <a:pt x="22538" y="3868"/>
                  </a:cubicBezTo>
                  <a:cubicBezTo>
                    <a:pt x="20063" y="1393"/>
                    <a:pt x="16704" y="1"/>
                    <a:pt x="13202" y="1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518;p55">
              <a:extLst>
                <a:ext uri="{FF2B5EF4-FFF2-40B4-BE49-F238E27FC236}">
                  <a16:creationId xmlns:a16="http://schemas.microsoft.com/office/drawing/2014/main" id="{113B8E52-33F2-44F6-9BE3-88839145E78F}"/>
                </a:ext>
              </a:extLst>
            </p:cNvPr>
            <p:cNvSpPr/>
            <p:nvPr/>
          </p:nvSpPr>
          <p:spPr>
            <a:xfrm>
              <a:off x="2266350" y="2987075"/>
              <a:ext cx="987475" cy="1497550"/>
            </a:xfrm>
            <a:custGeom>
              <a:avLst/>
              <a:gdLst/>
              <a:ahLst/>
              <a:cxnLst/>
              <a:rect l="l" t="t" r="r" b="b"/>
              <a:pathLst>
                <a:path w="39499" h="59902" extrusionOk="0">
                  <a:moveTo>
                    <a:pt x="34231" y="1"/>
                  </a:moveTo>
                  <a:lnTo>
                    <a:pt x="1" y="56723"/>
                  </a:lnTo>
                  <a:lnTo>
                    <a:pt x="5269" y="59902"/>
                  </a:lnTo>
                  <a:lnTo>
                    <a:pt x="39499" y="3180"/>
                  </a:lnTo>
                  <a:lnTo>
                    <a:pt x="34231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519;p55">
              <a:extLst>
                <a:ext uri="{FF2B5EF4-FFF2-40B4-BE49-F238E27FC236}">
                  <a16:creationId xmlns:a16="http://schemas.microsoft.com/office/drawing/2014/main" id="{4A43A11D-5F25-4A5D-B23E-7F07D9B7658B}"/>
                </a:ext>
              </a:extLst>
            </p:cNvPr>
            <p:cNvSpPr/>
            <p:nvPr/>
          </p:nvSpPr>
          <p:spPr>
            <a:xfrm>
              <a:off x="4819300" y="3000125"/>
              <a:ext cx="668000" cy="1471200"/>
            </a:xfrm>
            <a:custGeom>
              <a:avLst/>
              <a:gdLst/>
              <a:ahLst/>
              <a:cxnLst/>
              <a:rect l="l" t="t" r="r" b="b"/>
              <a:pathLst>
                <a:path w="26720" h="58848" extrusionOk="0">
                  <a:moveTo>
                    <a:pt x="5773" y="0"/>
                  </a:moveTo>
                  <a:lnTo>
                    <a:pt x="1" y="2132"/>
                  </a:lnTo>
                  <a:lnTo>
                    <a:pt x="20948" y="58848"/>
                  </a:lnTo>
                  <a:lnTo>
                    <a:pt x="26720" y="56716"/>
                  </a:lnTo>
                  <a:lnTo>
                    <a:pt x="5773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520;p55">
              <a:extLst>
                <a:ext uri="{FF2B5EF4-FFF2-40B4-BE49-F238E27FC236}">
                  <a16:creationId xmlns:a16="http://schemas.microsoft.com/office/drawing/2014/main" id="{9E316863-3482-48A3-8E01-C07365594DA1}"/>
                </a:ext>
              </a:extLst>
            </p:cNvPr>
            <p:cNvSpPr/>
            <p:nvPr/>
          </p:nvSpPr>
          <p:spPr>
            <a:xfrm>
              <a:off x="3575100" y="3158825"/>
              <a:ext cx="1438750" cy="1415950"/>
            </a:xfrm>
            <a:custGeom>
              <a:avLst/>
              <a:gdLst/>
              <a:ahLst/>
              <a:cxnLst/>
              <a:rect l="l" t="t" r="r" b="b"/>
              <a:pathLst>
                <a:path w="57550" h="56638" extrusionOk="0">
                  <a:moveTo>
                    <a:pt x="53240" y="0"/>
                  </a:moveTo>
                  <a:lnTo>
                    <a:pt x="0" y="52245"/>
                  </a:lnTo>
                  <a:lnTo>
                    <a:pt x="4310" y="56638"/>
                  </a:lnTo>
                  <a:lnTo>
                    <a:pt x="57549" y="4392"/>
                  </a:lnTo>
                  <a:lnTo>
                    <a:pt x="53240" y="0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521;p55">
              <a:extLst>
                <a:ext uri="{FF2B5EF4-FFF2-40B4-BE49-F238E27FC236}">
                  <a16:creationId xmlns:a16="http://schemas.microsoft.com/office/drawing/2014/main" id="{46942ABD-E28D-4CE3-9DC0-B49E85D1DE48}"/>
                </a:ext>
              </a:extLst>
            </p:cNvPr>
            <p:cNvSpPr/>
            <p:nvPr/>
          </p:nvSpPr>
          <p:spPr>
            <a:xfrm>
              <a:off x="3111100" y="2488225"/>
              <a:ext cx="2482350" cy="615775"/>
            </a:xfrm>
            <a:custGeom>
              <a:avLst/>
              <a:gdLst/>
              <a:ahLst/>
              <a:cxnLst/>
              <a:rect l="l" t="t" r="r" b="b"/>
              <a:pathLst>
                <a:path w="99294" h="24631" extrusionOk="0">
                  <a:moveTo>
                    <a:pt x="68136" y="0"/>
                  </a:moveTo>
                  <a:lnTo>
                    <a:pt x="68136" y="18478"/>
                  </a:lnTo>
                  <a:lnTo>
                    <a:pt x="3078" y="18478"/>
                  </a:lnTo>
                  <a:cubicBezTo>
                    <a:pt x="1378" y="18478"/>
                    <a:pt x="1" y="19856"/>
                    <a:pt x="1" y="21555"/>
                  </a:cubicBezTo>
                  <a:cubicBezTo>
                    <a:pt x="1" y="23253"/>
                    <a:pt x="1378" y="24631"/>
                    <a:pt x="3078" y="24631"/>
                  </a:cubicBezTo>
                  <a:lnTo>
                    <a:pt x="74289" y="24631"/>
                  </a:lnTo>
                  <a:lnTo>
                    <a:pt x="74289" y="6153"/>
                  </a:lnTo>
                  <a:lnTo>
                    <a:pt x="85852" y="6153"/>
                  </a:lnTo>
                  <a:cubicBezTo>
                    <a:pt x="89870" y="6153"/>
                    <a:pt x="93140" y="9423"/>
                    <a:pt x="93140" y="13443"/>
                  </a:cubicBezTo>
                  <a:lnTo>
                    <a:pt x="93140" y="21555"/>
                  </a:lnTo>
                  <a:cubicBezTo>
                    <a:pt x="93140" y="23253"/>
                    <a:pt x="94517" y="24631"/>
                    <a:pt x="96217" y="24631"/>
                  </a:cubicBezTo>
                  <a:cubicBezTo>
                    <a:pt x="97916" y="24631"/>
                    <a:pt x="99294" y="23253"/>
                    <a:pt x="99294" y="21555"/>
                  </a:cubicBezTo>
                  <a:lnTo>
                    <a:pt x="99294" y="13442"/>
                  </a:lnTo>
                  <a:cubicBezTo>
                    <a:pt x="99294" y="6030"/>
                    <a:pt x="93264" y="0"/>
                    <a:pt x="85852" y="0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522;p55">
              <a:extLst>
                <a:ext uri="{FF2B5EF4-FFF2-40B4-BE49-F238E27FC236}">
                  <a16:creationId xmlns:a16="http://schemas.microsoft.com/office/drawing/2014/main" id="{1A2D60A1-4CAB-4831-B4CF-B59A709BDAA5}"/>
                </a:ext>
              </a:extLst>
            </p:cNvPr>
            <p:cNvSpPr/>
            <p:nvPr/>
          </p:nvSpPr>
          <p:spPr>
            <a:xfrm>
              <a:off x="2497750" y="1716500"/>
              <a:ext cx="2183075" cy="2150000"/>
            </a:xfrm>
            <a:custGeom>
              <a:avLst/>
              <a:gdLst/>
              <a:ahLst/>
              <a:cxnLst/>
              <a:rect l="l" t="t" r="r" b="b"/>
              <a:pathLst>
                <a:path w="87323" h="86000" extrusionOk="0">
                  <a:moveTo>
                    <a:pt x="14128" y="0"/>
                  </a:moveTo>
                  <a:cubicBezTo>
                    <a:pt x="12837" y="0"/>
                    <a:pt x="0" y="20478"/>
                    <a:pt x="6536" y="29779"/>
                  </a:cubicBezTo>
                  <a:cubicBezTo>
                    <a:pt x="12500" y="38266"/>
                    <a:pt x="51845" y="38683"/>
                    <a:pt x="59534" y="38683"/>
                  </a:cubicBezTo>
                  <a:cubicBezTo>
                    <a:pt x="60373" y="38683"/>
                    <a:pt x="60835" y="38678"/>
                    <a:pt x="60835" y="38678"/>
                  </a:cubicBezTo>
                  <a:lnTo>
                    <a:pt x="60835" y="38678"/>
                  </a:lnTo>
                  <a:cubicBezTo>
                    <a:pt x="60835" y="38679"/>
                    <a:pt x="53371" y="46910"/>
                    <a:pt x="49926" y="65159"/>
                  </a:cubicBezTo>
                  <a:cubicBezTo>
                    <a:pt x="46652" y="82499"/>
                    <a:pt x="47133" y="84451"/>
                    <a:pt x="47133" y="84451"/>
                  </a:cubicBezTo>
                  <a:lnTo>
                    <a:pt x="54058" y="85999"/>
                  </a:lnTo>
                  <a:cubicBezTo>
                    <a:pt x="54058" y="85999"/>
                    <a:pt x="87322" y="36876"/>
                    <a:pt x="83404" y="29244"/>
                  </a:cubicBezTo>
                  <a:cubicBezTo>
                    <a:pt x="79486" y="21610"/>
                    <a:pt x="32068" y="10683"/>
                    <a:pt x="32068" y="10683"/>
                  </a:cubicBezTo>
                  <a:lnTo>
                    <a:pt x="35796" y="5862"/>
                  </a:lnTo>
                  <a:lnTo>
                    <a:pt x="14169" y="9"/>
                  </a:lnTo>
                  <a:cubicBezTo>
                    <a:pt x="14157" y="3"/>
                    <a:pt x="14143" y="0"/>
                    <a:pt x="14128" y="0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523;p55">
              <a:extLst>
                <a:ext uri="{FF2B5EF4-FFF2-40B4-BE49-F238E27FC236}">
                  <a16:creationId xmlns:a16="http://schemas.microsoft.com/office/drawing/2014/main" id="{66398942-CBEC-41DE-83C4-1874C000C49A}"/>
                </a:ext>
              </a:extLst>
            </p:cNvPr>
            <p:cNvSpPr/>
            <p:nvPr/>
          </p:nvSpPr>
          <p:spPr>
            <a:xfrm>
              <a:off x="4709200" y="487925"/>
              <a:ext cx="461925" cy="46450"/>
            </a:xfrm>
            <a:custGeom>
              <a:avLst/>
              <a:gdLst/>
              <a:ahLst/>
              <a:cxnLst/>
              <a:rect l="l" t="t" r="r" b="b"/>
              <a:pathLst>
                <a:path w="18477" h="1858" extrusionOk="0">
                  <a:moveTo>
                    <a:pt x="930" y="1"/>
                  </a:moveTo>
                  <a:cubicBezTo>
                    <a:pt x="416" y="1"/>
                    <a:pt x="0" y="416"/>
                    <a:pt x="0" y="929"/>
                  </a:cubicBezTo>
                  <a:cubicBezTo>
                    <a:pt x="0" y="1442"/>
                    <a:pt x="416" y="1858"/>
                    <a:pt x="930" y="1858"/>
                  </a:cubicBezTo>
                  <a:lnTo>
                    <a:pt x="17548" y="1858"/>
                  </a:lnTo>
                  <a:cubicBezTo>
                    <a:pt x="18061" y="1858"/>
                    <a:pt x="18477" y="1442"/>
                    <a:pt x="18477" y="929"/>
                  </a:cubicBezTo>
                  <a:cubicBezTo>
                    <a:pt x="18477" y="416"/>
                    <a:pt x="18061" y="1"/>
                    <a:pt x="17548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524;p55">
              <a:extLst>
                <a:ext uri="{FF2B5EF4-FFF2-40B4-BE49-F238E27FC236}">
                  <a16:creationId xmlns:a16="http://schemas.microsoft.com/office/drawing/2014/main" id="{17A8B9EE-6711-4B34-A261-BA9D334CBAA0}"/>
                </a:ext>
              </a:extLst>
            </p:cNvPr>
            <p:cNvSpPr/>
            <p:nvPr/>
          </p:nvSpPr>
          <p:spPr>
            <a:xfrm>
              <a:off x="4076025" y="403475"/>
              <a:ext cx="861450" cy="542325"/>
            </a:xfrm>
            <a:custGeom>
              <a:avLst/>
              <a:gdLst/>
              <a:ahLst/>
              <a:cxnLst/>
              <a:rect l="l" t="t" r="r" b="b"/>
              <a:pathLst>
                <a:path w="34458" h="21693" extrusionOk="0">
                  <a:moveTo>
                    <a:pt x="6187" y="1"/>
                  </a:moveTo>
                  <a:cubicBezTo>
                    <a:pt x="5795" y="137"/>
                    <a:pt x="0" y="7812"/>
                    <a:pt x="1175" y="12824"/>
                  </a:cubicBezTo>
                  <a:cubicBezTo>
                    <a:pt x="2350" y="17837"/>
                    <a:pt x="6795" y="21692"/>
                    <a:pt x="6795" y="21692"/>
                  </a:cubicBezTo>
                  <a:cubicBezTo>
                    <a:pt x="6795" y="21692"/>
                    <a:pt x="32657" y="12433"/>
                    <a:pt x="34458" y="6168"/>
                  </a:cubicBezTo>
                  <a:lnTo>
                    <a:pt x="6187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525;p55">
              <a:extLst>
                <a:ext uri="{FF2B5EF4-FFF2-40B4-BE49-F238E27FC236}">
                  <a16:creationId xmlns:a16="http://schemas.microsoft.com/office/drawing/2014/main" id="{010E568A-9877-49C9-8DFA-08FA6BE5D114}"/>
                </a:ext>
              </a:extLst>
            </p:cNvPr>
            <p:cNvSpPr/>
            <p:nvPr/>
          </p:nvSpPr>
          <p:spPr>
            <a:xfrm>
              <a:off x="4140225" y="238100"/>
              <a:ext cx="701050" cy="296475"/>
            </a:xfrm>
            <a:custGeom>
              <a:avLst/>
              <a:gdLst/>
              <a:ahLst/>
              <a:cxnLst/>
              <a:rect l="l" t="t" r="r" b="b"/>
              <a:pathLst>
                <a:path w="28042" h="11859" extrusionOk="0">
                  <a:moveTo>
                    <a:pt x="12660" y="1"/>
                  </a:moveTo>
                  <a:cubicBezTo>
                    <a:pt x="8783" y="1"/>
                    <a:pt x="5408" y="1266"/>
                    <a:pt x="3313" y="3370"/>
                  </a:cubicBezTo>
                  <a:cubicBezTo>
                    <a:pt x="1" y="6698"/>
                    <a:pt x="293" y="11650"/>
                    <a:pt x="293" y="11859"/>
                  </a:cubicBezTo>
                  <a:cubicBezTo>
                    <a:pt x="293" y="11859"/>
                    <a:pt x="12379" y="11849"/>
                    <a:pt x="20520" y="11849"/>
                  </a:cubicBezTo>
                  <a:cubicBezTo>
                    <a:pt x="24590" y="11849"/>
                    <a:pt x="27674" y="11851"/>
                    <a:pt x="27767" y="11859"/>
                  </a:cubicBezTo>
                  <a:cubicBezTo>
                    <a:pt x="27768" y="11859"/>
                    <a:pt x="27768" y="11859"/>
                    <a:pt x="27768" y="11859"/>
                  </a:cubicBezTo>
                  <a:cubicBezTo>
                    <a:pt x="28042" y="11859"/>
                    <a:pt x="25814" y="4306"/>
                    <a:pt x="21880" y="2305"/>
                  </a:cubicBezTo>
                  <a:cubicBezTo>
                    <a:pt x="18744" y="709"/>
                    <a:pt x="15562" y="1"/>
                    <a:pt x="12660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526;p55">
              <a:extLst>
                <a:ext uri="{FF2B5EF4-FFF2-40B4-BE49-F238E27FC236}">
                  <a16:creationId xmlns:a16="http://schemas.microsoft.com/office/drawing/2014/main" id="{B9EE75FB-973A-4830-B69D-404E4D173B69}"/>
                </a:ext>
              </a:extLst>
            </p:cNvPr>
            <p:cNvSpPr/>
            <p:nvPr/>
          </p:nvSpPr>
          <p:spPr>
            <a:xfrm>
              <a:off x="4127800" y="534550"/>
              <a:ext cx="781250" cy="717400"/>
            </a:xfrm>
            <a:custGeom>
              <a:avLst/>
              <a:gdLst/>
              <a:ahLst/>
              <a:cxnLst/>
              <a:rect l="l" t="t" r="r" b="b"/>
              <a:pathLst>
                <a:path w="31250" h="28696" extrusionOk="0">
                  <a:moveTo>
                    <a:pt x="21401" y="1"/>
                  </a:moveTo>
                  <a:cubicBezTo>
                    <a:pt x="12725" y="1"/>
                    <a:pt x="9320" y="9584"/>
                    <a:pt x="9320" y="9584"/>
                  </a:cubicBezTo>
                  <a:cubicBezTo>
                    <a:pt x="9320" y="9584"/>
                    <a:pt x="8993" y="5333"/>
                    <a:pt x="6439" y="5333"/>
                  </a:cubicBezTo>
                  <a:cubicBezTo>
                    <a:pt x="6210" y="5333"/>
                    <a:pt x="5963" y="5367"/>
                    <a:pt x="5696" y="5442"/>
                  </a:cubicBezTo>
                  <a:cubicBezTo>
                    <a:pt x="2459" y="6348"/>
                    <a:pt x="3625" y="11008"/>
                    <a:pt x="5696" y="12302"/>
                  </a:cubicBezTo>
                  <a:cubicBezTo>
                    <a:pt x="7767" y="13597"/>
                    <a:pt x="5696" y="18516"/>
                    <a:pt x="0" y="20328"/>
                  </a:cubicBezTo>
                  <a:cubicBezTo>
                    <a:pt x="0" y="20328"/>
                    <a:pt x="1151" y="28695"/>
                    <a:pt x="7119" y="28695"/>
                  </a:cubicBezTo>
                  <a:cubicBezTo>
                    <a:pt x="7790" y="28695"/>
                    <a:pt x="8522" y="28589"/>
                    <a:pt x="9320" y="28354"/>
                  </a:cubicBezTo>
                  <a:lnTo>
                    <a:pt x="14627" y="24729"/>
                  </a:lnTo>
                  <a:cubicBezTo>
                    <a:pt x="14627" y="24729"/>
                    <a:pt x="16936" y="26364"/>
                    <a:pt x="19836" y="26364"/>
                  </a:cubicBezTo>
                  <a:cubicBezTo>
                    <a:pt x="21376" y="26364"/>
                    <a:pt x="23082" y="25904"/>
                    <a:pt x="24699" y="24493"/>
                  </a:cubicBezTo>
                  <a:cubicBezTo>
                    <a:pt x="31250" y="18776"/>
                    <a:pt x="30678" y="265"/>
                    <a:pt x="21747" y="6"/>
                  </a:cubicBezTo>
                  <a:cubicBezTo>
                    <a:pt x="21630" y="3"/>
                    <a:pt x="21515" y="1"/>
                    <a:pt x="21401" y="1"/>
                  </a:cubicBez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527;p55">
              <a:extLst>
                <a:ext uri="{FF2B5EF4-FFF2-40B4-BE49-F238E27FC236}">
                  <a16:creationId xmlns:a16="http://schemas.microsoft.com/office/drawing/2014/main" id="{0A3B9957-17B5-40C1-A50C-F48FB2B43C14}"/>
                </a:ext>
              </a:extLst>
            </p:cNvPr>
            <p:cNvSpPr/>
            <p:nvPr/>
          </p:nvSpPr>
          <p:spPr>
            <a:xfrm>
              <a:off x="3790475" y="990250"/>
              <a:ext cx="1473575" cy="1537700"/>
            </a:xfrm>
            <a:custGeom>
              <a:avLst/>
              <a:gdLst/>
              <a:ahLst/>
              <a:cxnLst/>
              <a:rect l="l" t="t" r="r" b="b"/>
              <a:pathLst>
                <a:path w="58943" h="61508" extrusionOk="0">
                  <a:moveTo>
                    <a:pt x="14891" y="1"/>
                  </a:moveTo>
                  <a:cubicBezTo>
                    <a:pt x="8791" y="1"/>
                    <a:pt x="725" y="8136"/>
                    <a:pt x="0" y="11275"/>
                  </a:cubicBezTo>
                  <a:cubicBezTo>
                    <a:pt x="0" y="11275"/>
                    <a:pt x="3915" y="24131"/>
                    <a:pt x="20161" y="41942"/>
                  </a:cubicBezTo>
                  <a:cubicBezTo>
                    <a:pt x="36407" y="59754"/>
                    <a:pt x="53512" y="61507"/>
                    <a:pt x="53512" y="61507"/>
                  </a:cubicBezTo>
                  <a:lnTo>
                    <a:pt x="58942" y="56515"/>
                  </a:lnTo>
                  <a:cubicBezTo>
                    <a:pt x="58942" y="56515"/>
                    <a:pt x="40944" y="49092"/>
                    <a:pt x="34384" y="34116"/>
                  </a:cubicBezTo>
                  <a:cubicBezTo>
                    <a:pt x="26203" y="15443"/>
                    <a:pt x="22801" y="2585"/>
                    <a:pt x="16946" y="359"/>
                  </a:cubicBezTo>
                  <a:cubicBezTo>
                    <a:pt x="16298" y="113"/>
                    <a:pt x="15609" y="1"/>
                    <a:pt x="14891" y="1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528;p55">
              <a:extLst>
                <a:ext uri="{FF2B5EF4-FFF2-40B4-BE49-F238E27FC236}">
                  <a16:creationId xmlns:a16="http://schemas.microsoft.com/office/drawing/2014/main" id="{0B1217A8-057B-4F23-9BAD-EF3900131966}"/>
                </a:ext>
              </a:extLst>
            </p:cNvPr>
            <p:cNvSpPr/>
            <p:nvPr/>
          </p:nvSpPr>
          <p:spPr>
            <a:xfrm>
              <a:off x="4360125" y="559125"/>
              <a:ext cx="188875" cy="221200"/>
            </a:xfrm>
            <a:custGeom>
              <a:avLst/>
              <a:gdLst/>
              <a:ahLst/>
              <a:cxnLst/>
              <a:rect l="l" t="t" r="r" b="b"/>
              <a:pathLst>
                <a:path w="7555" h="8848" extrusionOk="0">
                  <a:moveTo>
                    <a:pt x="7555" y="0"/>
                  </a:moveTo>
                  <a:lnTo>
                    <a:pt x="7555" y="0"/>
                  </a:lnTo>
                  <a:cubicBezTo>
                    <a:pt x="7554" y="0"/>
                    <a:pt x="54" y="1684"/>
                    <a:pt x="27" y="1684"/>
                  </a:cubicBezTo>
                  <a:cubicBezTo>
                    <a:pt x="1" y="1684"/>
                    <a:pt x="27" y="8601"/>
                    <a:pt x="27" y="8601"/>
                  </a:cubicBezTo>
                  <a:cubicBezTo>
                    <a:pt x="27" y="8601"/>
                    <a:pt x="306" y="8847"/>
                    <a:pt x="743" y="8847"/>
                  </a:cubicBezTo>
                  <a:cubicBezTo>
                    <a:pt x="1246" y="8847"/>
                    <a:pt x="1959" y="8520"/>
                    <a:pt x="2696" y="7112"/>
                  </a:cubicBezTo>
                  <a:cubicBezTo>
                    <a:pt x="4071" y="4483"/>
                    <a:pt x="4508" y="2133"/>
                    <a:pt x="7555" y="0"/>
                  </a:cubicBez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529;p55">
              <a:extLst>
                <a:ext uri="{FF2B5EF4-FFF2-40B4-BE49-F238E27FC236}">
                  <a16:creationId xmlns:a16="http://schemas.microsoft.com/office/drawing/2014/main" id="{98232489-16FE-4EA1-93A2-2BE490C1A867}"/>
                </a:ext>
              </a:extLst>
            </p:cNvPr>
            <p:cNvSpPr/>
            <p:nvPr/>
          </p:nvSpPr>
          <p:spPr>
            <a:xfrm>
              <a:off x="4445125" y="534375"/>
              <a:ext cx="573400" cy="145450"/>
            </a:xfrm>
            <a:custGeom>
              <a:avLst/>
              <a:gdLst/>
              <a:ahLst/>
              <a:cxnLst/>
              <a:rect l="l" t="t" r="r" b="b"/>
              <a:pathLst>
                <a:path w="22936" h="5818" extrusionOk="0">
                  <a:moveTo>
                    <a:pt x="1" y="1"/>
                  </a:moveTo>
                  <a:lnTo>
                    <a:pt x="731" y="1759"/>
                  </a:lnTo>
                  <a:cubicBezTo>
                    <a:pt x="731" y="1759"/>
                    <a:pt x="5152" y="5613"/>
                    <a:pt x="10110" y="5613"/>
                  </a:cubicBezTo>
                  <a:cubicBezTo>
                    <a:pt x="10178" y="5613"/>
                    <a:pt x="10247" y="5612"/>
                    <a:pt x="10315" y="5611"/>
                  </a:cubicBezTo>
                  <a:lnTo>
                    <a:pt x="9468" y="3687"/>
                  </a:lnTo>
                  <a:lnTo>
                    <a:pt x="9468" y="3687"/>
                  </a:lnTo>
                  <a:cubicBezTo>
                    <a:pt x="9469" y="3687"/>
                    <a:pt x="11816" y="5817"/>
                    <a:pt x="14953" y="5817"/>
                  </a:cubicBezTo>
                  <a:cubicBezTo>
                    <a:pt x="17381" y="5817"/>
                    <a:pt x="20283" y="4540"/>
                    <a:pt x="22936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96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530;p55">
              <a:extLst>
                <a:ext uri="{FF2B5EF4-FFF2-40B4-BE49-F238E27FC236}">
                  <a16:creationId xmlns:a16="http://schemas.microsoft.com/office/drawing/2014/main" id="{C0FE821E-482F-4EE3-B17B-02C7BE908344}"/>
                </a:ext>
              </a:extLst>
            </p:cNvPr>
            <p:cNvSpPr/>
            <p:nvPr/>
          </p:nvSpPr>
          <p:spPr>
            <a:xfrm>
              <a:off x="4976700" y="2327550"/>
              <a:ext cx="422525" cy="355925"/>
            </a:xfrm>
            <a:custGeom>
              <a:avLst/>
              <a:gdLst/>
              <a:ahLst/>
              <a:cxnLst/>
              <a:rect l="l" t="t" r="r" b="b"/>
              <a:pathLst>
                <a:path w="16901" h="14237" extrusionOk="0">
                  <a:moveTo>
                    <a:pt x="5648" y="0"/>
                  </a:moveTo>
                  <a:lnTo>
                    <a:pt x="1" y="6587"/>
                  </a:lnTo>
                  <a:lnTo>
                    <a:pt x="5017" y="8015"/>
                  </a:lnTo>
                  <a:lnTo>
                    <a:pt x="8683" y="13433"/>
                  </a:lnTo>
                  <a:cubicBezTo>
                    <a:pt x="8683" y="13433"/>
                    <a:pt x="12273" y="14236"/>
                    <a:pt x="13876" y="14236"/>
                  </a:cubicBezTo>
                  <a:cubicBezTo>
                    <a:pt x="14152" y="14236"/>
                    <a:pt x="14369" y="14213"/>
                    <a:pt x="14499" y="14157"/>
                  </a:cubicBezTo>
                  <a:cubicBezTo>
                    <a:pt x="15383" y="13778"/>
                    <a:pt x="16900" y="8089"/>
                    <a:pt x="15762" y="5687"/>
                  </a:cubicBezTo>
                  <a:cubicBezTo>
                    <a:pt x="14624" y="3285"/>
                    <a:pt x="5648" y="0"/>
                    <a:pt x="5648" y="0"/>
                  </a:cubicBez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531;p55">
              <a:extLst>
                <a:ext uri="{FF2B5EF4-FFF2-40B4-BE49-F238E27FC236}">
                  <a16:creationId xmlns:a16="http://schemas.microsoft.com/office/drawing/2014/main" id="{98CB5A82-21F8-4328-9E58-720AAA10BC25}"/>
                </a:ext>
              </a:extLst>
            </p:cNvPr>
            <p:cNvSpPr/>
            <p:nvPr/>
          </p:nvSpPr>
          <p:spPr>
            <a:xfrm>
              <a:off x="3579000" y="3736050"/>
              <a:ext cx="607375" cy="408225"/>
            </a:xfrm>
            <a:custGeom>
              <a:avLst/>
              <a:gdLst/>
              <a:ahLst/>
              <a:cxnLst/>
              <a:rect l="l" t="t" r="r" b="b"/>
              <a:pathLst>
                <a:path w="24295" h="16329" extrusionOk="0">
                  <a:moveTo>
                    <a:pt x="3798" y="1"/>
                  </a:moveTo>
                  <a:cubicBezTo>
                    <a:pt x="3798" y="1"/>
                    <a:pt x="963" y="3109"/>
                    <a:pt x="613" y="5217"/>
                  </a:cubicBezTo>
                  <a:cubicBezTo>
                    <a:pt x="262" y="7326"/>
                    <a:pt x="1" y="8593"/>
                    <a:pt x="1" y="8593"/>
                  </a:cubicBezTo>
                  <a:lnTo>
                    <a:pt x="21084" y="16328"/>
                  </a:lnTo>
                  <a:cubicBezTo>
                    <a:pt x="21084" y="16328"/>
                    <a:pt x="24295" y="15005"/>
                    <a:pt x="23428" y="13085"/>
                  </a:cubicBezTo>
                  <a:cubicBezTo>
                    <a:pt x="22561" y="11165"/>
                    <a:pt x="12532" y="2638"/>
                    <a:pt x="12532" y="2638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F5D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532;p55">
              <a:extLst>
                <a:ext uri="{FF2B5EF4-FFF2-40B4-BE49-F238E27FC236}">
                  <a16:creationId xmlns:a16="http://schemas.microsoft.com/office/drawing/2014/main" id="{B0C0A0A7-037A-4216-8733-C4CF54726206}"/>
                </a:ext>
              </a:extLst>
            </p:cNvPr>
            <p:cNvSpPr/>
            <p:nvPr/>
          </p:nvSpPr>
          <p:spPr>
            <a:xfrm>
              <a:off x="3460925" y="4481125"/>
              <a:ext cx="202825" cy="202875"/>
            </a:xfrm>
            <a:custGeom>
              <a:avLst/>
              <a:gdLst/>
              <a:ahLst/>
              <a:cxnLst/>
              <a:rect l="l" t="t" r="r" b="b"/>
              <a:pathLst>
                <a:path w="8113" h="8115" extrusionOk="0">
                  <a:moveTo>
                    <a:pt x="4056" y="1"/>
                  </a:moveTo>
                  <a:cubicBezTo>
                    <a:pt x="1816" y="1"/>
                    <a:pt x="0" y="1817"/>
                    <a:pt x="0" y="4057"/>
                  </a:cubicBezTo>
                  <a:cubicBezTo>
                    <a:pt x="0" y="6298"/>
                    <a:pt x="1816" y="8114"/>
                    <a:pt x="4056" y="8114"/>
                  </a:cubicBezTo>
                  <a:cubicBezTo>
                    <a:pt x="6296" y="8114"/>
                    <a:pt x="8113" y="6298"/>
                    <a:pt x="8113" y="4057"/>
                  </a:cubicBezTo>
                  <a:cubicBezTo>
                    <a:pt x="8113" y="1817"/>
                    <a:pt x="6296" y="1"/>
                    <a:pt x="4056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533;p55">
              <a:extLst>
                <a:ext uri="{FF2B5EF4-FFF2-40B4-BE49-F238E27FC236}">
                  <a16:creationId xmlns:a16="http://schemas.microsoft.com/office/drawing/2014/main" id="{4C3AE9D7-5008-48C0-9D42-A56D5396A3CD}"/>
                </a:ext>
              </a:extLst>
            </p:cNvPr>
            <p:cNvSpPr/>
            <p:nvPr/>
          </p:nvSpPr>
          <p:spPr>
            <a:xfrm>
              <a:off x="3710150" y="4001475"/>
              <a:ext cx="269950" cy="136400"/>
            </a:xfrm>
            <a:custGeom>
              <a:avLst/>
              <a:gdLst/>
              <a:ahLst/>
              <a:cxnLst/>
              <a:rect l="l" t="t" r="r" b="b"/>
              <a:pathLst>
                <a:path w="10798" h="5456" extrusionOk="0">
                  <a:moveTo>
                    <a:pt x="1565" y="1"/>
                  </a:moveTo>
                  <a:cubicBezTo>
                    <a:pt x="992" y="1"/>
                    <a:pt x="451" y="359"/>
                    <a:pt x="252" y="929"/>
                  </a:cubicBezTo>
                  <a:cubicBezTo>
                    <a:pt x="1" y="1651"/>
                    <a:pt x="384" y="2446"/>
                    <a:pt x="1105" y="2697"/>
                  </a:cubicBezTo>
                  <a:lnTo>
                    <a:pt x="8779" y="5378"/>
                  </a:lnTo>
                  <a:cubicBezTo>
                    <a:pt x="8929" y="5431"/>
                    <a:pt x="9082" y="5455"/>
                    <a:pt x="9233" y="5455"/>
                  </a:cubicBezTo>
                  <a:cubicBezTo>
                    <a:pt x="9807" y="5455"/>
                    <a:pt x="10347" y="5096"/>
                    <a:pt x="10546" y="4526"/>
                  </a:cubicBezTo>
                  <a:cubicBezTo>
                    <a:pt x="10797" y="3806"/>
                    <a:pt x="10415" y="3010"/>
                    <a:pt x="9693" y="2759"/>
                  </a:cubicBezTo>
                  <a:lnTo>
                    <a:pt x="2020" y="78"/>
                  </a:lnTo>
                  <a:cubicBezTo>
                    <a:pt x="1870" y="26"/>
                    <a:pt x="1716" y="1"/>
                    <a:pt x="1565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534;p55">
              <a:extLst>
                <a:ext uri="{FF2B5EF4-FFF2-40B4-BE49-F238E27FC236}">
                  <a16:creationId xmlns:a16="http://schemas.microsoft.com/office/drawing/2014/main" id="{B43E721A-A091-4481-9350-FC38591ECE26}"/>
                </a:ext>
              </a:extLst>
            </p:cNvPr>
            <p:cNvSpPr/>
            <p:nvPr/>
          </p:nvSpPr>
          <p:spPr>
            <a:xfrm>
              <a:off x="3512625" y="4071175"/>
              <a:ext cx="354950" cy="574825"/>
            </a:xfrm>
            <a:custGeom>
              <a:avLst/>
              <a:gdLst/>
              <a:ahLst/>
              <a:cxnLst/>
              <a:rect l="l" t="t" r="r" b="b"/>
              <a:pathLst>
                <a:path w="14198" h="22993" extrusionOk="0">
                  <a:moveTo>
                    <a:pt x="11618" y="1"/>
                  </a:moveTo>
                  <a:lnTo>
                    <a:pt x="0" y="21605"/>
                  </a:lnTo>
                  <a:lnTo>
                    <a:pt x="2580" y="22992"/>
                  </a:lnTo>
                  <a:lnTo>
                    <a:pt x="14198" y="1388"/>
                  </a:lnTo>
                  <a:lnTo>
                    <a:pt x="11618" y="1"/>
                  </a:ln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535;p55">
              <a:extLst>
                <a:ext uri="{FF2B5EF4-FFF2-40B4-BE49-F238E27FC236}">
                  <a16:creationId xmlns:a16="http://schemas.microsoft.com/office/drawing/2014/main" id="{592C36B0-5559-442F-B017-F77D5F1B435A}"/>
                </a:ext>
              </a:extLst>
            </p:cNvPr>
            <p:cNvSpPr/>
            <p:nvPr/>
          </p:nvSpPr>
          <p:spPr>
            <a:xfrm>
              <a:off x="2667500" y="955100"/>
              <a:ext cx="1742275" cy="1131825"/>
            </a:xfrm>
            <a:custGeom>
              <a:avLst/>
              <a:gdLst/>
              <a:ahLst/>
              <a:cxnLst/>
              <a:rect l="l" t="t" r="r" b="b"/>
              <a:pathLst>
                <a:path w="69691" h="45273" extrusionOk="0">
                  <a:moveTo>
                    <a:pt x="53649" y="0"/>
                  </a:moveTo>
                  <a:cubicBezTo>
                    <a:pt x="51445" y="0"/>
                    <a:pt x="48985" y="294"/>
                    <a:pt x="46257" y="944"/>
                  </a:cubicBezTo>
                  <a:cubicBezTo>
                    <a:pt x="29314" y="4978"/>
                    <a:pt x="0" y="32845"/>
                    <a:pt x="0" y="32845"/>
                  </a:cubicBezTo>
                  <a:cubicBezTo>
                    <a:pt x="0" y="32845"/>
                    <a:pt x="0" y="45272"/>
                    <a:pt x="25841" y="45272"/>
                  </a:cubicBezTo>
                  <a:cubicBezTo>
                    <a:pt x="29504" y="45272"/>
                    <a:pt x="33687" y="45023"/>
                    <a:pt x="38462" y="44452"/>
                  </a:cubicBezTo>
                  <a:cubicBezTo>
                    <a:pt x="38462" y="44452"/>
                    <a:pt x="68525" y="23805"/>
                    <a:pt x="69159" y="15200"/>
                  </a:cubicBezTo>
                  <a:cubicBezTo>
                    <a:pt x="69690" y="7979"/>
                    <a:pt x="65135" y="0"/>
                    <a:pt x="53649" y="0"/>
                  </a:cubicBezTo>
                  <a:close/>
                </a:path>
              </a:pathLst>
            </a:custGeom>
            <a:solidFill>
              <a:srgbClr val="F3C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536;p55">
              <a:extLst>
                <a:ext uri="{FF2B5EF4-FFF2-40B4-BE49-F238E27FC236}">
                  <a16:creationId xmlns:a16="http://schemas.microsoft.com/office/drawing/2014/main" id="{2BABEBB4-5F3F-4E17-A54D-8928A12A626E}"/>
                </a:ext>
              </a:extLst>
            </p:cNvPr>
            <p:cNvSpPr/>
            <p:nvPr/>
          </p:nvSpPr>
          <p:spPr>
            <a:xfrm>
              <a:off x="2840125" y="1312550"/>
              <a:ext cx="1214575" cy="565625"/>
            </a:xfrm>
            <a:custGeom>
              <a:avLst/>
              <a:gdLst/>
              <a:ahLst/>
              <a:cxnLst/>
              <a:rect l="l" t="t" r="r" b="b"/>
              <a:pathLst>
                <a:path w="48583" h="22625" extrusionOk="0">
                  <a:moveTo>
                    <a:pt x="7640" y="1"/>
                  </a:moveTo>
                  <a:lnTo>
                    <a:pt x="0" y="7828"/>
                  </a:lnTo>
                  <a:cubicBezTo>
                    <a:pt x="0" y="7828"/>
                    <a:pt x="19332" y="22624"/>
                    <a:pt x="37592" y="22624"/>
                  </a:cubicBezTo>
                  <a:cubicBezTo>
                    <a:pt x="39474" y="22624"/>
                    <a:pt x="41345" y="22467"/>
                    <a:pt x="43182" y="22120"/>
                  </a:cubicBezTo>
                  <a:cubicBezTo>
                    <a:pt x="43494" y="22060"/>
                    <a:pt x="43782" y="21910"/>
                    <a:pt x="44009" y="21688"/>
                  </a:cubicBezTo>
                  <a:lnTo>
                    <a:pt x="48582" y="17283"/>
                  </a:lnTo>
                  <a:cubicBezTo>
                    <a:pt x="48582" y="17283"/>
                    <a:pt x="16213" y="12672"/>
                    <a:pt x="7640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537;p55">
              <a:extLst>
                <a:ext uri="{FF2B5EF4-FFF2-40B4-BE49-F238E27FC236}">
                  <a16:creationId xmlns:a16="http://schemas.microsoft.com/office/drawing/2014/main" id="{B1028330-62DE-4421-BFE3-7AF77DDA5B0B}"/>
                </a:ext>
              </a:extLst>
            </p:cNvPr>
            <p:cNvSpPr/>
            <p:nvPr/>
          </p:nvSpPr>
          <p:spPr>
            <a:xfrm>
              <a:off x="3313700" y="863550"/>
              <a:ext cx="1163300" cy="441425"/>
            </a:xfrm>
            <a:custGeom>
              <a:avLst/>
              <a:gdLst/>
              <a:ahLst/>
              <a:cxnLst/>
              <a:rect l="l" t="t" r="r" b="b"/>
              <a:pathLst>
                <a:path w="46532" h="17657" extrusionOk="0">
                  <a:moveTo>
                    <a:pt x="20001" y="1"/>
                  </a:moveTo>
                  <a:cubicBezTo>
                    <a:pt x="8301" y="1"/>
                    <a:pt x="0" y="7749"/>
                    <a:pt x="0" y="7749"/>
                  </a:cubicBezTo>
                  <a:lnTo>
                    <a:pt x="12384" y="7218"/>
                  </a:lnTo>
                  <a:cubicBezTo>
                    <a:pt x="12559" y="6956"/>
                    <a:pt x="18170" y="5227"/>
                    <a:pt x="24722" y="5227"/>
                  </a:cubicBezTo>
                  <a:cubicBezTo>
                    <a:pt x="31437" y="5227"/>
                    <a:pt x="39141" y="7044"/>
                    <a:pt x="42992" y="14119"/>
                  </a:cubicBezTo>
                  <a:lnTo>
                    <a:pt x="44585" y="17657"/>
                  </a:lnTo>
                  <a:cubicBezTo>
                    <a:pt x="44585" y="17657"/>
                    <a:pt x="46531" y="8457"/>
                    <a:pt x="29900" y="1911"/>
                  </a:cubicBezTo>
                  <a:cubicBezTo>
                    <a:pt x="26423" y="542"/>
                    <a:pt x="23093" y="1"/>
                    <a:pt x="20001" y="1"/>
                  </a:cubicBezTo>
                  <a:close/>
                </a:path>
              </a:pathLst>
            </a:custGeom>
            <a:solidFill>
              <a:srgbClr val="5C6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538;p55">
              <a:extLst>
                <a:ext uri="{FF2B5EF4-FFF2-40B4-BE49-F238E27FC236}">
                  <a16:creationId xmlns:a16="http://schemas.microsoft.com/office/drawing/2014/main" id="{2FED22F7-0FD3-41A2-B6AC-E162E47F8E54}"/>
                </a:ext>
              </a:extLst>
            </p:cNvPr>
            <p:cNvSpPr/>
            <p:nvPr/>
          </p:nvSpPr>
          <p:spPr>
            <a:xfrm>
              <a:off x="2685375" y="1109975"/>
              <a:ext cx="708150" cy="512550"/>
            </a:xfrm>
            <a:custGeom>
              <a:avLst/>
              <a:gdLst/>
              <a:ahLst/>
              <a:cxnLst/>
              <a:rect l="l" t="t" r="r" b="b"/>
              <a:pathLst>
                <a:path w="28326" h="20502" extrusionOk="0">
                  <a:moveTo>
                    <a:pt x="20436" y="1"/>
                  </a:moveTo>
                  <a:cubicBezTo>
                    <a:pt x="13268" y="1"/>
                    <a:pt x="5782" y="5092"/>
                    <a:pt x="3361" y="7858"/>
                  </a:cubicBezTo>
                  <a:cubicBezTo>
                    <a:pt x="0" y="11699"/>
                    <a:pt x="6082" y="20502"/>
                    <a:pt x="6082" y="20502"/>
                  </a:cubicBezTo>
                  <a:lnTo>
                    <a:pt x="28326" y="2738"/>
                  </a:lnTo>
                  <a:cubicBezTo>
                    <a:pt x="25954" y="768"/>
                    <a:pt x="23219" y="1"/>
                    <a:pt x="20436" y="1"/>
                  </a:cubicBezTo>
                  <a:close/>
                </a:path>
              </a:pathLst>
            </a:custGeom>
            <a:solidFill>
              <a:srgbClr val="66B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" name="Google Shape;914;p37">
            <a:extLst>
              <a:ext uri="{FF2B5EF4-FFF2-40B4-BE49-F238E27FC236}">
                <a16:creationId xmlns:a16="http://schemas.microsoft.com/office/drawing/2014/main" id="{8FDE379F-9F69-4FB5-93C3-19B08CD6C908}"/>
              </a:ext>
            </a:extLst>
          </p:cNvPr>
          <p:cNvGrpSpPr/>
          <p:nvPr/>
        </p:nvGrpSpPr>
        <p:grpSpPr>
          <a:xfrm>
            <a:off x="7506171" y="-326995"/>
            <a:ext cx="8010696" cy="7945443"/>
            <a:chOff x="4112956" y="-189541"/>
            <a:chExt cx="6008022" cy="5959082"/>
          </a:xfrm>
        </p:grpSpPr>
        <p:sp>
          <p:nvSpPr>
            <p:cNvPr id="71" name="Google Shape;915;p37">
              <a:extLst>
                <a:ext uri="{FF2B5EF4-FFF2-40B4-BE49-F238E27FC236}">
                  <a16:creationId xmlns:a16="http://schemas.microsoft.com/office/drawing/2014/main" id="{7948B4AB-0AF9-4FC2-9FD1-1FDADFDAA222}"/>
                </a:ext>
              </a:extLst>
            </p:cNvPr>
            <p:cNvSpPr/>
            <p:nvPr/>
          </p:nvSpPr>
          <p:spPr>
            <a:xfrm rot="-2220259">
              <a:off x="4918498" y="715923"/>
              <a:ext cx="4396938" cy="4148153"/>
            </a:xfrm>
            <a:custGeom>
              <a:avLst/>
              <a:gdLst/>
              <a:ahLst/>
              <a:cxnLst/>
              <a:rect l="l" t="t" r="r" b="b"/>
              <a:pathLst>
                <a:path w="27076" h="25544" extrusionOk="0">
                  <a:moveTo>
                    <a:pt x="8431" y="435"/>
                  </a:moveTo>
                  <a:cubicBezTo>
                    <a:pt x="3664" y="435"/>
                    <a:pt x="491" y="3040"/>
                    <a:pt x="275" y="6741"/>
                  </a:cubicBezTo>
                  <a:cubicBezTo>
                    <a:pt x="0" y="11316"/>
                    <a:pt x="6005" y="11921"/>
                    <a:pt x="5587" y="18057"/>
                  </a:cubicBezTo>
                  <a:cubicBezTo>
                    <a:pt x="5241" y="22899"/>
                    <a:pt x="6633" y="25544"/>
                    <a:pt x="10534" y="25544"/>
                  </a:cubicBezTo>
                  <a:cubicBezTo>
                    <a:pt x="10726" y="25544"/>
                    <a:pt x="10925" y="25537"/>
                    <a:pt x="11129" y="25524"/>
                  </a:cubicBezTo>
                  <a:cubicBezTo>
                    <a:pt x="18783" y="25019"/>
                    <a:pt x="27075" y="17695"/>
                    <a:pt x="26987" y="10359"/>
                  </a:cubicBezTo>
                  <a:cubicBezTo>
                    <a:pt x="26844" y="0"/>
                    <a:pt x="19751" y="3024"/>
                    <a:pt x="12691" y="1056"/>
                  </a:cubicBezTo>
                  <a:cubicBezTo>
                    <a:pt x="11170" y="632"/>
                    <a:pt x="9740" y="435"/>
                    <a:pt x="8431" y="435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2" name="Google Shape;916;p37">
              <a:extLst>
                <a:ext uri="{FF2B5EF4-FFF2-40B4-BE49-F238E27FC236}">
                  <a16:creationId xmlns:a16="http://schemas.microsoft.com/office/drawing/2014/main" id="{1953217F-2D73-45AE-A3BB-6FAB80D80E23}"/>
                </a:ext>
              </a:extLst>
            </p:cNvPr>
            <p:cNvGrpSpPr/>
            <p:nvPr/>
          </p:nvGrpSpPr>
          <p:grpSpPr>
            <a:xfrm>
              <a:off x="4669371" y="858815"/>
              <a:ext cx="3930663" cy="3692672"/>
              <a:chOff x="1010850" y="238125"/>
              <a:chExt cx="5576200" cy="5238575"/>
            </a:xfrm>
          </p:grpSpPr>
          <p:sp>
            <p:nvSpPr>
              <p:cNvPr id="73" name="Google Shape;917;p37">
                <a:extLst>
                  <a:ext uri="{FF2B5EF4-FFF2-40B4-BE49-F238E27FC236}">
                    <a16:creationId xmlns:a16="http://schemas.microsoft.com/office/drawing/2014/main" id="{DCA106BC-A7FC-4CE5-998E-9802A0F57D39}"/>
                  </a:ext>
                </a:extLst>
              </p:cNvPr>
              <p:cNvSpPr/>
              <p:nvPr/>
            </p:nvSpPr>
            <p:spPr>
              <a:xfrm>
                <a:off x="5946225" y="238125"/>
                <a:ext cx="581975" cy="5161025"/>
              </a:xfrm>
              <a:custGeom>
                <a:avLst/>
                <a:gdLst/>
                <a:ahLst/>
                <a:cxnLst/>
                <a:rect l="l" t="t" r="r" b="b"/>
                <a:pathLst>
                  <a:path w="23279" h="206441" extrusionOk="0">
                    <a:moveTo>
                      <a:pt x="11473" y="0"/>
                    </a:moveTo>
                    <a:cubicBezTo>
                      <a:pt x="11103" y="0"/>
                      <a:pt x="10756" y="796"/>
                      <a:pt x="10756" y="1972"/>
                    </a:cubicBezTo>
                    <a:lnTo>
                      <a:pt x="10756" y="27789"/>
                    </a:lnTo>
                    <a:cubicBezTo>
                      <a:pt x="10756" y="28959"/>
                      <a:pt x="10407" y="29755"/>
                      <a:pt x="10038" y="29755"/>
                    </a:cubicBezTo>
                    <a:cubicBezTo>
                      <a:pt x="9884" y="29755"/>
                      <a:pt x="9721" y="29610"/>
                      <a:pt x="9584" y="29288"/>
                    </a:cubicBezTo>
                    <a:lnTo>
                      <a:pt x="6236" y="21456"/>
                    </a:lnTo>
                    <a:cubicBezTo>
                      <a:pt x="6095" y="21130"/>
                      <a:pt x="5937" y="20985"/>
                      <a:pt x="5778" y="20985"/>
                    </a:cubicBezTo>
                    <a:cubicBezTo>
                      <a:pt x="5409" y="20985"/>
                      <a:pt x="5061" y="21782"/>
                      <a:pt x="5061" y="22952"/>
                    </a:cubicBezTo>
                    <a:lnTo>
                      <a:pt x="5061" y="49851"/>
                    </a:lnTo>
                    <a:lnTo>
                      <a:pt x="4744" y="49108"/>
                    </a:lnTo>
                    <a:cubicBezTo>
                      <a:pt x="4582" y="48734"/>
                      <a:pt x="4489" y="48184"/>
                      <a:pt x="4489" y="47607"/>
                    </a:cubicBezTo>
                    <a:lnTo>
                      <a:pt x="4489" y="37245"/>
                    </a:lnTo>
                    <a:cubicBezTo>
                      <a:pt x="4489" y="36664"/>
                      <a:pt x="4401" y="36118"/>
                      <a:pt x="4239" y="35744"/>
                    </a:cubicBezTo>
                    <a:lnTo>
                      <a:pt x="1176" y="28571"/>
                    </a:lnTo>
                    <a:cubicBezTo>
                      <a:pt x="1034" y="28246"/>
                      <a:pt x="872" y="28100"/>
                      <a:pt x="718" y="28100"/>
                    </a:cubicBezTo>
                    <a:cubicBezTo>
                      <a:pt x="348" y="28100"/>
                      <a:pt x="1" y="28897"/>
                      <a:pt x="1" y="30072"/>
                    </a:cubicBezTo>
                    <a:lnTo>
                      <a:pt x="1" y="58318"/>
                    </a:lnTo>
                    <a:cubicBezTo>
                      <a:pt x="1" y="58894"/>
                      <a:pt x="94" y="59444"/>
                      <a:pt x="252" y="59818"/>
                    </a:cubicBezTo>
                    <a:lnTo>
                      <a:pt x="1994" y="63888"/>
                    </a:lnTo>
                    <a:cubicBezTo>
                      <a:pt x="2153" y="64262"/>
                      <a:pt x="2245" y="64813"/>
                      <a:pt x="2245" y="65389"/>
                    </a:cubicBezTo>
                    <a:lnTo>
                      <a:pt x="2245" y="87496"/>
                    </a:lnTo>
                    <a:lnTo>
                      <a:pt x="2311" y="87646"/>
                    </a:lnTo>
                    <a:lnTo>
                      <a:pt x="2311" y="100279"/>
                    </a:lnTo>
                    <a:cubicBezTo>
                      <a:pt x="2311" y="100855"/>
                      <a:pt x="2403" y="101401"/>
                      <a:pt x="2562" y="101775"/>
                    </a:cubicBezTo>
                    <a:lnTo>
                      <a:pt x="3829" y="104741"/>
                    </a:lnTo>
                    <a:cubicBezTo>
                      <a:pt x="3991" y="105115"/>
                      <a:pt x="4080" y="105665"/>
                      <a:pt x="4080" y="106241"/>
                    </a:cubicBezTo>
                    <a:lnTo>
                      <a:pt x="4080" y="113445"/>
                    </a:lnTo>
                    <a:cubicBezTo>
                      <a:pt x="4080" y="114026"/>
                      <a:pt x="4172" y="114572"/>
                      <a:pt x="4335" y="114946"/>
                    </a:cubicBezTo>
                    <a:lnTo>
                      <a:pt x="7626" y="122645"/>
                    </a:lnTo>
                    <a:cubicBezTo>
                      <a:pt x="7785" y="123020"/>
                      <a:pt x="7878" y="123565"/>
                      <a:pt x="7878" y="124146"/>
                    </a:cubicBezTo>
                    <a:lnTo>
                      <a:pt x="7878" y="127117"/>
                    </a:lnTo>
                    <a:cubicBezTo>
                      <a:pt x="7878" y="128291"/>
                      <a:pt x="7529" y="129087"/>
                      <a:pt x="7160" y="129087"/>
                    </a:cubicBezTo>
                    <a:cubicBezTo>
                      <a:pt x="7007" y="129087"/>
                      <a:pt x="6843" y="128939"/>
                      <a:pt x="6707" y="128618"/>
                    </a:cubicBezTo>
                    <a:lnTo>
                      <a:pt x="6140" y="127292"/>
                    </a:lnTo>
                    <a:cubicBezTo>
                      <a:pt x="6003" y="126971"/>
                      <a:pt x="5840" y="126826"/>
                      <a:pt x="5681" y="126826"/>
                    </a:cubicBezTo>
                    <a:cubicBezTo>
                      <a:pt x="5317" y="126826"/>
                      <a:pt x="4968" y="127623"/>
                      <a:pt x="4968" y="128793"/>
                    </a:cubicBezTo>
                    <a:lnTo>
                      <a:pt x="4968" y="157039"/>
                    </a:lnTo>
                    <a:cubicBezTo>
                      <a:pt x="4968" y="157615"/>
                      <a:pt x="5061" y="158166"/>
                      <a:pt x="5220" y="158539"/>
                    </a:cubicBezTo>
                    <a:lnTo>
                      <a:pt x="8287" y="165712"/>
                    </a:lnTo>
                    <a:cubicBezTo>
                      <a:pt x="8423" y="166033"/>
                      <a:pt x="8585" y="166178"/>
                      <a:pt x="8740" y="166178"/>
                    </a:cubicBezTo>
                    <a:cubicBezTo>
                      <a:pt x="9109" y="166178"/>
                      <a:pt x="9457" y="165386"/>
                      <a:pt x="9457" y="164212"/>
                    </a:cubicBezTo>
                    <a:lnTo>
                      <a:pt x="9457" y="147420"/>
                    </a:lnTo>
                    <a:cubicBezTo>
                      <a:pt x="9457" y="146249"/>
                      <a:pt x="9805" y="145452"/>
                      <a:pt x="10175" y="145452"/>
                    </a:cubicBezTo>
                    <a:cubicBezTo>
                      <a:pt x="10328" y="145452"/>
                      <a:pt x="10492" y="145598"/>
                      <a:pt x="10632" y="145919"/>
                    </a:cubicBezTo>
                    <a:lnTo>
                      <a:pt x="10914" y="146588"/>
                    </a:lnTo>
                    <a:cubicBezTo>
                      <a:pt x="11077" y="146962"/>
                      <a:pt x="11169" y="147508"/>
                      <a:pt x="11169" y="148088"/>
                    </a:cubicBezTo>
                    <a:lnTo>
                      <a:pt x="11169" y="152595"/>
                    </a:lnTo>
                    <a:lnTo>
                      <a:pt x="10786" y="151705"/>
                    </a:lnTo>
                    <a:lnTo>
                      <a:pt x="10786" y="184194"/>
                    </a:lnTo>
                    <a:cubicBezTo>
                      <a:pt x="10786" y="184769"/>
                      <a:pt x="10878" y="185319"/>
                      <a:pt x="11037" y="185689"/>
                    </a:cubicBezTo>
                    <a:lnTo>
                      <a:pt x="13827" y="192210"/>
                    </a:lnTo>
                    <a:cubicBezTo>
                      <a:pt x="13985" y="192580"/>
                      <a:pt x="14077" y="193130"/>
                      <a:pt x="14077" y="193707"/>
                    </a:cubicBezTo>
                    <a:lnTo>
                      <a:pt x="14077" y="197302"/>
                    </a:lnTo>
                    <a:cubicBezTo>
                      <a:pt x="14077" y="197878"/>
                      <a:pt x="14170" y="198428"/>
                      <a:pt x="14328" y="198802"/>
                    </a:cubicBezTo>
                    <a:lnTo>
                      <a:pt x="17395" y="205975"/>
                    </a:lnTo>
                    <a:cubicBezTo>
                      <a:pt x="17531" y="206296"/>
                      <a:pt x="17694" y="206441"/>
                      <a:pt x="17848" y="206441"/>
                    </a:cubicBezTo>
                    <a:cubicBezTo>
                      <a:pt x="18218" y="206441"/>
                      <a:pt x="18565" y="205649"/>
                      <a:pt x="18565" y="204475"/>
                    </a:cubicBezTo>
                    <a:lnTo>
                      <a:pt x="18565" y="176229"/>
                    </a:lnTo>
                    <a:cubicBezTo>
                      <a:pt x="18565" y="175652"/>
                      <a:pt x="18473" y="175102"/>
                      <a:pt x="18315" y="174728"/>
                    </a:cubicBezTo>
                    <a:lnTo>
                      <a:pt x="15908" y="169100"/>
                    </a:lnTo>
                    <a:cubicBezTo>
                      <a:pt x="15750" y="168726"/>
                      <a:pt x="15657" y="168180"/>
                      <a:pt x="15657" y="167599"/>
                    </a:cubicBezTo>
                    <a:lnTo>
                      <a:pt x="15657" y="149285"/>
                    </a:lnTo>
                    <a:cubicBezTo>
                      <a:pt x="15657" y="148111"/>
                      <a:pt x="16004" y="147314"/>
                      <a:pt x="16374" y="147314"/>
                    </a:cubicBezTo>
                    <a:cubicBezTo>
                      <a:pt x="16528" y="147314"/>
                      <a:pt x="16691" y="147459"/>
                      <a:pt x="16828" y="147785"/>
                    </a:cubicBezTo>
                    <a:lnTo>
                      <a:pt x="17083" y="148379"/>
                    </a:lnTo>
                    <a:cubicBezTo>
                      <a:pt x="17241" y="148748"/>
                      <a:pt x="17334" y="149299"/>
                      <a:pt x="17334" y="149875"/>
                    </a:cubicBezTo>
                    <a:lnTo>
                      <a:pt x="17334" y="165659"/>
                    </a:lnTo>
                    <a:cubicBezTo>
                      <a:pt x="17334" y="166235"/>
                      <a:pt x="17426" y="166781"/>
                      <a:pt x="17584" y="167155"/>
                    </a:cubicBezTo>
                    <a:lnTo>
                      <a:pt x="20651" y="174328"/>
                    </a:lnTo>
                    <a:cubicBezTo>
                      <a:pt x="20788" y="174653"/>
                      <a:pt x="20951" y="174799"/>
                      <a:pt x="21109" y="174799"/>
                    </a:cubicBezTo>
                    <a:cubicBezTo>
                      <a:pt x="21475" y="174799"/>
                      <a:pt x="21822" y="174002"/>
                      <a:pt x="21822" y="172827"/>
                    </a:cubicBezTo>
                    <a:lnTo>
                      <a:pt x="21822" y="144581"/>
                    </a:lnTo>
                    <a:cubicBezTo>
                      <a:pt x="21822" y="144005"/>
                      <a:pt x="21729" y="143455"/>
                      <a:pt x="21571" y="143086"/>
                    </a:cubicBezTo>
                    <a:lnTo>
                      <a:pt x="18187" y="135160"/>
                    </a:lnTo>
                    <a:cubicBezTo>
                      <a:pt x="18025" y="134786"/>
                      <a:pt x="17932" y="134241"/>
                      <a:pt x="17932" y="133665"/>
                    </a:cubicBezTo>
                    <a:lnTo>
                      <a:pt x="17932" y="132767"/>
                    </a:lnTo>
                    <a:lnTo>
                      <a:pt x="18346" y="133730"/>
                    </a:lnTo>
                    <a:lnTo>
                      <a:pt x="18346" y="133458"/>
                    </a:lnTo>
                    <a:cubicBezTo>
                      <a:pt x="18346" y="132287"/>
                      <a:pt x="18693" y="131490"/>
                      <a:pt x="19063" y="131490"/>
                    </a:cubicBezTo>
                    <a:cubicBezTo>
                      <a:pt x="19217" y="131490"/>
                      <a:pt x="19380" y="131636"/>
                      <a:pt x="19516" y="131961"/>
                    </a:cubicBezTo>
                    <a:lnTo>
                      <a:pt x="22108" y="138017"/>
                    </a:lnTo>
                    <a:cubicBezTo>
                      <a:pt x="22245" y="138342"/>
                      <a:pt x="22407" y="138487"/>
                      <a:pt x="22566" y="138487"/>
                    </a:cubicBezTo>
                    <a:cubicBezTo>
                      <a:pt x="22931" y="138487"/>
                      <a:pt x="23279" y="137690"/>
                      <a:pt x="23279" y="136520"/>
                    </a:cubicBezTo>
                    <a:lnTo>
                      <a:pt x="23279" y="97441"/>
                    </a:lnTo>
                    <a:cubicBezTo>
                      <a:pt x="23279" y="96864"/>
                      <a:pt x="23186" y="96314"/>
                      <a:pt x="23027" y="95940"/>
                    </a:cubicBezTo>
                    <a:lnTo>
                      <a:pt x="19357" y="87351"/>
                    </a:lnTo>
                    <a:cubicBezTo>
                      <a:pt x="19195" y="86982"/>
                      <a:pt x="19103" y="86431"/>
                      <a:pt x="19103" y="85855"/>
                    </a:cubicBezTo>
                    <a:lnTo>
                      <a:pt x="19103" y="71598"/>
                    </a:lnTo>
                    <a:cubicBezTo>
                      <a:pt x="19103" y="70428"/>
                      <a:pt x="19455" y="69630"/>
                      <a:pt x="19820" y="69630"/>
                    </a:cubicBezTo>
                    <a:cubicBezTo>
                      <a:pt x="19978" y="69630"/>
                      <a:pt x="20137" y="69776"/>
                      <a:pt x="20277" y="70101"/>
                    </a:cubicBezTo>
                    <a:lnTo>
                      <a:pt x="21443" y="72825"/>
                    </a:lnTo>
                    <a:cubicBezTo>
                      <a:pt x="21580" y="73151"/>
                      <a:pt x="21743" y="73296"/>
                      <a:pt x="21901" y="73296"/>
                    </a:cubicBezTo>
                    <a:cubicBezTo>
                      <a:pt x="22267" y="73296"/>
                      <a:pt x="22614" y="72500"/>
                      <a:pt x="22614" y="71325"/>
                    </a:cubicBezTo>
                    <a:lnTo>
                      <a:pt x="22614" y="43080"/>
                    </a:lnTo>
                    <a:cubicBezTo>
                      <a:pt x="22614" y="42503"/>
                      <a:pt x="22521" y="41953"/>
                      <a:pt x="22363" y="41583"/>
                    </a:cubicBezTo>
                    <a:lnTo>
                      <a:pt x="19296" y="34410"/>
                    </a:lnTo>
                    <a:cubicBezTo>
                      <a:pt x="19160" y="34085"/>
                      <a:pt x="18997" y="33940"/>
                      <a:pt x="18839" y="33940"/>
                    </a:cubicBezTo>
                    <a:cubicBezTo>
                      <a:pt x="18473" y="33940"/>
                      <a:pt x="18126" y="34736"/>
                      <a:pt x="18126" y="35907"/>
                    </a:cubicBezTo>
                    <a:lnTo>
                      <a:pt x="18126" y="43224"/>
                    </a:lnTo>
                    <a:cubicBezTo>
                      <a:pt x="18126" y="44395"/>
                      <a:pt x="17779" y="45192"/>
                      <a:pt x="17409" y="45192"/>
                    </a:cubicBezTo>
                    <a:cubicBezTo>
                      <a:pt x="17251" y="45192"/>
                      <a:pt x="17092" y="45046"/>
                      <a:pt x="16951" y="44721"/>
                    </a:cubicBezTo>
                    <a:cubicBezTo>
                      <a:pt x="16792" y="44347"/>
                      <a:pt x="16700" y="43801"/>
                      <a:pt x="16700" y="43224"/>
                    </a:cubicBezTo>
                    <a:lnTo>
                      <a:pt x="16700" y="12549"/>
                    </a:lnTo>
                    <a:cubicBezTo>
                      <a:pt x="16700" y="11969"/>
                      <a:pt x="16607" y="11424"/>
                      <a:pt x="16449" y="11050"/>
                    </a:cubicBezTo>
                    <a:lnTo>
                      <a:pt x="11926" y="471"/>
                    </a:lnTo>
                    <a:cubicBezTo>
                      <a:pt x="11790" y="146"/>
                      <a:pt x="11627" y="0"/>
                      <a:pt x="1147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18;p37">
                <a:extLst>
                  <a:ext uri="{FF2B5EF4-FFF2-40B4-BE49-F238E27FC236}">
                    <a16:creationId xmlns:a16="http://schemas.microsoft.com/office/drawing/2014/main" id="{8B771654-FA60-43F1-A621-8789428F13EB}"/>
                  </a:ext>
                </a:extLst>
              </p:cNvPr>
              <p:cNvSpPr/>
              <p:nvPr/>
            </p:nvSpPr>
            <p:spPr>
              <a:xfrm>
                <a:off x="5992775" y="315600"/>
                <a:ext cx="581950" cy="5161100"/>
              </a:xfrm>
              <a:custGeom>
                <a:avLst/>
                <a:gdLst/>
                <a:ahLst/>
                <a:cxnLst/>
                <a:rect l="l" t="t" r="r" b="b"/>
                <a:pathLst>
                  <a:path w="23278" h="206444" extrusionOk="0">
                    <a:moveTo>
                      <a:pt x="11470" y="0"/>
                    </a:moveTo>
                    <a:cubicBezTo>
                      <a:pt x="11103" y="0"/>
                      <a:pt x="10754" y="798"/>
                      <a:pt x="10754" y="1970"/>
                    </a:cubicBezTo>
                    <a:lnTo>
                      <a:pt x="10754" y="27787"/>
                    </a:lnTo>
                    <a:cubicBezTo>
                      <a:pt x="10754" y="28961"/>
                      <a:pt x="10405" y="29758"/>
                      <a:pt x="10037" y="29758"/>
                    </a:cubicBezTo>
                    <a:cubicBezTo>
                      <a:pt x="9879" y="29758"/>
                      <a:pt x="9718" y="29612"/>
                      <a:pt x="9580" y="29288"/>
                    </a:cubicBezTo>
                    <a:lnTo>
                      <a:pt x="6231" y="21455"/>
                    </a:lnTo>
                    <a:cubicBezTo>
                      <a:pt x="6093" y="21130"/>
                      <a:pt x="5932" y="20984"/>
                      <a:pt x="5775" y="20984"/>
                    </a:cubicBezTo>
                    <a:cubicBezTo>
                      <a:pt x="5408" y="20984"/>
                      <a:pt x="5060" y="21780"/>
                      <a:pt x="5060" y="22951"/>
                    </a:cubicBezTo>
                    <a:lnTo>
                      <a:pt x="5060" y="49855"/>
                    </a:lnTo>
                    <a:lnTo>
                      <a:pt x="4739" y="49106"/>
                    </a:lnTo>
                    <a:cubicBezTo>
                      <a:pt x="4581" y="48732"/>
                      <a:pt x="4489" y="48187"/>
                      <a:pt x="4489" y="47611"/>
                    </a:cubicBezTo>
                    <a:lnTo>
                      <a:pt x="4489" y="37243"/>
                    </a:lnTo>
                    <a:cubicBezTo>
                      <a:pt x="4489" y="36667"/>
                      <a:pt x="4396" y="36116"/>
                      <a:pt x="4237" y="35742"/>
                    </a:cubicBezTo>
                    <a:lnTo>
                      <a:pt x="1171" y="28575"/>
                    </a:lnTo>
                    <a:cubicBezTo>
                      <a:pt x="1032" y="28250"/>
                      <a:pt x="872" y="28105"/>
                      <a:pt x="715" y="28105"/>
                    </a:cubicBezTo>
                    <a:cubicBezTo>
                      <a:pt x="348" y="28105"/>
                      <a:pt x="0" y="28900"/>
                      <a:pt x="0" y="30070"/>
                    </a:cubicBezTo>
                    <a:lnTo>
                      <a:pt x="0" y="58316"/>
                    </a:lnTo>
                    <a:cubicBezTo>
                      <a:pt x="0" y="58897"/>
                      <a:pt x="92" y="59443"/>
                      <a:pt x="251" y="59817"/>
                    </a:cubicBezTo>
                    <a:lnTo>
                      <a:pt x="1993" y="63891"/>
                    </a:lnTo>
                    <a:cubicBezTo>
                      <a:pt x="2152" y="64266"/>
                      <a:pt x="2245" y="64811"/>
                      <a:pt x="2245" y="65388"/>
                    </a:cubicBezTo>
                    <a:lnTo>
                      <a:pt x="2245" y="87494"/>
                    </a:lnTo>
                    <a:lnTo>
                      <a:pt x="2310" y="87649"/>
                    </a:lnTo>
                    <a:lnTo>
                      <a:pt x="2310" y="100278"/>
                    </a:lnTo>
                    <a:cubicBezTo>
                      <a:pt x="2310" y="100854"/>
                      <a:pt x="2399" y="101404"/>
                      <a:pt x="2561" y="101774"/>
                    </a:cubicBezTo>
                    <a:lnTo>
                      <a:pt x="3829" y="104744"/>
                    </a:lnTo>
                    <a:cubicBezTo>
                      <a:pt x="3987" y="105114"/>
                      <a:pt x="4079" y="105664"/>
                      <a:pt x="4079" y="106240"/>
                    </a:cubicBezTo>
                    <a:lnTo>
                      <a:pt x="4079" y="113448"/>
                    </a:lnTo>
                    <a:cubicBezTo>
                      <a:pt x="4079" y="114024"/>
                      <a:pt x="4172" y="114574"/>
                      <a:pt x="4330" y="114944"/>
                    </a:cubicBezTo>
                    <a:lnTo>
                      <a:pt x="7621" y="122645"/>
                    </a:lnTo>
                    <a:cubicBezTo>
                      <a:pt x="7785" y="123019"/>
                      <a:pt x="7877" y="123569"/>
                      <a:pt x="7877" y="124146"/>
                    </a:cubicBezTo>
                    <a:lnTo>
                      <a:pt x="7877" y="127120"/>
                    </a:lnTo>
                    <a:cubicBezTo>
                      <a:pt x="7877" y="128291"/>
                      <a:pt x="7527" y="129086"/>
                      <a:pt x="7159" y="129086"/>
                    </a:cubicBezTo>
                    <a:cubicBezTo>
                      <a:pt x="7002" y="129086"/>
                      <a:pt x="6841" y="128941"/>
                      <a:pt x="6702" y="128616"/>
                    </a:cubicBezTo>
                    <a:lnTo>
                      <a:pt x="6138" y="127296"/>
                    </a:lnTo>
                    <a:cubicBezTo>
                      <a:pt x="6000" y="126971"/>
                      <a:pt x="5839" y="126826"/>
                      <a:pt x="5682" y="126826"/>
                    </a:cubicBezTo>
                    <a:cubicBezTo>
                      <a:pt x="5314" y="126826"/>
                      <a:pt x="4964" y="127621"/>
                      <a:pt x="4964" y="128792"/>
                    </a:cubicBezTo>
                    <a:lnTo>
                      <a:pt x="4964" y="157042"/>
                    </a:lnTo>
                    <a:cubicBezTo>
                      <a:pt x="4964" y="157618"/>
                      <a:pt x="5056" y="158164"/>
                      <a:pt x="5219" y="158538"/>
                    </a:cubicBezTo>
                    <a:lnTo>
                      <a:pt x="8281" y="165711"/>
                    </a:lnTo>
                    <a:cubicBezTo>
                      <a:pt x="8420" y="166035"/>
                      <a:pt x="8581" y="166181"/>
                      <a:pt x="8738" y="166181"/>
                    </a:cubicBezTo>
                    <a:cubicBezTo>
                      <a:pt x="9107" y="166181"/>
                      <a:pt x="9457" y="165385"/>
                      <a:pt x="9457" y="164210"/>
                    </a:cubicBezTo>
                    <a:lnTo>
                      <a:pt x="9457" y="147418"/>
                    </a:lnTo>
                    <a:cubicBezTo>
                      <a:pt x="9457" y="146248"/>
                      <a:pt x="9804" y="145452"/>
                      <a:pt x="10171" y="145452"/>
                    </a:cubicBezTo>
                    <a:cubicBezTo>
                      <a:pt x="10328" y="145452"/>
                      <a:pt x="10488" y="145598"/>
                      <a:pt x="10627" y="145922"/>
                    </a:cubicBezTo>
                    <a:lnTo>
                      <a:pt x="10913" y="146587"/>
                    </a:lnTo>
                    <a:cubicBezTo>
                      <a:pt x="11071" y="146961"/>
                      <a:pt x="11164" y="147511"/>
                      <a:pt x="11164" y="148087"/>
                    </a:cubicBezTo>
                    <a:lnTo>
                      <a:pt x="11164" y="152593"/>
                    </a:lnTo>
                    <a:lnTo>
                      <a:pt x="10785" y="151704"/>
                    </a:lnTo>
                    <a:lnTo>
                      <a:pt x="10785" y="184192"/>
                    </a:lnTo>
                    <a:cubicBezTo>
                      <a:pt x="10785" y="184769"/>
                      <a:pt x="10878" y="185319"/>
                      <a:pt x="11036" y="185693"/>
                    </a:cubicBezTo>
                    <a:lnTo>
                      <a:pt x="13821" y="192210"/>
                    </a:lnTo>
                    <a:cubicBezTo>
                      <a:pt x="13980" y="192584"/>
                      <a:pt x="14073" y="193129"/>
                      <a:pt x="14073" y="193709"/>
                    </a:cubicBezTo>
                    <a:lnTo>
                      <a:pt x="14073" y="197305"/>
                    </a:lnTo>
                    <a:cubicBezTo>
                      <a:pt x="14073" y="197881"/>
                      <a:pt x="14165" y="198427"/>
                      <a:pt x="14327" y="198801"/>
                    </a:cubicBezTo>
                    <a:lnTo>
                      <a:pt x="17390" y="205974"/>
                    </a:lnTo>
                    <a:cubicBezTo>
                      <a:pt x="17528" y="206298"/>
                      <a:pt x="17690" y="206444"/>
                      <a:pt x="17847" y="206444"/>
                    </a:cubicBezTo>
                    <a:cubicBezTo>
                      <a:pt x="18216" y="206444"/>
                      <a:pt x="18565" y="205649"/>
                      <a:pt x="18565" y="204477"/>
                    </a:cubicBezTo>
                    <a:lnTo>
                      <a:pt x="18565" y="176227"/>
                    </a:lnTo>
                    <a:cubicBezTo>
                      <a:pt x="18565" y="175651"/>
                      <a:pt x="18472" y="175106"/>
                      <a:pt x="18314" y="174732"/>
                    </a:cubicBezTo>
                    <a:lnTo>
                      <a:pt x="15907" y="169099"/>
                    </a:lnTo>
                    <a:cubicBezTo>
                      <a:pt x="15744" y="168725"/>
                      <a:pt x="15653" y="168179"/>
                      <a:pt x="15653" y="167603"/>
                    </a:cubicBezTo>
                    <a:lnTo>
                      <a:pt x="15653" y="149284"/>
                    </a:lnTo>
                    <a:cubicBezTo>
                      <a:pt x="15653" y="148112"/>
                      <a:pt x="16003" y="147314"/>
                      <a:pt x="16371" y="147314"/>
                    </a:cubicBezTo>
                    <a:cubicBezTo>
                      <a:pt x="16528" y="147314"/>
                      <a:pt x="16689" y="147460"/>
                      <a:pt x="16827" y="147784"/>
                    </a:cubicBezTo>
                    <a:lnTo>
                      <a:pt x="17078" y="148377"/>
                    </a:lnTo>
                    <a:cubicBezTo>
                      <a:pt x="17241" y="148752"/>
                      <a:pt x="17333" y="149297"/>
                      <a:pt x="17333" y="149874"/>
                    </a:cubicBezTo>
                    <a:lnTo>
                      <a:pt x="17333" y="165658"/>
                    </a:lnTo>
                    <a:cubicBezTo>
                      <a:pt x="17333" y="166235"/>
                      <a:pt x="17426" y="166785"/>
                      <a:pt x="17584" y="167154"/>
                    </a:cubicBezTo>
                    <a:lnTo>
                      <a:pt x="20651" y="174326"/>
                    </a:lnTo>
                    <a:cubicBezTo>
                      <a:pt x="20789" y="174651"/>
                      <a:pt x="20950" y="174797"/>
                      <a:pt x="21107" y="174797"/>
                    </a:cubicBezTo>
                    <a:cubicBezTo>
                      <a:pt x="21474" y="174797"/>
                      <a:pt x="21821" y="174001"/>
                      <a:pt x="21821" y="172831"/>
                    </a:cubicBezTo>
                    <a:lnTo>
                      <a:pt x="21821" y="144581"/>
                    </a:lnTo>
                    <a:cubicBezTo>
                      <a:pt x="21821" y="144004"/>
                      <a:pt x="21729" y="143458"/>
                      <a:pt x="21571" y="143084"/>
                    </a:cubicBezTo>
                    <a:lnTo>
                      <a:pt x="18182" y="135164"/>
                    </a:lnTo>
                    <a:cubicBezTo>
                      <a:pt x="18023" y="134790"/>
                      <a:pt x="17932" y="134240"/>
                      <a:pt x="17932" y="133663"/>
                    </a:cubicBezTo>
                    <a:lnTo>
                      <a:pt x="17932" y="132770"/>
                    </a:lnTo>
                    <a:lnTo>
                      <a:pt x="18346" y="133734"/>
                    </a:lnTo>
                    <a:lnTo>
                      <a:pt x="18346" y="133460"/>
                    </a:lnTo>
                    <a:cubicBezTo>
                      <a:pt x="18346" y="132287"/>
                      <a:pt x="18693" y="131490"/>
                      <a:pt x="19059" y="131490"/>
                    </a:cubicBezTo>
                    <a:cubicBezTo>
                      <a:pt x="19216" y="131490"/>
                      <a:pt x="19377" y="131636"/>
                      <a:pt x="19516" y="131961"/>
                    </a:cubicBezTo>
                    <a:lnTo>
                      <a:pt x="22103" y="138019"/>
                    </a:lnTo>
                    <a:cubicBezTo>
                      <a:pt x="22243" y="138343"/>
                      <a:pt x="22404" y="138489"/>
                      <a:pt x="22561" y="138489"/>
                    </a:cubicBezTo>
                    <a:cubicBezTo>
                      <a:pt x="22930" y="138489"/>
                      <a:pt x="23277" y="137691"/>
                      <a:pt x="23277" y="136519"/>
                    </a:cubicBezTo>
                    <a:lnTo>
                      <a:pt x="23277" y="97440"/>
                    </a:lnTo>
                    <a:cubicBezTo>
                      <a:pt x="23277" y="96863"/>
                      <a:pt x="23186" y="96313"/>
                      <a:pt x="23027" y="95943"/>
                    </a:cubicBezTo>
                    <a:lnTo>
                      <a:pt x="19353" y="87354"/>
                    </a:lnTo>
                    <a:cubicBezTo>
                      <a:pt x="19195" y="86980"/>
                      <a:pt x="19102" y="86430"/>
                      <a:pt x="19102" y="85853"/>
                    </a:cubicBezTo>
                    <a:lnTo>
                      <a:pt x="19102" y="71596"/>
                    </a:lnTo>
                    <a:cubicBezTo>
                      <a:pt x="19102" y="70426"/>
                      <a:pt x="19449" y="69631"/>
                      <a:pt x="19818" y="69631"/>
                    </a:cubicBezTo>
                    <a:cubicBezTo>
                      <a:pt x="19975" y="69631"/>
                      <a:pt x="20137" y="69776"/>
                      <a:pt x="20277" y="70101"/>
                    </a:cubicBezTo>
                    <a:lnTo>
                      <a:pt x="21439" y="72825"/>
                    </a:lnTo>
                    <a:cubicBezTo>
                      <a:pt x="21577" y="73149"/>
                      <a:pt x="21738" y="73295"/>
                      <a:pt x="21895" y="73295"/>
                    </a:cubicBezTo>
                    <a:cubicBezTo>
                      <a:pt x="22263" y="73295"/>
                      <a:pt x="22613" y="72499"/>
                      <a:pt x="22613" y="71328"/>
                    </a:cubicBezTo>
                    <a:lnTo>
                      <a:pt x="22613" y="43082"/>
                    </a:lnTo>
                    <a:cubicBezTo>
                      <a:pt x="22613" y="42501"/>
                      <a:pt x="22521" y="41956"/>
                      <a:pt x="22363" y="41582"/>
                    </a:cubicBezTo>
                    <a:lnTo>
                      <a:pt x="19296" y="34410"/>
                    </a:lnTo>
                    <a:cubicBezTo>
                      <a:pt x="19157" y="34085"/>
                      <a:pt x="18996" y="33940"/>
                      <a:pt x="18839" y="33940"/>
                    </a:cubicBezTo>
                    <a:cubicBezTo>
                      <a:pt x="18470" y="33940"/>
                      <a:pt x="18121" y="34736"/>
                      <a:pt x="18121" y="35910"/>
                    </a:cubicBezTo>
                    <a:lnTo>
                      <a:pt x="18121" y="43224"/>
                    </a:lnTo>
                    <a:cubicBezTo>
                      <a:pt x="18121" y="44395"/>
                      <a:pt x="17773" y="45191"/>
                      <a:pt x="17405" y="45191"/>
                    </a:cubicBezTo>
                    <a:cubicBezTo>
                      <a:pt x="17249" y="45191"/>
                      <a:pt x="17089" y="45046"/>
                      <a:pt x="16950" y="44723"/>
                    </a:cubicBezTo>
                    <a:cubicBezTo>
                      <a:pt x="16792" y="44349"/>
                      <a:pt x="16699" y="43799"/>
                      <a:pt x="16699" y="43224"/>
                    </a:cubicBezTo>
                    <a:lnTo>
                      <a:pt x="16699" y="12549"/>
                    </a:lnTo>
                    <a:cubicBezTo>
                      <a:pt x="16699" y="11972"/>
                      <a:pt x="16607" y="11422"/>
                      <a:pt x="16449" y="11048"/>
                    </a:cubicBezTo>
                    <a:lnTo>
                      <a:pt x="11925" y="469"/>
                    </a:lnTo>
                    <a:cubicBezTo>
                      <a:pt x="11787" y="146"/>
                      <a:pt x="11626" y="0"/>
                      <a:pt x="114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19;p37">
                <a:extLst>
                  <a:ext uri="{FF2B5EF4-FFF2-40B4-BE49-F238E27FC236}">
                    <a16:creationId xmlns:a16="http://schemas.microsoft.com/office/drawing/2014/main" id="{54E1AD46-6F75-4239-910F-CDAD0B56B4E6}"/>
                  </a:ext>
                </a:extLst>
              </p:cNvPr>
              <p:cNvSpPr/>
              <p:nvPr/>
            </p:nvSpPr>
            <p:spPr>
              <a:xfrm>
                <a:off x="3458950" y="4072475"/>
                <a:ext cx="279125" cy="471025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8841" extrusionOk="0">
                    <a:moveTo>
                      <a:pt x="7540" y="0"/>
                    </a:moveTo>
                    <a:cubicBezTo>
                      <a:pt x="6608" y="0"/>
                      <a:pt x="5373" y="492"/>
                      <a:pt x="5373" y="492"/>
                    </a:cubicBezTo>
                    <a:lnTo>
                      <a:pt x="1735" y="6662"/>
                    </a:lnTo>
                    <a:lnTo>
                      <a:pt x="4053" y="11027"/>
                    </a:lnTo>
                    <a:cubicBezTo>
                      <a:pt x="4053" y="11027"/>
                      <a:pt x="0" y="18840"/>
                      <a:pt x="1739" y="18840"/>
                    </a:cubicBezTo>
                    <a:cubicBezTo>
                      <a:pt x="1759" y="18840"/>
                      <a:pt x="1779" y="18839"/>
                      <a:pt x="1801" y="18837"/>
                    </a:cubicBezTo>
                    <a:cubicBezTo>
                      <a:pt x="3689" y="18661"/>
                      <a:pt x="6918" y="12844"/>
                      <a:pt x="7503" y="11796"/>
                    </a:cubicBezTo>
                    <a:cubicBezTo>
                      <a:pt x="8093" y="10749"/>
                      <a:pt x="8775" y="5042"/>
                      <a:pt x="8775" y="5042"/>
                    </a:cubicBezTo>
                    <a:lnTo>
                      <a:pt x="10052" y="5641"/>
                    </a:lnTo>
                    <a:lnTo>
                      <a:pt x="11165" y="3163"/>
                    </a:lnTo>
                    <a:cubicBezTo>
                      <a:pt x="11165" y="3163"/>
                      <a:pt x="9048" y="990"/>
                      <a:pt x="8393" y="273"/>
                    </a:cubicBezTo>
                    <a:cubicBezTo>
                      <a:pt x="8211" y="72"/>
                      <a:pt x="7898" y="0"/>
                      <a:pt x="75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20;p37">
                <a:extLst>
                  <a:ext uri="{FF2B5EF4-FFF2-40B4-BE49-F238E27FC236}">
                    <a16:creationId xmlns:a16="http://schemas.microsoft.com/office/drawing/2014/main" id="{AC98201C-A506-4568-AC7B-4A977C32F9E1}"/>
                  </a:ext>
                </a:extLst>
              </p:cNvPr>
              <p:cNvSpPr/>
              <p:nvPr/>
            </p:nvSpPr>
            <p:spPr>
              <a:xfrm>
                <a:off x="5402450" y="3624825"/>
                <a:ext cx="346800" cy="42297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6919" extrusionOk="0">
                    <a:moveTo>
                      <a:pt x="5524" y="0"/>
                    </a:moveTo>
                    <a:cubicBezTo>
                      <a:pt x="5524" y="0"/>
                      <a:pt x="2527" y="480"/>
                      <a:pt x="1564" y="599"/>
                    </a:cubicBezTo>
                    <a:cubicBezTo>
                      <a:pt x="595" y="717"/>
                      <a:pt x="1" y="3191"/>
                      <a:pt x="1" y="3191"/>
                    </a:cubicBezTo>
                    <a:lnTo>
                      <a:pt x="1972" y="7608"/>
                    </a:lnTo>
                    <a:lnTo>
                      <a:pt x="7847" y="10350"/>
                    </a:lnTo>
                    <a:cubicBezTo>
                      <a:pt x="7847" y="10350"/>
                      <a:pt x="11247" y="16918"/>
                      <a:pt x="12587" y="16918"/>
                    </a:cubicBezTo>
                    <a:cubicBezTo>
                      <a:pt x="12725" y="16918"/>
                      <a:pt x="12841" y="16849"/>
                      <a:pt x="12929" y="16695"/>
                    </a:cubicBezTo>
                    <a:cubicBezTo>
                      <a:pt x="13871" y="15045"/>
                      <a:pt x="10980" y="9056"/>
                      <a:pt x="10465" y="7969"/>
                    </a:cubicBezTo>
                    <a:cubicBezTo>
                      <a:pt x="9950" y="6887"/>
                      <a:pt x="5682" y="3037"/>
                      <a:pt x="5682" y="3037"/>
                    </a:cubicBezTo>
                    <a:lnTo>
                      <a:pt x="6905" y="2342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21;p37">
                <a:extLst>
                  <a:ext uri="{FF2B5EF4-FFF2-40B4-BE49-F238E27FC236}">
                    <a16:creationId xmlns:a16="http://schemas.microsoft.com/office/drawing/2014/main" id="{6A2A5B3C-4C53-4F20-9935-4A6D6C9C6FA1}"/>
                  </a:ext>
                </a:extLst>
              </p:cNvPr>
              <p:cNvSpPr/>
              <p:nvPr/>
            </p:nvSpPr>
            <p:spPr>
              <a:xfrm>
                <a:off x="4139375" y="2399600"/>
                <a:ext cx="4334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13081" extrusionOk="0">
                    <a:moveTo>
                      <a:pt x="13977" y="1"/>
                    </a:moveTo>
                    <a:cubicBezTo>
                      <a:pt x="13859" y="1"/>
                      <a:pt x="13739" y="23"/>
                      <a:pt x="13623" y="69"/>
                    </a:cubicBezTo>
                    <a:lnTo>
                      <a:pt x="721" y="5296"/>
                    </a:lnTo>
                    <a:cubicBezTo>
                      <a:pt x="233" y="5490"/>
                      <a:pt x="0" y="6045"/>
                      <a:pt x="193" y="6529"/>
                    </a:cubicBezTo>
                    <a:lnTo>
                      <a:pt x="2675" y="13081"/>
                    </a:lnTo>
                    <a:lnTo>
                      <a:pt x="4426" y="12504"/>
                    </a:lnTo>
                    <a:lnTo>
                      <a:pt x="2587" y="7932"/>
                    </a:lnTo>
                    <a:cubicBezTo>
                      <a:pt x="2389" y="7448"/>
                      <a:pt x="2622" y="6894"/>
                      <a:pt x="3111" y="6701"/>
                    </a:cubicBezTo>
                    <a:lnTo>
                      <a:pt x="12624" y="2867"/>
                    </a:lnTo>
                    <a:cubicBezTo>
                      <a:pt x="12740" y="2820"/>
                      <a:pt x="12860" y="2798"/>
                      <a:pt x="12978" y="2798"/>
                    </a:cubicBezTo>
                    <a:cubicBezTo>
                      <a:pt x="13353" y="2798"/>
                      <a:pt x="13709" y="3023"/>
                      <a:pt x="13857" y="3391"/>
                    </a:cubicBezTo>
                    <a:lnTo>
                      <a:pt x="15700" y="7963"/>
                    </a:lnTo>
                    <a:lnTo>
                      <a:pt x="17337" y="7144"/>
                    </a:lnTo>
                    <a:lnTo>
                      <a:pt x="14860" y="597"/>
                    </a:lnTo>
                    <a:cubicBezTo>
                      <a:pt x="14709" y="225"/>
                      <a:pt x="14353" y="1"/>
                      <a:pt x="139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22;p37">
                <a:extLst>
                  <a:ext uri="{FF2B5EF4-FFF2-40B4-BE49-F238E27FC236}">
                    <a16:creationId xmlns:a16="http://schemas.microsoft.com/office/drawing/2014/main" id="{9EF65958-7D92-47FD-A7EA-C2A43C81A928}"/>
                  </a:ext>
                </a:extLst>
              </p:cNvPr>
              <p:cNvSpPr/>
              <p:nvPr/>
            </p:nvSpPr>
            <p:spPr>
              <a:xfrm>
                <a:off x="4176425" y="2444325"/>
                <a:ext cx="25997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467" extrusionOk="0">
                    <a:moveTo>
                      <a:pt x="8552" y="1"/>
                    </a:moveTo>
                    <a:cubicBezTo>
                      <a:pt x="8418" y="1"/>
                      <a:pt x="8283" y="22"/>
                      <a:pt x="8151" y="66"/>
                    </a:cubicBezTo>
                    <a:cubicBezTo>
                      <a:pt x="6244" y="714"/>
                      <a:pt x="1761" y="2249"/>
                      <a:pt x="986" y="2720"/>
                    </a:cubicBezTo>
                    <a:cubicBezTo>
                      <a:pt x="1" y="3318"/>
                      <a:pt x="2769" y="5466"/>
                      <a:pt x="2769" y="5466"/>
                    </a:cubicBezTo>
                    <a:lnTo>
                      <a:pt x="10399" y="2562"/>
                    </a:lnTo>
                    <a:cubicBezTo>
                      <a:pt x="10263" y="1760"/>
                      <a:pt x="9946" y="1092"/>
                      <a:pt x="9642" y="612"/>
                    </a:cubicBezTo>
                    <a:cubicBezTo>
                      <a:pt x="9399" y="226"/>
                      <a:pt x="8985" y="1"/>
                      <a:pt x="8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23;p37">
                <a:extLst>
                  <a:ext uri="{FF2B5EF4-FFF2-40B4-BE49-F238E27FC236}">
                    <a16:creationId xmlns:a16="http://schemas.microsoft.com/office/drawing/2014/main" id="{DE88389C-F630-4D18-97DF-D4E793EC03AA}"/>
                  </a:ext>
                </a:extLst>
              </p:cNvPr>
              <p:cNvSpPr/>
              <p:nvPr/>
            </p:nvSpPr>
            <p:spPr>
              <a:xfrm>
                <a:off x="4188625" y="2438500"/>
                <a:ext cx="25415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5937" extrusionOk="0">
                    <a:moveTo>
                      <a:pt x="8065" y="0"/>
                    </a:moveTo>
                    <a:cubicBezTo>
                      <a:pt x="7904" y="0"/>
                      <a:pt x="7742" y="26"/>
                      <a:pt x="7583" y="80"/>
                    </a:cubicBezTo>
                    <a:cubicBezTo>
                      <a:pt x="5682" y="722"/>
                      <a:pt x="1176" y="2267"/>
                      <a:pt x="376" y="2755"/>
                    </a:cubicBezTo>
                    <a:cubicBezTo>
                      <a:pt x="177" y="2874"/>
                      <a:pt x="63" y="3054"/>
                      <a:pt x="53" y="3279"/>
                    </a:cubicBezTo>
                    <a:cubicBezTo>
                      <a:pt x="1" y="4181"/>
                      <a:pt x="1779" y="5606"/>
                      <a:pt x="2135" y="5884"/>
                    </a:cubicBezTo>
                    <a:cubicBezTo>
                      <a:pt x="2179" y="5919"/>
                      <a:pt x="2228" y="5937"/>
                      <a:pt x="2281" y="5937"/>
                    </a:cubicBezTo>
                    <a:cubicBezTo>
                      <a:pt x="2350" y="5937"/>
                      <a:pt x="2417" y="5901"/>
                      <a:pt x="2466" y="5844"/>
                    </a:cubicBezTo>
                    <a:cubicBezTo>
                      <a:pt x="2545" y="5742"/>
                      <a:pt x="2527" y="5594"/>
                      <a:pt x="2421" y="5514"/>
                    </a:cubicBezTo>
                    <a:cubicBezTo>
                      <a:pt x="1616" y="4889"/>
                      <a:pt x="494" y="3789"/>
                      <a:pt x="520" y="3305"/>
                    </a:cubicBezTo>
                    <a:cubicBezTo>
                      <a:pt x="525" y="3256"/>
                      <a:pt x="538" y="3204"/>
                      <a:pt x="622" y="3155"/>
                    </a:cubicBezTo>
                    <a:cubicBezTo>
                      <a:pt x="1145" y="2834"/>
                      <a:pt x="3803" y="1853"/>
                      <a:pt x="7736" y="524"/>
                    </a:cubicBezTo>
                    <a:cubicBezTo>
                      <a:pt x="7846" y="488"/>
                      <a:pt x="7957" y="470"/>
                      <a:pt x="8067" y="470"/>
                    </a:cubicBezTo>
                    <a:cubicBezTo>
                      <a:pt x="8420" y="470"/>
                      <a:pt x="8758" y="651"/>
                      <a:pt x="8956" y="973"/>
                    </a:cubicBezTo>
                    <a:cubicBezTo>
                      <a:pt x="9330" y="1567"/>
                      <a:pt x="9572" y="2192"/>
                      <a:pt x="9677" y="2834"/>
                    </a:cubicBezTo>
                    <a:cubicBezTo>
                      <a:pt x="9697" y="2948"/>
                      <a:pt x="9798" y="3031"/>
                      <a:pt x="9910" y="3031"/>
                    </a:cubicBezTo>
                    <a:cubicBezTo>
                      <a:pt x="9923" y="3031"/>
                      <a:pt x="9937" y="3030"/>
                      <a:pt x="9950" y="3027"/>
                    </a:cubicBezTo>
                    <a:cubicBezTo>
                      <a:pt x="10078" y="3006"/>
                      <a:pt x="10165" y="2883"/>
                      <a:pt x="10144" y="2755"/>
                    </a:cubicBezTo>
                    <a:cubicBezTo>
                      <a:pt x="10025" y="2056"/>
                      <a:pt x="9761" y="1369"/>
                      <a:pt x="9356" y="722"/>
                    </a:cubicBezTo>
                    <a:cubicBezTo>
                      <a:pt x="9068" y="263"/>
                      <a:pt x="8576" y="0"/>
                      <a:pt x="80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24;p37">
                <a:extLst>
                  <a:ext uri="{FF2B5EF4-FFF2-40B4-BE49-F238E27FC236}">
                    <a16:creationId xmlns:a16="http://schemas.microsoft.com/office/drawing/2014/main" id="{65847926-1353-45D6-A42B-ED124CBA709D}"/>
                  </a:ext>
                </a:extLst>
              </p:cNvPr>
              <p:cNvSpPr/>
              <p:nvPr/>
            </p:nvSpPr>
            <p:spPr>
              <a:xfrm>
                <a:off x="3887775" y="2457750"/>
                <a:ext cx="1235075" cy="983800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9352" extrusionOk="0">
                    <a:moveTo>
                      <a:pt x="39166" y="1"/>
                    </a:moveTo>
                    <a:cubicBezTo>
                      <a:pt x="38874" y="1"/>
                      <a:pt x="38576" y="49"/>
                      <a:pt x="38283" y="150"/>
                    </a:cubicBezTo>
                    <a:lnTo>
                      <a:pt x="2160" y="13228"/>
                    </a:lnTo>
                    <a:cubicBezTo>
                      <a:pt x="753" y="13712"/>
                      <a:pt x="1" y="15252"/>
                      <a:pt x="489" y="16660"/>
                    </a:cubicBezTo>
                    <a:lnTo>
                      <a:pt x="7688" y="37530"/>
                    </a:lnTo>
                    <a:cubicBezTo>
                      <a:pt x="8075" y="38648"/>
                      <a:pt x="9121" y="39352"/>
                      <a:pt x="10242" y="39352"/>
                    </a:cubicBezTo>
                    <a:cubicBezTo>
                      <a:pt x="10535" y="39352"/>
                      <a:pt x="10832" y="39304"/>
                      <a:pt x="11124" y="39203"/>
                    </a:cubicBezTo>
                    <a:lnTo>
                      <a:pt x="47242" y="26125"/>
                    </a:lnTo>
                    <a:cubicBezTo>
                      <a:pt x="48654" y="25641"/>
                      <a:pt x="49403" y="24101"/>
                      <a:pt x="48914" y="22692"/>
                    </a:cubicBezTo>
                    <a:lnTo>
                      <a:pt x="41716" y="1822"/>
                    </a:lnTo>
                    <a:cubicBezTo>
                      <a:pt x="41328" y="703"/>
                      <a:pt x="40284" y="1"/>
                      <a:pt x="39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25;p37">
                <a:extLst>
                  <a:ext uri="{FF2B5EF4-FFF2-40B4-BE49-F238E27FC236}">
                    <a16:creationId xmlns:a16="http://schemas.microsoft.com/office/drawing/2014/main" id="{A028F327-90CB-4EC9-A6ED-C44A2E6AD78D}"/>
                  </a:ext>
                </a:extLst>
              </p:cNvPr>
              <p:cNvSpPr/>
              <p:nvPr/>
            </p:nvSpPr>
            <p:spPr>
              <a:xfrm>
                <a:off x="4032650" y="3095675"/>
                <a:ext cx="3215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219" extrusionOk="0">
                    <a:moveTo>
                      <a:pt x="352" y="0"/>
                    </a:moveTo>
                    <a:cubicBezTo>
                      <a:pt x="317" y="0"/>
                      <a:pt x="281" y="6"/>
                      <a:pt x="246" y="18"/>
                    </a:cubicBezTo>
                    <a:cubicBezTo>
                      <a:pt x="84" y="80"/>
                      <a:pt x="0" y="260"/>
                      <a:pt x="62" y="419"/>
                    </a:cubicBezTo>
                    <a:lnTo>
                      <a:pt x="638" y="2012"/>
                    </a:lnTo>
                    <a:cubicBezTo>
                      <a:pt x="687" y="2139"/>
                      <a:pt x="806" y="2218"/>
                      <a:pt x="933" y="2218"/>
                    </a:cubicBezTo>
                    <a:cubicBezTo>
                      <a:pt x="969" y="2218"/>
                      <a:pt x="1004" y="2214"/>
                      <a:pt x="1039" y="2201"/>
                    </a:cubicBezTo>
                    <a:cubicBezTo>
                      <a:pt x="1202" y="2139"/>
                      <a:pt x="1286" y="1959"/>
                      <a:pt x="1229" y="1796"/>
                    </a:cubicBezTo>
                    <a:lnTo>
                      <a:pt x="648" y="207"/>
                    </a:lnTo>
                    <a:cubicBezTo>
                      <a:pt x="602" y="79"/>
                      <a:pt x="48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26;p37">
                <a:extLst>
                  <a:ext uri="{FF2B5EF4-FFF2-40B4-BE49-F238E27FC236}">
                    <a16:creationId xmlns:a16="http://schemas.microsoft.com/office/drawing/2014/main" id="{EFFAC9D3-7107-492C-992D-06621077CAFF}"/>
                  </a:ext>
                </a:extLst>
              </p:cNvPr>
              <p:cNvSpPr/>
              <p:nvPr/>
            </p:nvSpPr>
            <p:spPr>
              <a:xfrm>
                <a:off x="3953900" y="2807350"/>
                <a:ext cx="940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0668" extrusionOk="0">
                    <a:moveTo>
                      <a:pt x="3411" y="1"/>
                    </a:moveTo>
                    <a:cubicBezTo>
                      <a:pt x="3377" y="1"/>
                      <a:pt x="3343" y="6"/>
                      <a:pt x="3309" y="18"/>
                    </a:cubicBezTo>
                    <a:lnTo>
                      <a:pt x="1751" y="560"/>
                    </a:lnTo>
                    <a:cubicBezTo>
                      <a:pt x="1109" y="784"/>
                      <a:pt x="594" y="1246"/>
                      <a:pt x="307" y="1866"/>
                    </a:cubicBezTo>
                    <a:cubicBezTo>
                      <a:pt x="22" y="2483"/>
                      <a:pt x="0" y="3173"/>
                      <a:pt x="242" y="3803"/>
                    </a:cubicBezTo>
                    <a:lnTo>
                      <a:pt x="2667" y="10460"/>
                    </a:lnTo>
                    <a:cubicBezTo>
                      <a:pt x="2715" y="10588"/>
                      <a:pt x="2834" y="10667"/>
                      <a:pt x="2961" y="10667"/>
                    </a:cubicBezTo>
                    <a:cubicBezTo>
                      <a:pt x="2996" y="10667"/>
                      <a:pt x="3032" y="10662"/>
                      <a:pt x="3067" y="10649"/>
                    </a:cubicBezTo>
                    <a:cubicBezTo>
                      <a:pt x="3230" y="10588"/>
                      <a:pt x="3313" y="10408"/>
                      <a:pt x="3256" y="10249"/>
                    </a:cubicBezTo>
                    <a:lnTo>
                      <a:pt x="831" y="3582"/>
                    </a:lnTo>
                    <a:cubicBezTo>
                      <a:pt x="646" y="3107"/>
                      <a:pt x="664" y="2593"/>
                      <a:pt x="880" y="2130"/>
                    </a:cubicBezTo>
                    <a:cubicBezTo>
                      <a:pt x="1091" y="1669"/>
                      <a:pt x="1474" y="1321"/>
                      <a:pt x="1958" y="1153"/>
                    </a:cubicBezTo>
                    <a:lnTo>
                      <a:pt x="3516" y="613"/>
                    </a:lnTo>
                    <a:cubicBezTo>
                      <a:pt x="3678" y="555"/>
                      <a:pt x="3762" y="375"/>
                      <a:pt x="3709" y="212"/>
                    </a:cubicBezTo>
                    <a:cubicBezTo>
                      <a:pt x="3664" y="82"/>
                      <a:pt x="3541" y="1"/>
                      <a:pt x="3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27;p37">
                <a:extLst>
                  <a:ext uri="{FF2B5EF4-FFF2-40B4-BE49-F238E27FC236}">
                    <a16:creationId xmlns:a16="http://schemas.microsoft.com/office/drawing/2014/main" id="{1F2F7ACE-2BB3-4CEE-9721-7B00C052550F}"/>
                  </a:ext>
                </a:extLst>
              </p:cNvPr>
              <p:cNvSpPr/>
              <p:nvPr/>
            </p:nvSpPr>
            <p:spPr>
              <a:xfrm>
                <a:off x="4360575" y="2483500"/>
                <a:ext cx="4767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279" extrusionOk="0">
                    <a:moveTo>
                      <a:pt x="278" y="0"/>
                    </a:moveTo>
                    <a:lnTo>
                      <a:pt x="1" y="145"/>
                    </a:lnTo>
                    <a:lnTo>
                      <a:pt x="1589" y="3195"/>
                    </a:lnTo>
                    <a:cubicBezTo>
                      <a:pt x="1616" y="3248"/>
                      <a:pt x="1673" y="3278"/>
                      <a:pt x="1730" y="3278"/>
                    </a:cubicBezTo>
                    <a:cubicBezTo>
                      <a:pt x="1752" y="3278"/>
                      <a:pt x="1778" y="3274"/>
                      <a:pt x="1800" y="3260"/>
                    </a:cubicBezTo>
                    <a:cubicBezTo>
                      <a:pt x="1875" y="3221"/>
                      <a:pt x="1906" y="3128"/>
                      <a:pt x="1867" y="3049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28;p37">
                <a:extLst>
                  <a:ext uri="{FF2B5EF4-FFF2-40B4-BE49-F238E27FC236}">
                    <a16:creationId xmlns:a16="http://schemas.microsoft.com/office/drawing/2014/main" id="{95EE76FB-5B49-4E10-BC3A-973D655C6E93}"/>
                  </a:ext>
                </a:extLst>
              </p:cNvPr>
              <p:cNvSpPr/>
              <p:nvPr/>
            </p:nvSpPr>
            <p:spPr>
              <a:xfrm>
                <a:off x="4317350" y="2545625"/>
                <a:ext cx="4092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498" extrusionOk="0">
                    <a:moveTo>
                      <a:pt x="173" y="1"/>
                    </a:moveTo>
                    <a:cubicBezTo>
                      <a:pt x="131" y="1"/>
                      <a:pt x="88" y="17"/>
                      <a:pt x="58" y="50"/>
                    </a:cubicBezTo>
                    <a:cubicBezTo>
                      <a:pt x="0" y="115"/>
                      <a:pt x="5" y="212"/>
                      <a:pt x="67" y="274"/>
                    </a:cubicBezTo>
                    <a:lnTo>
                      <a:pt x="1356" y="1453"/>
                    </a:lnTo>
                    <a:cubicBezTo>
                      <a:pt x="1387" y="1484"/>
                      <a:pt x="1426" y="1498"/>
                      <a:pt x="1462" y="1498"/>
                    </a:cubicBezTo>
                    <a:cubicBezTo>
                      <a:pt x="1505" y="1498"/>
                      <a:pt x="1545" y="1480"/>
                      <a:pt x="1576" y="1445"/>
                    </a:cubicBezTo>
                    <a:cubicBezTo>
                      <a:pt x="1637" y="1382"/>
                      <a:pt x="1633" y="1282"/>
                      <a:pt x="1567" y="1224"/>
                    </a:cubicBezTo>
                    <a:lnTo>
                      <a:pt x="278" y="41"/>
                    </a:lnTo>
                    <a:cubicBezTo>
                      <a:pt x="249" y="14"/>
                      <a:pt x="211" y="1"/>
                      <a:pt x="1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29;p37">
                <a:extLst>
                  <a:ext uri="{FF2B5EF4-FFF2-40B4-BE49-F238E27FC236}">
                    <a16:creationId xmlns:a16="http://schemas.microsoft.com/office/drawing/2014/main" id="{58D03DC2-26E0-4807-9531-8AA1BE855F6E}"/>
                  </a:ext>
                </a:extLst>
              </p:cNvPr>
              <p:cNvSpPr/>
              <p:nvPr/>
            </p:nvSpPr>
            <p:spPr>
              <a:xfrm>
                <a:off x="4260150" y="2533200"/>
                <a:ext cx="380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233" extrusionOk="0">
                    <a:moveTo>
                      <a:pt x="182" y="0"/>
                    </a:moveTo>
                    <a:cubicBezTo>
                      <a:pt x="157" y="0"/>
                      <a:pt x="131" y="6"/>
                      <a:pt x="106" y="19"/>
                    </a:cubicBezTo>
                    <a:cubicBezTo>
                      <a:pt x="31" y="58"/>
                      <a:pt x="1" y="151"/>
                      <a:pt x="40" y="230"/>
                    </a:cubicBezTo>
                    <a:cubicBezTo>
                      <a:pt x="70" y="283"/>
                      <a:pt x="744" y="1576"/>
                      <a:pt x="1224" y="2175"/>
                    </a:cubicBezTo>
                    <a:cubicBezTo>
                      <a:pt x="1258" y="2214"/>
                      <a:pt x="1303" y="2232"/>
                      <a:pt x="1347" y="2232"/>
                    </a:cubicBezTo>
                    <a:cubicBezTo>
                      <a:pt x="1382" y="2232"/>
                      <a:pt x="1417" y="2223"/>
                      <a:pt x="1443" y="2196"/>
                    </a:cubicBezTo>
                    <a:cubicBezTo>
                      <a:pt x="1514" y="2144"/>
                      <a:pt x="1522" y="2047"/>
                      <a:pt x="1470" y="1977"/>
                    </a:cubicBezTo>
                    <a:cubicBezTo>
                      <a:pt x="1008" y="1404"/>
                      <a:pt x="326" y="98"/>
                      <a:pt x="317" y="84"/>
                    </a:cubicBezTo>
                    <a:cubicBezTo>
                      <a:pt x="290" y="30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30;p37">
                <a:extLst>
                  <a:ext uri="{FF2B5EF4-FFF2-40B4-BE49-F238E27FC236}">
                    <a16:creationId xmlns:a16="http://schemas.microsoft.com/office/drawing/2014/main" id="{6C6F19A7-047E-403E-BAD8-468D70EE5A63}"/>
                  </a:ext>
                </a:extLst>
              </p:cNvPr>
              <p:cNvSpPr/>
              <p:nvPr/>
            </p:nvSpPr>
            <p:spPr>
              <a:xfrm>
                <a:off x="3217950" y="2878000"/>
                <a:ext cx="2233825" cy="1156525"/>
              </a:xfrm>
              <a:custGeom>
                <a:avLst/>
                <a:gdLst/>
                <a:ahLst/>
                <a:cxnLst/>
                <a:rect l="l" t="t" r="r" b="b"/>
                <a:pathLst>
                  <a:path w="89353" h="46261" extrusionOk="0">
                    <a:moveTo>
                      <a:pt x="22828" y="0"/>
                    </a:moveTo>
                    <a:lnTo>
                      <a:pt x="0" y="24554"/>
                    </a:lnTo>
                    <a:lnTo>
                      <a:pt x="37411" y="46260"/>
                    </a:lnTo>
                    <a:lnTo>
                      <a:pt x="89352" y="37481"/>
                    </a:lnTo>
                    <a:lnTo>
                      <a:pt x="87254" y="32562"/>
                    </a:lnTo>
                    <a:lnTo>
                      <a:pt x="47792" y="32267"/>
                    </a:lnTo>
                    <a:lnTo>
                      <a:pt x="25653" y="10939"/>
                    </a:lnTo>
                    <a:lnTo>
                      <a:pt x="228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31;p37">
                <a:extLst>
                  <a:ext uri="{FF2B5EF4-FFF2-40B4-BE49-F238E27FC236}">
                    <a16:creationId xmlns:a16="http://schemas.microsoft.com/office/drawing/2014/main" id="{51D15BB5-CCA8-4B41-8582-46D205264657}"/>
                  </a:ext>
                </a:extLst>
              </p:cNvPr>
              <p:cNvSpPr/>
              <p:nvPr/>
            </p:nvSpPr>
            <p:spPr>
              <a:xfrm>
                <a:off x="3205500" y="2862250"/>
                <a:ext cx="2257275" cy="1180400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47216" extrusionOk="0">
                    <a:moveTo>
                      <a:pt x="23164" y="1264"/>
                    </a:moveTo>
                    <a:lnTo>
                      <a:pt x="25848" y="11648"/>
                    </a:lnTo>
                    <a:lnTo>
                      <a:pt x="25874" y="11732"/>
                    </a:lnTo>
                    <a:lnTo>
                      <a:pt x="48070" y="33121"/>
                    </a:lnTo>
                    <a:lnTo>
                      <a:pt x="48162" y="33210"/>
                    </a:lnTo>
                    <a:lnTo>
                      <a:pt x="87545" y="33500"/>
                    </a:lnTo>
                    <a:lnTo>
                      <a:pt x="89406" y="37869"/>
                    </a:lnTo>
                    <a:lnTo>
                      <a:pt x="37967" y="46564"/>
                    </a:lnTo>
                    <a:lnTo>
                      <a:pt x="995" y="25109"/>
                    </a:lnTo>
                    <a:lnTo>
                      <a:pt x="23164" y="1264"/>
                    </a:lnTo>
                    <a:close/>
                    <a:moveTo>
                      <a:pt x="23485" y="1"/>
                    </a:moveTo>
                    <a:lnTo>
                      <a:pt x="1" y="25254"/>
                    </a:lnTo>
                    <a:lnTo>
                      <a:pt x="37751" y="47163"/>
                    </a:lnTo>
                    <a:lnTo>
                      <a:pt x="37847" y="47216"/>
                    </a:lnTo>
                    <a:lnTo>
                      <a:pt x="90291" y="38353"/>
                    </a:lnTo>
                    <a:lnTo>
                      <a:pt x="87963" y="32879"/>
                    </a:lnTo>
                    <a:lnTo>
                      <a:pt x="48413" y="32585"/>
                    </a:lnTo>
                    <a:lnTo>
                      <a:pt x="26433" y="11406"/>
                    </a:lnTo>
                    <a:lnTo>
                      <a:pt x="2348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32;p37">
                <a:extLst>
                  <a:ext uri="{FF2B5EF4-FFF2-40B4-BE49-F238E27FC236}">
                    <a16:creationId xmlns:a16="http://schemas.microsoft.com/office/drawing/2014/main" id="{1D294AD3-959E-4C4A-B515-8FBCEDDB2EEA}"/>
                  </a:ext>
                </a:extLst>
              </p:cNvPr>
              <p:cNvSpPr/>
              <p:nvPr/>
            </p:nvSpPr>
            <p:spPr>
              <a:xfrm>
                <a:off x="3239050" y="3152775"/>
                <a:ext cx="2201600" cy="873600"/>
              </a:xfrm>
              <a:custGeom>
                <a:avLst/>
                <a:gdLst/>
                <a:ahLst/>
                <a:cxnLst/>
                <a:rect l="l" t="t" r="r" b="b"/>
                <a:pathLst>
                  <a:path w="88064" h="34944" extrusionOk="0">
                    <a:moveTo>
                      <a:pt x="24502" y="1"/>
                    </a:moveTo>
                    <a:cubicBezTo>
                      <a:pt x="24114" y="66"/>
                      <a:pt x="23393" y="186"/>
                      <a:pt x="22451" y="344"/>
                    </a:cubicBezTo>
                    <a:cubicBezTo>
                      <a:pt x="22138" y="762"/>
                      <a:pt x="21791" y="1171"/>
                      <a:pt x="21421" y="1576"/>
                    </a:cubicBezTo>
                    <a:cubicBezTo>
                      <a:pt x="19072" y="4564"/>
                      <a:pt x="15125" y="6896"/>
                      <a:pt x="12018" y="8397"/>
                    </a:cubicBezTo>
                    <a:cubicBezTo>
                      <a:pt x="8212" y="10447"/>
                      <a:pt x="3988" y="12221"/>
                      <a:pt x="1" y="13685"/>
                    </a:cubicBezTo>
                    <a:lnTo>
                      <a:pt x="36625" y="34943"/>
                    </a:lnTo>
                    <a:lnTo>
                      <a:pt x="88064" y="26248"/>
                    </a:lnTo>
                    <a:lnTo>
                      <a:pt x="86827" y="23344"/>
                    </a:lnTo>
                    <a:cubicBezTo>
                      <a:pt x="84861" y="23450"/>
                      <a:pt x="57521" y="24933"/>
                      <a:pt x="50305" y="24933"/>
                    </a:cubicBezTo>
                    <a:cubicBezTo>
                      <a:pt x="49056" y="24933"/>
                      <a:pt x="48408" y="24889"/>
                      <a:pt x="48607" y="24784"/>
                    </a:cubicBezTo>
                    <a:cubicBezTo>
                      <a:pt x="48814" y="24673"/>
                      <a:pt x="48849" y="24629"/>
                      <a:pt x="48756" y="24629"/>
                    </a:cubicBezTo>
                    <a:cubicBezTo>
                      <a:pt x="48250" y="24629"/>
                      <a:pt x="43854" y="26082"/>
                      <a:pt x="43854" y="26082"/>
                    </a:cubicBezTo>
                    <a:cubicBezTo>
                      <a:pt x="43854" y="26082"/>
                      <a:pt x="41672" y="21971"/>
                      <a:pt x="38446" y="20528"/>
                    </a:cubicBezTo>
                    <a:cubicBezTo>
                      <a:pt x="38125" y="20383"/>
                      <a:pt x="37861" y="20316"/>
                      <a:pt x="37646" y="20316"/>
                    </a:cubicBezTo>
                    <a:cubicBezTo>
                      <a:pt x="35713" y="20316"/>
                      <a:pt x="37808" y="25602"/>
                      <a:pt x="37808" y="25602"/>
                    </a:cubicBezTo>
                    <a:cubicBezTo>
                      <a:pt x="37808" y="25602"/>
                      <a:pt x="25716" y="18689"/>
                      <a:pt x="22812" y="16194"/>
                    </a:cubicBezTo>
                    <a:cubicBezTo>
                      <a:pt x="20172" y="13927"/>
                      <a:pt x="23978" y="2368"/>
                      <a:pt x="24699" y="273"/>
                    </a:cubicBezTo>
                    <a:lnTo>
                      <a:pt x="24532" y="111"/>
                    </a:lnTo>
                    <a:lnTo>
                      <a:pt x="24506" y="27"/>
                    </a:lnTo>
                    <a:lnTo>
                      <a:pt x="2450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33;p37">
                <a:extLst>
                  <a:ext uri="{FF2B5EF4-FFF2-40B4-BE49-F238E27FC236}">
                    <a16:creationId xmlns:a16="http://schemas.microsoft.com/office/drawing/2014/main" id="{8D130B0B-D7F9-45CA-BB8E-B89DD7315CF9}"/>
                  </a:ext>
                </a:extLst>
              </p:cNvPr>
              <p:cNvSpPr/>
              <p:nvPr/>
            </p:nvSpPr>
            <p:spPr>
              <a:xfrm>
                <a:off x="3229475" y="3151450"/>
                <a:ext cx="2222300" cy="883075"/>
              </a:xfrm>
              <a:custGeom>
                <a:avLst/>
                <a:gdLst/>
                <a:ahLst/>
                <a:cxnLst/>
                <a:rect l="l" t="t" r="r" b="b"/>
                <a:pathLst>
                  <a:path w="88892" h="35323" extrusionOk="0">
                    <a:moveTo>
                      <a:pt x="25192" y="1"/>
                    </a:moveTo>
                    <a:cubicBezTo>
                      <a:pt x="25192" y="1"/>
                      <a:pt x="25087" y="19"/>
                      <a:pt x="24885" y="54"/>
                    </a:cubicBezTo>
                    <a:lnTo>
                      <a:pt x="24889" y="80"/>
                    </a:lnTo>
                    <a:lnTo>
                      <a:pt x="24915" y="164"/>
                    </a:lnTo>
                    <a:lnTo>
                      <a:pt x="25082" y="326"/>
                    </a:lnTo>
                    <a:cubicBezTo>
                      <a:pt x="25153" y="115"/>
                      <a:pt x="25192" y="1"/>
                      <a:pt x="25192" y="1"/>
                    </a:cubicBezTo>
                    <a:close/>
                    <a:moveTo>
                      <a:pt x="384" y="13738"/>
                    </a:moveTo>
                    <a:cubicBezTo>
                      <a:pt x="256" y="13787"/>
                      <a:pt x="124" y="13836"/>
                      <a:pt x="1" y="13880"/>
                    </a:cubicBezTo>
                    <a:lnTo>
                      <a:pt x="36950" y="35322"/>
                    </a:lnTo>
                    <a:lnTo>
                      <a:pt x="88891" y="26543"/>
                    </a:lnTo>
                    <a:lnTo>
                      <a:pt x="87321" y="23393"/>
                    </a:lnTo>
                    <a:cubicBezTo>
                      <a:pt x="87321" y="23393"/>
                      <a:pt x="87285" y="23393"/>
                      <a:pt x="87210" y="23397"/>
                    </a:cubicBezTo>
                    <a:lnTo>
                      <a:pt x="88447" y="26301"/>
                    </a:lnTo>
                    <a:lnTo>
                      <a:pt x="37008" y="34996"/>
                    </a:lnTo>
                    <a:lnTo>
                      <a:pt x="384" y="13738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34;p37">
                <a:extLst>
                  <a:ext uri="{FF2B5EF4-FFF2-40B4-BE49-F238E27FC236}">
                    <a16:creationId xmlns:a16="http://schemas.microsoft.com/office/drawing/2014/main" id="{8055FF9F-5391-49B6-9640-427C15B894D2}"/>
                  </a:ext>
                </a:extLst>
              </p:cNvPr>
              <p:cNvSpPr/>
              <p:nvPr/>
            </p:nvSpPr>
            <p:spPr>
              <a:xfrm>
                <a:off x="1821275" y="2570625"/>
                <a:ext cx="2175300" cy="1679175"/>
              </a:xfrm>
              <a:custGeom>
                <a:avLst/>
                <a:gdLst/>
                <a:ahLst/>
                <a:cxnLst/>
                <a:rect l="l" t="t" r="r" b="b"/>
                <a:pathLst>
                  <a:path w="87012" h="67167" extrusionOk="0">
                    <a:moveTo>
                      <a:pt x="56558" y="0"/>
                    </a:moveTo>
                    <a:cubicBezTo>
                      <a:pt x="53690" y="0"/>
                      <a:pt x="50982" y="699"/>
                      <a:pt x="49064" y="2679"/>
                    </a:cubicBezTo>
                    <a:cubicBezTo>
                      <a:pt x="42547" y="9412"/>
                      <a:pt x="45197" y="20923"/>
                      <a:pt x="45197" y="20923"/>
                    </a:cubicBezTo>
                    <a:cubicBezTo>
                      <a:pt x="45197" y="20923"/>
                      <a:pt x="1" y="36804"/>
                      <a:pt x="4304" y="45068"/>
                    </a:cubicBezTo>
                    <a:cubicBezTo>
                      <a:pt x="8604" y="53328"/>
                      <a:pt x="66718" y="67167"/>
                      <a:pt x="66718" y="67167"/>
                    </a:cubicBezTo>
                    <a:lnTo>
                      <a:pt x="72522" y="59681"/>
                    </a:lnTo>
                    <a:lnTo>
                      <a:pt x="40712" y="41508"/>
                    </a:lnTo>
                    <a:cubicBezTo>
                      <a:pt x="40712" y="41508"/>
                      <a:pt x="87012" y="30661"/>
                      <a:pt x="80504" y="14481"/>
                    </a:cubicBezTo>
                    <a:cubicBezTo>
                      <a:pt x="76720" y="5080"/>
                      <a:pt x="73424" y="3889"/>
                      <a:pt x="71996" y="3889"/>
                    </a:cubicBezTo>
                    <a:cubicBezTo>
                      <a:pt x="71511" y="3889"/>
                      <a:pt x="71241" y="4026"/>
                      <a:pt x="71241" y="4026"/>
                    </a:cubicBezTo>
                    <a:cubicBezTo>
                      <a:pt x="71241" y="4026"/>
                      <a:pt x="63440" y="0"/>
                      <a:pt x="56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35;p37">
                <a:extLst>
                  <a:ext uri="{FF2B5EF4-FFF2-40B4-BE49-F238E27FC236}">
                    <a16:creationId xmlns:a16="http://schemas.microsoft.com/office/drawing/2014/main" id="{1E32EDB1-2A0E-449C-8C60-78EA1DC14AD7}"/>
                  </a:ext>
                </a:extLst>
              </p:cNvPr>
              <p:cNvSpPr/>
              <p:nvPr/>
            </p:nvSpPr>
            <p:spPr>
              <a:xfrm>
                <a:off x="1911150" y="2562325"/>
                <a:ext cx="1954625" cy="1696275"/>
              </a:xfrm>
              <a:custGeom>
                <a:avLst/>
                <a:gdLst/>
                <a:ahLst/>
                <a:cxnLst/>
                <a:rect l="l" t="t" r="r" b="b"/>
                <a:pathLst>
                  <a:path w="78185" h="67851" extrusionOk="0">
                    <a:moveTo>
                      <a:pt x="52945" y="657"/>
                    </a:moveTo>
                    <a:cubicBezTo>
                      <a:pt x="59677" y="657"/>
                      <a:pt x="67396" y="4579"/>
                      <a:pt x="67506" y="4636"/>
                    </a:cubicBezTo>
                    <a:lnTo>
                      <a:pt x="67646" y="4706"/>
                    </a:lnTo>
                    <a:lnTo>
                      <a:pt x="67787" y="4640"/>
                    </a:lnTo>
                    <a:cubicBezTo>
                      <a:pt x="67802" y="4633"/>
                      <a:pt x="68016" y="4533"/>
                      <a:pt x="68401" y="4533"/>
                    </a:cubicBezTo>
                    <a:cubicBezTo>
                      <a:pt x="68673" y="4533"/>
                      <a:pt x="69030" y="4582"/>
                      <a:pt x="69464" y="4750"/>
                    </a:cubicBezTo>
                    <a:cubicBezTo>
                      <a:pt x="71113" y="5393"/>
                      <a:pt x="73701" y="7680"/>
                      <a:pt x="76619" y="14928"/>
                    </a:cubicBezTo>
                    <a:cubicBezTo>
                      <a:pt x="77534" y="17207"/>
                      <a:pt x="77402" y="19513"/>
                      <a:pt x="76223" y="21783"/>
                    </a:cubicBezTo>
                    <a:cubicBezTo>
                      <a:pt x="70041" y="33682"/>
                      <a:pt x="37372" y="41458"/>
                      <a:pt x="37047" y="41537"/>
                    </a:cubicBezTo>
                    <a:lnTo>
                      <a:pt x="36268" y="41717"/>
                    </a:lnTo>
                    <a:lnTo>
                      <a:pt x="68461" y="60106"/>
                    </a:lnTo>
                    <a:lnTo>
                      <a:pt x="63000" y="67147"/>
                    </a:lnTo>
                    <a:cubicBezTo>
                      <a:pt x="59281" y="66254"/>
                      <a:pt x="5048" y="53061"/>
                      <a:pt x="986" y="45255"/>
                    </a:cubicBezTo>
                    <a:cubicBezTo>
                      <a:pt x="656" y="44621"/>
                      <a:pt x="647" y="43934"/>
                      <a:pt x="955" y="43156"/>
                    </a:cubicBezTo>
                    <a:cubicBezTo>
                      <a:pt x="4260" y="34791"/>
                      <a:pt x="41328" y="21683"/>
                      <a:pt x="41702" y="21551"/>
                    </a:cubicBezTo>
                    <a:lnTo>
                      <a:pt x="41966" y="21458"/>
                    </a:lnTo>
                    <a:lnTo>
                      <a:pt x="41905" y="21185"/>
                    </a:lnTo>
                    <a:cubicBezTo>
                      <a:pt x="41878" y="21070"/>
                      <a:pt x="39366" y="9766"/>
                      <a:pt x="45694" y="3232"/>
                    </a:cubicBezTo>
                    <a:cubicBezTo>
                      <a:pt x="47537" y="1331"/>
                      <a:pt x="50156" y="657"/>
                      <a:pt x="52945" y="657"/>
                    </a:cubicBezTo>
                    <a:close/>
                    <a:moveTo>
                      <a:pt x="52995" y="1"/>
                    </a:moveTo>
                    <a:cubicBezTo>
                      <a:pt x="50047" y="1"/>
                      <a:pt x="47247" y="728"/>
                      <a:pt x="45245" y="2796"/>
                    </a:cubicBezTo>
                    <a:cubicBezTo>
                      <a:pt x="39246" y="8992"/>
                      <a:pt x="40893" y="19244"/>
                      <a:pt x="41236" y="21049"/>
                    </a:cubicBezTo>
                    <a:cubicBezTo>
                      <a:pt x="37641" y="22325"/>
                      <a:pt x="3675" y="34576"/>
                      <a:pt x="374" y="42923"/>
                    </a:cubicBezTo>
                    <a:cubicBezTo>
                      <a:pt x="1" y="43869"/>
                      <a:pt x="19" y="44753"/>
                      <a:pt x="427" y="45545"/>
                    </a:cubicBezTo>
                    <a:cubicBezTo>
                      <a:pt x="4745" y="53835"/>
                      <a:pt x="60672" y="67239"/>
                      <a:pt x="63048" y="67807"/>
                    </a:cubicBezTo>
                    <a:lnTo>
                      <a:pt x="63246" y="67850"/>
                    </a:lnTo>
                    <a:lnTo>
                      <a:pt x="69397" y="59921"/>
                    </a:lnTo>
                    <a:lnTo>
                      <a:pt x="37953" y="41960"/>
                    </a:lnTo>
                    <a:cubicBezTo>
                      <a:pt x="43084" y="40692"/>
                      <a:pt x="70924" y="33339"/>
                      <a:pt x="76777" y="22074"/>
                    </a:cubicBezTo>
                    <a:cubicBezTo>
                      <a:pt x="78045" y="19632"/>
                      <a:pt x="78185" y="17150"/>
                      <a:pt x="77200" y="14695"/>
                    </a:cubicBezTo>
                    <a:cubicBezTo>
                      <a:pt x="74176" y="7183"/>
                      <a:pt x="71418" y="4812"/>
                      <a:pt x="69640" y="4147"/>
                    </a:cubicBezTo>
                    <a:cubicBezTo>
                      <a:pt x="69154" y="3965"/>
                      <a:pt x="68736" y="3908"/>
                      <a:pt x="68403" y="3908"/>
                    </a:cubicBezTo>
                    <a:cubicBezTo>
                      <a:pt x="68067" y="3908"/>
                      <a:pt x="67817" y="3966"/>
                      <a:pt x="67669" y="4015"/>
                    </a:cubicBezTo>
                    <a:cubicBezTo>
                      <a:pt x="66564" y="3460"/>
                      <a:pt x="59426" y="1"/>
                      <a:pt x="52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36;p37">
                <a:extLst>
                  <a:ext uri="{FF2B5EF4-FFF2-40B4-BE49-F238E27FC236}">
                    <a16:creationId xmlns:a16="http://schemas.microsoft.com/office/drawing/2014/main" id="{50A0E6C9-83F3-4C41-9133-3EB81F2323F4}"/>
                  </a:ext>
                </a:extLst>
              </p:cNvPr>
              <p:cNvSpPr/>
              <p:nvPr/>
            </p:nvSpPr>
            <p:spPr>
              <a:xfrm>
                <a:off x="2356025" y="3600500"/>
                <a:ext cx="49090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37" extrusionOk="0">
                    <a:moveTo>
                      <a:pt x="19318" y="1"/>
                    </a:moveTo>
                    <a:cubicBezTo>
                      <a:pt x="19213" y="1"/>
                      <a:pt x="8823" y="199"/>
                      <a:pt x="224" y="4137"/>
                    </a:cubicBezTo>
                    <a:cubicBezTo>
                      <a:pt x="66" y="4208"/>
                      <a:pt x="0" y="4393"/>
                      <a:pt x="71" y="4551"/>
                    </a:cubicBezTo>
                    <a:cubicBezTo>
                      <a:pt x="124" y="4665"/>
                      <a:pt x="238" y="4736"/>
                      <a:pt x="356" y="4736"/>
                    </a:cubicBezTo>
                    <a:cubicBezTo>
                      <a:pt x="401" y="4736"/>
                      <a:pt x="445" y="4722"/>
                      <a:pt x="484" y="4704"/>
                    </a:cubicBezTo>
                    <a:cubicBezTo>
                      <a:pt x="8959" y="823"/>
                      <a:pt x="19225" y="630"/>
                      <a:pt x="19327" y="626"/>
                    </a:cubicBezTo>
                    <a:cubicBezTo>
                      <a:pt x="19498" y="626"/>
                      <a:pt x="19635" y="480"/>
                      <a:pt x="19635" y="309"/>
                    </a:cubicBezTo>
                    <a:cubicBezTo>
                      <a:pt x="19630" y="137"/>
                      <a:pt x="19493" y="1"/>
                      <a:pt x="1932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37;p37">
                <a:extLst>
                  <a:ext uri="{FF2B5EF4-FFF2-40B4-BE49-F238E27FC236}">
                    <a16:creationId xmlns:a16="http://schemas.microsoft.com/office/drawing/2014/main" id="{2AC51CA6-2FA2-479C-A07E-C1696AD2B1AE}"/>
                  </a:ext>
                </a:extLst>
              </p:cNvPr>
              <p:cNvSpPr/>
              <p:nvPr/>
            </p:nvSpPr>
            <p:spPr>
              <a:xfrm>
                <a:off x="2279250" y="3597150"/>
                <a:ext cx="246325" cy="107350"/>
              </a:xfrm>
              <a:custGeom>
                <a:avLst/>
                <a:gdLst/>
                <a:ahLst/>
                <a:cxnLst/>
                <a:rect l="l" t="t" r="r" b="b"/>
                <a:pathLst>
                  <a:path w="9853" h="4294" extrusionOk="0">
                    <a:moveTo>
                      <a:pt x="9511" y="0"/>
                    </a:moveTo>
                    <a:cubicBezTo>
                      <a:pt x="9490" y="0"/>
                      <a:pt x="9468" y="3"/>
                      <a:pt x="9447" y="7"/>
                    </a:cubicBezTo>
                    <a:cubicBezTo>
                      <a:pt x="3547" y="1195"/>
                      <a:pt x="401" y="2379"/>
                      <a:pt x="84" y="3532"/>
                    </a:cubicBezTo>
                    <a:cubicBezTo>
                      <a:pt x="0" y="3845"/>
                      <a:pt x="123" y="4091"/>
                      <a:pt x="259" y="4210"/>
                    </a:cubicBezTo>
                    <a:cubicBezTo>
                      <a:pt x="321" y="4267"/>
                      <a:pt x="401" y="4293"/>
                      <a:pt x="480" y="4293"/>
                    </a:cubicBezTo>
                    <a:cubicBezTo>
                      <a:pt x="563" y="4293"/>
                      <a:pt x="647" y="4263"/>
                      <a:pt x="708" y="4196"/>
                    </a:cubicBezTo>
                    <a:cubicBezTo>
                      <a:pt x="823" y="4064"/>
                      <a:pt x="819" y="3875"/>
                      <a:pt x="691" y="3761"/>
                    </a:cubicBezTo>
                    <a:cubicBezTo>
                      <a:pt x="687" y="3752"/>
                      <a:pt x="673" y="3730"/>
                      <a:pt x="695" y="3673"/>
                    </a:cubicBezTo>
                    <a:cubicBezTo>
                      <a:pt x="823" y="3351"/>
                      <a:pt x="1826" y="2177"/>
                      <a:pt x="9571" y="619"/>
                    </a:cubicBezTo>
                    <a:cubicBezTo>
                      <a:pt x="9743" y="588"/>
                      <a:pt x="9853" y="421"/>
                      <a:pt x="9817" y="254"/>
                    </a:cubicBezTo>
                    <a:cubicBezTo>
                      <a:pt x="9786" y="103"/>
                      <a:pt x="9658" y="0"/>
                      <a:pt x="95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38;p37">
                <a:extLst>
                  <a:ext uri="{FF2B5EF4-FFF2-40B4-BE49-F238E27FC236}">
                    <a16:creationId xmlns:a16="http://schemas.microsoft.com/office/drawing/2014/main" id="{7BF12A97-7436-47F8-905F-4D371242DF85}"/>
                  </a:ext>
                </a:extLst>
              </p:cNvPr>
              <p:cNvSpPr/>
              <p:nvPr/>
            </p:nvSpPr>
            <p:spPr>
              <a:xfrm>
                <a:off x="3539500" y="3192175"/>
                <a:ext cx="235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6821" extrusionOk="0">
                    <a:moveTo>
                      <a:pt x="9403" y="0"/>
                    </a:moveTo>
                    <a:lnTo>
                      <a:pt x="9403" y="0"/>
                    </a:lnTo>
                    <a:cubicBezTo>
                      <a:pt x="7084" y="2521"/>
                      <a:pt x="3745" y="4806"/>
                      <a:pt x="0" y="6821"/>
                    </a:cubicBezTo>
                    <a:cubicBezTo>
                      <a:pt x="3107" y="5320"/>
                      <a:pt x="7054" y="2988"/>
                      <a:pt x="94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39;p37">
                <a:extLst>
                  <a:ext uri="{FF2B5EF4-FFF2-40B4-BE49-F238E27FC236}">
                    <a16:creationId xmlns:a16="http://schemas.microsoft.com/office/drawing/2014/main" id="{7F07852C-3BE0-46E5-A385-D3BCEA1E0990}"/>
                  </a:ext>
                </a:extLst>
              </p:cNvPr>
              <p:cNvSpPr/>
              <p:nvPr/>
            </p:nvSpPr>
            <p:spPr>
              <a:xfrm>
                <a:off x="3302325" y="2935425"/>
                <a:ext cx="5472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1888" h="18332" extrusionOk="0">
                    <a:moveTo>
                      <a:pt x="20968" y="0"/>
                    </a:moveTo>
                    <a:cubicBezTo>
                      <a:pt x="20686" y="106"/>
                      <a:pt x="20215" y="285"/>
                      <a:pt x="19585" y="519"/>
                    </a:cubicBezTo>
                    <a:cubicBezTo>
                      <a:pt x="17763" y="1927"/>
                      <a:pt x="15586" y="3344"/>
                      <a:pt x="13126" y="4475"/>
                    </a:cubicBezTo>
                    <a:cubicBezTo>
                      <a:pt x="10688" y="5592"/>
                      <a:pt x="6583" y="6433"/>
                      <a:pt x="929" y="6974"/>
                    </a:cubicBezTo>
                    <a:cubicBezTo>
                      <a:pt x="616" y="7054"/>
                      <a:pt x="308" y="7133"/>
                      <a:pt x="0" y="7202"/>
                    </a:cubicBezTo>
                    <a:cubicBezTo>
                      <a:pt x="4448" y="7383"/>
                      <a:pt x="10974" y="7921"/>
                      <a:pt x="11238" y="9509"/>
                    </a:cubicBezTo>
                    <a:cubicBezTo>
                      <a:pt x="11569" y="11463"/>
                      <a:pt x="7203" y="16483"/>
                      <a:pt x="5527" y="18331"/>
                    </a:cubicBezTo>
                    <a:cubicBezTo>
                      <a:pt x="12202" y="15216"/>
                      <a:pt x="18252" y="11331"/>
                      <a:pt x="20576" y="6859"/>
                    </a:cubicBezTo>
                    <a:cubicBezTo>
                      <a:pt x="21755" y="4589"/>
                      <a:pt x="21887" y="2283"/>
                      <a:pt x="20972" y="4"/>
                    </a:cubicBezTo>
                    <a:cubicBezTo>
                      <a:pt x="20968" y="4"/>
                      <a:pt x="20968" y="4"/>
                      <a:pt x="2096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40;p37">
                <a:extLst>
                  <a:ext uri="{FF2B5EF4-FFF2-40B4-BE49-F238E27FC236}">
                    <a16:creationId xmlns:a16="http://schemas.microsoft.com/office/drawing/2014/main" id="{5FF41518-554D-4F13-A466-8D267C0B8E35}"/>
                  </a:ext>
                </a:extLst>
              </p:cNvPr>
              <p:cNvSpPr/>
              <p:nvPr/>
            </p:nvSpPr>
            <p:spPr>
              <a:xfrm>
                <a:off x="3424425" y="2932650"/>
                <a:ext cx="462825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18513" h="19134" extrusionOk="0">
                    <a:moveTo>
                      <a:pt x="16378" y="0"/>
                    </a:moveTo>
                    <a:cubicBezTo>
                      <a:pt x="16378" y="0"/>
                      <a:pt x="16273" y="40"/>
                      <a:pt x="16084" y="111"/>
                    </a:cubicBezTo>
                    <a:cubicBezTo>
                      <a:pt x="16084" y="115"/>
                      <a:pt x="16084" y="115"/>
                      <a:pt x="16088" y="115"/>
                    </a:cubicBezTo>
                    <a:cubicBezTo>
                      <a:pt x="17003" y="2394"/>
                      <a:pt x="16871" y="4700"/>
                      <a:pt x="15692" y="6970"/>
                    </a:cubicBezTo>
                    <a:cubicBezTo>
                      <a:pt x="13368" y="11442"/>
                      <a:pt x="7318" y="15327"/>
                      <a:pt x="643" y="18442"/>
                    </a:cubicBezTo>
                    <a:cubicBezTo>
                      <a:pt x="247" y="18878"/>
                      <a:pt x="1" y="19133"/>
                      <a:pt x="1" y="19133"/>
                    </a:cubicBezTo>
                    <a:cubicBezTo>
                      <a:pt x="1" y="19133"/>
                      <a:pt x="2007" y="18460"/>
                      <a:pt x="4603" y="17202"/>
                    </a:cubicBezTo>
                    <a:cubicBezTo>
                      <a:pt x="8348" y="15187"/>
                      <a:pt x="11687" y="12902"/>
                      <a:pt x="14006" y="10381"/>
                    </a:cubicBezTo>
                    <a:cubicBezTo>
                      <a:pt x="14442" y="9822"/>
                      <a:pt x="14825" y="9246"/>
                      <a:pt x="15137" y="8643"/>
                    </a:cubicBezTo>
                    <a:cubicBezTo>
                      <a:pt x="18512" y="2112"/>
                      <a:pt x="16378" y="0"/>
                      <a:pt x="1637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41;p37">
                <a:extLst>
                  <a:ext uri="{FF2B5EF4-FFF2-40B4-BE49-F238E27FC236}">
                    <a16:creationId xmlns:a16="http://schemas.microsoft.com/office/drawing/2014/main" id="{19EA0716-EFDC-4DAD-8089-79E1FB9808D6}"/>
                  </a:ext>
                </a:extLst>
              </p:cNvPr>
              <p:cNvSpPr/>
              <p:nvPr/>
            </p:nvSpPr>
            <p:spPr>
              <a:xfrm>
                <a:off x="1927300" y="3147700"/>
                <a:ext cx="1607600" cy="1093325"/>
              </a:xfrm>
              <a:custGeom>
                <a:avLst/>
                <a:gdLst/>
                <a:ahLst/>
                <a:cxnLst/>
                <a:rect l="l" t="t" r="r" b="b"/>
                <a:pathLst>
                  <a:path w="64304" h="43733" extrusionOk="0">
                    <a:moveTo>
                      <a:pt x="39727" y="1"/>
                    </a:moveTo>
                    <a:cubicBezTo>
                      <a:pt x="37470" y="269"/>
                      <a:pt x="35310" y="612"/>
                      <a:pt x="33734" y="882"/>
                    </a:cubicBezTo>
                    <a:cubicBezTo>
                      <a:pt x="22663" y="5198"/>
                      <a:pt x="2694" y="13704"/>
                      <a:pt x="309" y="19741"/>
                    </a:cubicBezTo>
                    <a:cubicBezTo>
                      <a:pt x="1" y="20519"/>
                      <a:pt x="10" y="21206"/>
                      <a:pt x="340" y="21840"/>
                    </a:cubicBezTo>
                    <a:cubicBezTo>
                      <a:pt x="4402" y="29646"/>
                      <a:pt x="58635" y="42839"/>
                      <a:pt x="62354" y="43732"/>
                    </a:cubicBezTo>
                    <a:lnTo>
                      <a:pt x="64303" y="41214"/>
                    </a:lnTo>
                    <a:cubicBezTo>
                      <a:pt x="51881" y="36718"/>
                      <a:pt x="29365" y="28651"/>
                      <a:pt x="26065" y="28137"/>
                    </a:cubicBezTo>
                    <a:cubicBezTo>
                      <a:pt x="21471" y="27416"/>
                      <a:pt x="31059" y="25312"/>
                      <a:pt x="35886" y="21519"/>
                    </a:cubicBezTo>
                    <a:cubicBezTo>
                      <a:pt x="36929" y="20700"/>
                      <a:pt x="37154" y="20387"/>
                      <a:pt x="36805" y="20387"/>
                    </a:cubicBezTo>
                    <a:cubicBezTo>
                      <a:pt x="36246" y="20387"/>
                      <a:pt x="34218" y="21189"/>
                      <a:pt x="31705" y="21985"/>
                    </a:cubicBezTo>
                    <a:cubicBezTo>
                      <a:pt x="29193" y="22786"/>
                      <a:pt x="26197" y="23582"/>
                      <a:pt x="23706" y="23582"/>
                    </a:cubicBezTo>
                    <a:cubicBezTo>
                      <a:pt x="23019" y="23582"/>
                      <a:pt x="22377" y="23525"/>
                      <a:pt x="21788" y="23389"/>
                    </a:cubicBezTo>
                    <a:cubicBezTo>
                      <a:pt x="16106" y="22065"/>
                      <a:pt x="26307" y="20995"/>
                      <a:pt x="30104" y="19337"/>
                    </a:cubicBezTo>
                    <a:lnTo>
                      <a:pt x="30104" y="19337"/>
                    </a:lnTo>
                    <a:cubicBezTo>
                      <a:pt x="26478" y="19873"/>
                      <a:pt x="21835" y="20894"/>
                      <a:pt x="17633" y="22816"/>
                    </a:cubicBezTo>
                    <a:cubicBezTo>
                      <a:pt x="17594" y="22834"/>
                      <a:pt x="17550" y="22848"/>
                      <a:pt x="17505" y="22848"/>
                    </a:cubicBezTo>
                    <a:cubicBezTo>
                      <a:pt x="17387" y="22848"/>
                      <a:pt x="17273" y="22777"/>
                      <a:pt x="17220" y="22663"/>
                    </a:cubicBezTo>
                    <a:cubicBezTo>
                      <a:pt x="17149" y="22505"/>
                      <a:pt x="17215" y="22320"/>
                      <a:pt x="17373" y="22249"/>
                    </a:cubicBezTo>
                    <a:cubicBezTo>
                      <a:pt x="22052" y="20107"/>
                      <a:pt x="27266" y="19073"/>
                      <a:pt x="31059" y="18571"/>
                    </a:cubicBezTo>
                    <a:cubicBezTo>
                      <a:pt x="30988" y="18549"/>
                      <a:pt x="30883" y="18539"/>
                      <a:pt x="30738" y="18539"/>
                    </a:cubicBezTo>
                    <a:cubicBezTo>
                      <a:pt x="29650" y="18539"/>
                      <a:pt x="26540" y="19130"/>
                      <a:pt x="22879" y="19719"/>
                    </a:cubicBezTo>
                    <a:cubicBezTo>
                      <a:pt x="20762" y="20062"/>
                      <a:pt x="18461" y="20401"/>
                      <a:pt x="16260" y="20630"/>
                    </a:cubicBezTo>
                    <a:cubicBezTo>
                      <a:pt x="15103" y="21136"/>
                      <a:pt x="14835" y="21492"/>
                      <a:pt x="14773" y="21651"/>
                    </a:cubicBezTo>
                    <a:cubicBezTo>
                      <a:pt x="14751" y="21708"/>
                      <a:pt x="14765" y="21730"/>
                      <a:pt x="14769" y="21739"/>
                    </a:cubicBezTo>
                    <a:cubicBezTo>
                      <a:pt x="14897" y="21853"/>
                      <a:pt x="14901" y="22042"/>
                      <a:pt x="14786" y="22174"/>
                    </a:cubicBezTo>
                    <a:cubicBezTo>
                      <a:pt x="14725" y="22241"/>
                      <a:pt x="14641" y="22271"/>
                      <a:pt x="14558" y="22271"/>
                    </a:cubicBezTo>
                    <a:cubicBezTo>
                      <a:pt x="14479" y="22271"/>
                      <a:pt x="14399" y="22245"/>
                      <a:pt x="14337" y="22188"/>
                    </a:cubicBezTo>
                    <a:cubicBezTo>
                      <a:pt x="14201" y="22069"/>
                      <a:pt x="14078" y="21823"/>
                      <a:pt x="14162" y="21510"/>
                    </a:cubicBezTo>
                    <a:cubicBezTo>
                      <a:pt x="14232" y="21264"/>
                      <a:pt x="14426" y="21017"/>
                      <a:pt x="14751" y="20767"/>
                    </a:cubicBezTo>
                    <a:lnTo>
                      <a:pt x="14751" y="20767"/>
                    </a:lnTo>
                    <a:cubicBezTo>
                      <a:pt x="13682" y="20850"/>
                      <a:pt x="12657" y="20899"/>
                      <a:pt x="11706" y="20899"/>
                    </a:cubicBezTo>
                    <a:cubicBezTo>
                      <a:pt x="8437" y="20899"/>
                      <a:pt x="6073" y="20318"/>
                      <a:pt x="6073" y="18571"/>
                    </a:cubicBezTo>
                    <a:cubicBezTo>
                      <a:pt x="6065" y="12621"/>
                      <a:pt x="39587" y="54"/>
                      <a:pt x="39727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42;p37">
                <a:extLst>
                  <a:ext uri="{FF2B5EF4-FFF2-40B4-BE49-F238E27FC236}">
                    <a16:creationId xmlns:a16="http://schemas.microsoft.com/office/drawing/2014/main" id="{13A06A1D-42E9-41E1-B243-C8B49A0B782D}"/>
                  </a:ext>
                </a:extLst>
              </p:cNvPr>
              <p:cNvSpPr/>
              <p:nvPr/>
            </p:nvSpPr>
            <p:spPr>
              <a:xfrm>
                <a:off x="1851950" y="3169725"/>
                <a:ext cx="1690750" cy="1080075"/>
              </a:xfrm>
              <a:custGeom>
                <a:avLst/>
                <a:gdLst/>
                <a:ahLst/>
                <a:cxnLst/>
                <a:rect l="l" t="t" r="r" b="b"/>
                <a:pathLst>
                  <a:path w="67630" h="43203" extrusionOk="0">
                    <a:moveTo>
                      <a:pt x="36748" y="1"/>
                    </a:moveTo>
                    <a:lnTo>
                      <a:pt x="36748" y="1"/>
                    </a:lnTo>
                    <a:cubicBezTo>
                      <a:pt x="36114" y="106"/>
                      <a:pt x="35574" y="202"/>
                      <a:pt x="35160" y="277"/>
                    </a:cubicBezTo>
                    <a:cubicBezTo>
                      <a:pt x="22245" y="5387"/>
                      <a:pt x="1" y="15194"/>
                      <a:pt x="3077" y="21104"/>
                    </a:cubicBezTo>
                    <a:cubicBezTo>
                      <a:pt x="7377" y="29364"/>
                      <a:pt x="65491" y="43203"/>
                      <a:pt x="65491" y="43203"/>
                    </a:cubicBezTo>
                    <a:lnTo>
                      <a:pt x="67630" y="40448"/>
                    </a:lnTo>
                    <a:cubicBezTo>
                      <a:pt x="67524" y="40408"/>
                      <a:pt x="67423" y="40373"/>
                      <a:pt x="67317" y="40333"/>
                    </a:cubicBezTo>
                    <a:lnTo>
                      <a:pt x="65368" y="42851"/>
                    </a:lnTo>
                    <a:cubicBezTo>
                      <a:pt x="61649" y="41958"/>
                      <a:pt x="7416" y="28765"/>
                      <a:pt x="3354" y="20959"/>
                    </a:cubicBezTo>
                    <a:cubicBezTo>
                      <a:pt x="3024" y="20325"/>
                      <a:pt x="3015" y="19638"/>
                      <a:pt x="3323" y="18860"/>
                    </a:cubicBezTo>
                    <a:cubicBezTo>
                      <a:pt x="5708" y="12823"/>
                      <a:pt x="25677" y="4317"/>
                      <a:pt x="36748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43;p37">
                <a:extLst>
                  <a:ext uri="{FF2B5EF4-FFF2-40B4-BE49-F238E27FC236}">
                    <a16:creationId xmlns:a16="http://schemas.microsoft.com/office/drawing/2014/main" id="{3E7D6FF4-2EDC-4C8F-8388-68999FE2321B}"/>
                  </a:ext>
                </a:extLst>
              </p:cNvPr>
              <p:cNvSpPr/>
              <p:nvPr/>
            </p:nvSpPr>
            <p:spPr>
              <a:xfrm>
                <a:off x="2356025" y="3611950"/>
                <a:ext cx="35127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279" extrusionOk="0">
                    <a:moveTo>
                      <a:pt x="13910" y="1"/>
                    </a:moveTo>
                    <a:lnTo>
                      <a:pt x="13910" y="1"/>
                    </a:lnTo>
                    <a:cubicBezTo>
                      <a:pt x="10117" y="503"/>
                      <a:pt x="4903" y="1537"/>
                      <a:pt x="224" y="3679"/>
                    </a:cubicBezTo>
                    <a:cubicBezTo>
                      <a:pt x="66" y="3750"/>
                      <a:pt x="0" y="3935"/>
                      <a:pt x="71" y="4093"/>
                    </a:cubicBezTo>
                    <a:cubicBezTo>
                      <a:pt x="124" y="4207"/>
                      <a:pt x="238" y="4278"/>
                      <a:pt x="356" y="4278"/>
                    </a:cubicBezTo>
                    <a:cubicBezTo>
                      <a:pt x="401" y="4278"/>
                      <a:pt x="445" y="4264"/>
                      <a:pt x="484" y="4246"/>
                    </a:cubicBezTo>
                    <a:cubicBezTo>
                      <a:pt x="4686" y="2324"/>
                      <a:pt x="9329" y="1303"/>
                      <a:pt x="12955" y="767"/>
                    </a:cubicBezTo>
                    <a:cubicBezTo>
                      <a:pt x="13303" y="617"/>
                      <a:pt x="13597" y="458"/>
                      <a:pt x="13821" y="296"/>
                    </a:cubicBezTo>
                    <a:cubicBezTo>
                      <a:pt x="14033" y="141"/>
                      <a:pt x="14050" y="49"/>
                      <a:pt x="13910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44;p37">
                <a:extLst>
                  <a:ext uri="{FF2B5EF4-FFF2-40B4-BE49-F238E27FC236}">
                    <a16:creationId xmlns:a16="http://schemas.microsoft.com/office/drawing/2014/main" id="{08AFC26D-1A4F-46A3-87CE-236A46EE8BA3}"/>
                  </a:ext>
                </a:extLst>
              </p:cNvPr>
              <p:cNvSpPr/>
              <p:nvPr/>
            </p:nvSpPr>
            <p:spPr>
              <a:xfrm>
                <a:off x="2279250" y="3663450"/>
                <a:ext cx="545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42" extrusionOk="0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1672" y="53"/>
                      <a:pt x="1171" y="96"/>
                      <a:pt x="673" y="137"/>
                    </a:cubicBezTo>
                    <a:cubicBezTo>
                      <a:pt x="348" y="387"/>
                      <a:pt x="154" y="634"/>
                      <a:pt x="84" y="880"/>
                    </a:cubicBezTo>
                    <a:cubicBezTo>
                      <a:pt x="0" y="1193"/>
                      <a:pt x="123" y="1439"/>
                      <a:pt x="259" y="1558"/>
                    </a:cubicBezTo>
                    <a:cubicBezTo>
                      <a:pt x="321" y="1615"/>
                      <a:pt x="401" y="1641"/>
                      <a:pt x="480" y="1641"/>
                    </a:cubicBezTo>
                    <a:cubicBezTo>
                      <a:pt x="563" y="1641"/>
                      <a:pt x="647" y="1611"/>
                      <a:pt x="708" y="1544"/>
                    </a:cubicBezTo>
                    <a:cubicBezTo>
                      <a:pt x="823" y="1412"/>
                      <a:pt x="819" y="1223"/>
                      <a:pt x="691" y="1109"/>
                    </a:cubicBezTo>
                    <a:cubicBezTo>
                      <a:pt x="687" y="1100"/>
                      <a:pt x="673" y="1078"/>
                      <a:pt x="695" y="1021"/>
                    </a:cubicBezTo>
                    <a:cubicBezTo>
                      <a:pt x="757" y="862"/>
                      <a:pt x="1025" y="506"/>
                      <a:pt x="2182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45;p37">
                <a:extLst>
                  <a:ext uri="{FF2B5EF4-FFF2-40B4-BE49-F238E27FC236}">
                    <a16:creationId xmlns:a16="http://schemas.microsoft.com/office/drawing/2014/main" id="{A86ED626-DDA7-4D95-8A91-38416A25BADF}"/>
                  </a:ext>
                </a:extLst>
              </p:cNvPr>
              <p:cNvSpPr/>
              <p:nvPr/>
            </p:nvSpPr>
            <p:spPr>
              <a:xfrm>
                <a:off x="4094575" y="2210900"/>
                <a:ext cx="2076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8304" h="5127" extrusionOk="0">
                    <a:moveTo>
                      <a:pt x="6526" y="0"/>
                    </a:moveTo>
                    <a:lnTo>
                      <a:pt x="1" y="1342"/>
                    </a:lnTo>
                    <a:lnTo>
                      <a:pt x="2984" y="5126"/>
                    </a:lnTo>
                    <a:lnTo>
                      <a:pt x="8304" y="3630"/>
                    </a:lnTo>
                    <a:lnTo>
                      <a:pt x="6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46;p37">
                <a:extLst>
                  <a:ext uri="{FF2B5EF4-FFF2-40B4-BE49-F238E27FC236}">
                    <a16:creationId xmlns:a16="http://schemas.microsoft.com/office/drawing/2014/main" id="{9B4C2DD4-D701-43A9-9EDC-2A9FD997E7B0}"/>
                  </a:ext>
                </a:extLst>
              </p:cNvPr>
              <p:cNvSpPr/>
              <p:nvPr/>
            </p:nvSpPr>
            <p:spPr>
              <a:xfrm>
                <a:off x="4080525" y="2201975"/>
                <a:ext cx="2328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5841" extrusionOk="0">
                    <a:moveTo>
                      <a:pt x="6912" y="713"/>
                    </a:moveTo>
                    <a:lnTo>
                      <a:pt x="8422" y="3785"/>
                    </a:lnTo>
                    <a:lnTo>
                      <a:pt x="3660" y="5127"/>
                    </a:lnTo>
                    <a:lnTo>
                      <a:pt x="1122" y="1901"/>
                    </a:lnTo>
                    <a:lnTo>
                      <a:pt x="6912" y="713"/>
                    </a:lnTo>
                    <a:close/>
                    <a:moveTo>
                      <a:pt x="7261" y="0"/>
                    </a:moveTo>
                    <a:lnTo>
                      <a:pt x="0" y="1497"/>
                    </a:lnTo>
                    <a:lnTo>
                      <a:pt x="3432" y="5840"/>
                    </a:lnTo>
                    <a:lnTo>
                      <a:pt x="9315" y="4185"/>
                    </a:lnTo>
                    <a:lnTo>
                      <a:pt x="726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47;p37">
                <a:extLst>
                  <a:ext uri="{FF2B5EF4-FFF2-40B4-BE49-F238E27FC236}">
                    <a16:creationId xmlns:a16="http://schemas.microsoft.com/office/drawing/2014/main" id="{41CB1FE6-CD18-4990-8F1A-DF466515BCD5}"/>
                  </a:ext>
                </a:extLst>
              </p:cNvPr>
              <p:cNvSpPr/>
              <p:nvPr/>
            </p:nvSpPr>
            <p:spPr>
              <a:xfrm>
                <a:off x="2772400" y="1276775"/>
                <a:ext cx="1485350" cy="1000250"/>
              </a:xfrm>
              <a:custGeom>
                <a:avLst/>
                <a:gdLst/>
                <a:ahLst/>
                <a:cxnLst/>
                <a:rect l="l" t="t" r="r" b="b"/>
                <a:pathLst>
                  <a:path w="59414" h="40010" extrusionOk="0">
                    <a:moveTo>
                      <a:pt x="27868" y="0"/>
                    </a:moveTo>
                    <a:cubicBezTo>
                      <a:pt x="24832" y="0"/>
                      <a:pt x="21846" y="157"/>
                      <a:pt x="19613" y="323"/>
                    </a:cubicBezTo>
                    <a:cubicBezTo>
                      <a:pt x="16108" y="587"/>
                      <a:pt x="11044" y="647"/>
                      <a:pt x="7164" y="647"/>
                    </a:cubicBezTo>
                    <a:cubicBezTo>
                      <a:pt x="3928" y="647"/>
                      <a:pt x="1514" y="605"/>
                      <a:pt x="1514" y="605"/>
                    </a:cubicBezTo>
                    <a:lnTo>
                      <a:pt x="1514" y="605"/>
                    </a:lnTo>
                    <a:cubicBezTo>
                      <a:pt x="1" y="12371"/>
                      <a:pt x="7631" y="20401"/>
                      <a:pt x="7631" y="20401"/>
                    </a:cubicBezTo>
                    <a:lnTo>
                      <a:pt x="32766" y="17344"/>
                    </a:lnTo>
                    <a:lnTo>
                      <a:pt x="53310" y="40010"/>
                    </a:lnTo>
                    <a:lnTo>
                      <a:pt x="59413" y="37365"/>
                    </a:lnTo>
                    <a:cubicBezTo>
                      <a:pt x="59413" y="37365"/>
                      <a:pt x="42996" y="5819"/>
                      <a:pt x="40861" y="2633"/>
                    </a:cubicBezTo>
                    <a:cubicBezTo>
                      <a:pt x="39465" y="553"/>
                      <a:pt x="33577" y="0"/>
                      <a:pt x="27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48;p37">
                <a:extLst>
                  <a:ext uri="{FF2B5EF4-FFF2-40B4-BE49-F238E27FC236}">
                    <a16:creationId xmlns:a16="http://schemas.microsoft.com/office/drawing/2014/main" id="{BE89A999-C05F-46CC-8D49-9B17E394E91D}"/>
                  </a:ext>
                </a:extLst>
              </p:cNvPr>
              <p:cNvSpPr/>
              <p:nvPr/>
            </p:nvSpPr>
            <p:spPr>
              <a:xfrm>
                <a:off x="2764600" y="1268675"/>
                <a:ext cx="1503925" cy="1017800"/>
              </a:xfrm>
              <a:custGeom>
                <a:avLst/>
                <a:gdLst/>
                <a:ahLst/>
                <a:cxnLst/>
                <a:rect l="l" t="t" r="r" b="b"/>
                <a:pathLst>
                  <a:path w="60157" h="40712" extrusionOk="0">
                    <a:moveTo>
                      <a:pt x="28134" y="635"/>
                    </a:moveTo>
                    <a:cubicBezTo>
                      <a:pt x="34318" y="635"/>
                      <a:pt x="39681" y="1293"/>
                      <a:pt x="40915" y="3129"/>
                    </a:cubicBezTo>
                    <a:cubicBezTo>
                      <a:pt x="42903" y="6099"/>
                      <a:pt x="57609" y="34310"/>
                      <a:pt x="59290" y="37535"/>
                    </a:cubicBezTo>
                    <a:lnTo>
                      <a:pt x="53702" y="39960"/>
                    </a:lnTo>
                    <a:lnTo>
                      <a:pt x="33200" y="17337"/>
                    </a:lnTo>
                    <a:lnTo>
                      <a:pt x="8065" y="20396"/>
                    </a:lnTo>
                    <a:cubicBezTo>
                      <a:pt x="7173" y="19388"/>
                      <a:pt x="867" y="11837"/>
                      <a:pt x="2104" y="1246"/>
                    </a:cubicBezTo>
                    <a:lnTo>
                      <a:pt x="2104" y="1246"/>
                    </a:lnTo>
                    <a:cubicBezTo>
                      <a:pt x="2832" y="1258"/>
                      <a:pt x="4891" y="1285"/>
                      <a:pt x="7473" y="1285"/>
                    </a:cubicBezTo>
                    <a:cubicBezTo>
                      <a:pt x="11367" y="1285"/>
                      <a:pt x="16451" y="1224"/>
                      <a:pt x="19946" y="960"/>
                    </a:cubicBezTo>
                    <a:cubicBezTo>
                      <a:pt x="22652" y="757"/>
                      <a:pt x="25469" y="635"/>
                      <a:pt x="28134" y="635"/>
                    </a:cubicBezTo>
                    <a:close/>
                    <a:moveTo>
                      <a:pt x="28262" y="1"/>
                    </a:moveTo>
                    <a:cubicBezTo>
                      <a:pt x="25053" y="1"/>
                      <a:pt x="21966" y="180"/>
                      <a:pt x="19903" y="335"/>
                    </a:cubicBezTo>
                    <a:cubicBezTo>
                      <a:pt x="16410" y="599"/>
                      <a:pt x="11324" y="659"/>
                      <a:pt x="7437" y="659"/>
                    </a:cubicBezTo>
                    <a:cubicBezTo>
                      <a:pt x="4261" y="659"/>
                      <a:pt x="1886" y="619"/>
                      <a:pt x="1835" y="617"/>
                    </a:cubicBezTo>
                    <a:lnTo>
                      <a:pt x="1554" y="612"/>
                    </a:lnTo>
                    <a:lnTo>
                      <a:pt x="1518" y="889"/>
                    </a:lnTo>
                    <a:cubicBezTo>
                      <a:pt x="0" y="12669"/>
                      <a:pt x="7635" y="20863"/>
                      <a:pt x="7714" y="20942"/>
                    </a:cubicBezTo>
                    <a:lnTo>
                      <a:pt x="7824" y="21056"/>
                    </a:lnTo>
                    <a:lnTo>
                      <a:pt x="32954" y="17998"/>
                    </a:lnTo>
                    <a:lnTo>
                      <a:pt x="53539" y="40712"/>
                    </a:lnTo>
                    <a:lnTo>
                      <a:pt x="60156" y="37843"/>
                    </a:lnTo>
                    <a:lnTo>
                      <a:pt x="60003" y="37543"/>
                    </a:lnTo>
                    <a:cubicBezTo>
                      <a:pt x="59329" y="36255"/>
                      <a:pt x="43550" y="5946"/>
                      <a:pt x="41433" y="2782"/>
                    </a:cubicBezTo>
                    <a:cubicBezTo>
                      <a:pt x="39941" y="556"/>
                      <a:pt x="33912" y="1"/>
                      <a:pt x="282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49;p37">
                <a:extLst>
                  <a:ext uri="{FF2B5EF4-FFF2-40B4-BE49-F238E27FC236}">
                    <a16:creationId xmlns:a16="http://schemas.microsoft.com/office/drawing/2014/main" id="{064C30DD-5FF1-493F-849F-8C82F952F9D9}"/>
                  </a:ext>
                </a:extLst>
              </p:cNvPr>
              <p:cNvSpPr/>
              <p:nvPr/>
            </p:nvSpPr>
            <p:spPr>
              <a:xfrm>
                <a:off x="3040500" y="1482100"/>
                <a:ext cx="1054100" cy="76237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30495" extrusionOk="0">
                    <a:moveTo>
                      <a:pt x="26116" y="0"/>
                    </a:moveTo>
                    <a:cubicBezTo>
                      <a:pt x="25078" y="0"/>
                      <a:pt x="21773" y="3027"/>
                      <a:pt x="19863" y="3349"/>
                    </a:cubicBezTo>
                    <a:cubicBezTo>
                      <a:pt x="19704" y="3375"/>
                      <a:pt x="19481" y="3388"/>
                      <a:pt x="19190" y="3388"/>
                    </a:cubicBezTo>
                    <a:cubicBezTo>
                      <a:pt x="15701" y="3388"/>
                      <a:pt x="3477" y="1548"/>
                      <a:pt x="0" y="1016"/>
                    </a:cubicBezTo>
                    <a:lnTo>
                      <a:pt x="0" y="1016"/>
                    </a:lnTo>
                    <a:cubicBezTo>
                      <a:pt x="2658" y="3859"/>
                      <a:pt x="5610" y="7133"/>
                      <a:pt x="8467" y="10468"/>
                    </a:cubicBezTo>
                    <a:lnTo>
                      <a:pt x="22164" y="8800"/>
                    </a:lnTo>
                    <a:lnTo>
                      <a:pt x="33258" y="21043"/>
                    </a:lnTo>
                    <a:lnTo>
                      <a:pt x="42164" y="30494"/>
                    </a:lnTo>
                    <a:cubicBezTo>
                      <a:pt x="42164" y="30494"/>
                      <a:pt x="25825" y="3340"/>
                      <a:pt x="26388" y="762"/>
                    </a:cubicBezTo>
                    <a:cubicBezTo>
                      <a:pt x="26508" y="216"/>
                      <a:pt x="26394" y="0"/>
                      <a:pt x="2611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50;p37">
                <a:extLst>
                  <a:ext uri="{FF2B5EF4-FFF2-40B4-BE49-F238E27FC236}">
                    <a16:creationId xmlns:a16="http://schemas.microsoft.com/office/drawing/2014/main" id="{7BA023B3-265F-427F-A8FE-0B2D634FF2BD}"/>
                  </a:ext>
                </a:extLst>
              </p:cNvPr>
              <p:cNvSpPr/>
              <p:nvPr/>
            </p:nvSpPr>
            <p:spPr>
              <a:xfrm>
                <a:off x="3264350" y="1728175"/>
                <a:ext cx="2455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1998" extrusionOk="0">
                    <a:moveTo>
                      <a:pt x="9822" y="1"/>
                    </a:moveTo>
                    <a:lnTo>
                      <a:pt x="1" y="1197"/>
                    </a:lnTo>
                    <a:cubicBezTo>
                      <a:pt x="226" y="1461"/>
                      <a:pt x="454" y="1730"/>
                      <a:pt x="679" y="1998"/>
                    </a:cubicBezTo>
                    <a:lnTo>
                      <a:pt x="98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51;p37">
                <a:extLst>
                  <a:ext uri="{FF2B5EF4-FFF2-40B4-BE49-F238E27FC236}">
                    <a16:creationId xmlns:a16="http://schemas.microsoft.com/office/drawing/2014/main" id="{DE551513-91EC-493E-B58D-D4920FB5FCFB}"/>
                  </a:ext>
                </a:extLst>
              </p:cNvPr>
              <p:cNvSpPr/>
              <p:nvPr/>
            </p:nvSpPr>
            <p:spPr>
              <a:xfrm>
                <a:off x="3252150" y="1702100"/>
                <a:ext cx="6198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4793" h="12243" extrusionOk="0">
                    <a:moveTo>
                      <a:pt x="13698" y="0"/>
                    </a:moveTo>
                    <a:lnTo>
                      <a:pt x="1" y="1668"/>
                    </a:lnTo>
                    <a:cubicBezTo>
                      <a:pt x="163" y="1857"/>
                      <a:pt x="326" y="2047"/>
                      <a:pt x="489" y="2240"/>
                    </a:cubicBezTo>
                    <a:lnTo>
                      <a:pt x="10310" y="1044"/>
                    </a:lnTo>
                    <a:lnTo>
                      <a:pt x="13576" y="331"/>
                    </a:lnTo>
                    <a:lnTo>
                      <a:pt x="24792" y="12243"/>
                    </a:lnTo>
                    <a:lnTo>
                      <a:pt x="13698" y="0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52;p37">
                <a:extLst>
                  <a:ext uri="{FF2B5EF4-FFF2-40B4-BE49-F238E27FC236}">
                    <a16:creationId xmlns:a16="http://schemas.microsoft.com/office/drawing/2014/main" id="{EA354DC3-D98C-49B8-A51B-70B5A4200DE6}"/>
                  </a:ext>
                </a:extLst>
              </p:cNvPr>
              <p:cNvSpPr/>
              <p:nvPr/>
            </p:nvSpPr>
            <p:spPr>
              <a:xfrm>
                <a:off x="2026975" y="1427575"/>
                <a:ext cx="404875" cy="512825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20513" extrusionOk="0">
                    <a:moveTo>
                      <a:pt x="14727" y="0"/>
                    </a:moveTo>
                    <a:cubicBezTo>
                      <a:pt x="10771" y="0"/>
                      <a:pt x="8098" y="2916"/>
                      <a:pt x="8098" y="2916"/>
                    </a:cubicBezTo>
                    <a:cubicBezTo>
                      <a:pt x="8098" y="2916"/>
                      <a:pt x="1" y="12336"/>
                      <a:pt x="1391" y="16174"/>
                    </a:cubicBezTo>
                    <a:lnTo>
                      <a:pt x="1822" y="20513"/>
                    </a:lnTo>
                    <a:cubicBezTo>
                      <a:pt x="1822" y="20513"/>
                      <a:pt x="6641" y="11888"/>
                      <a:pt x="8670" y="10528"/>
                    </a:cubicBezTo>
                    <a:lnTo>
                      <a:pt x="16194" y="135"/>
                    </a:lnTo>
                    <a:cubicBezTo>
                      <a:pt x="15689" y="42"/>
                      <a:pt x="15199" y="0"/>
                      <a:pt x="14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53;p37">
                <a:extLst>
                  <a:ext uri="{FF2B5EF4-FFF2-40B4-BE49-F238E27FC236}">
                    <a16:creationId xmlns:a16="http://schemas.microsoft.com/office/drawing/2014/main" id="{A735B56A-F399-49C6-B63A-DAFF4A5A91E5}"/>
                  </a:ext>
                </a:extLst>
              </p:cNvPr>
              <p:cNvSpPr/>
              <p:nvPr/>
            </p:nvSpPr>
            <p:spPr>
              <a:xfrm>
                <a:off x="2019725" y="1419700"/>
                <a:ext cx="420600" cy="5463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21854" extrusionOk="0">
                    <a:moveTo>
                      <a:pt x="14998" y="0"/>
                    </a:moveTo>
                    <a:cubicBezTo>
                      <a:pt x="10977" y="0"/>
                      <a:pt x="8283" y="2884"/>
                      <a:pt x="8150" y="3028"/>
                    </a:cubicBezTo>
                    <a:cubicBezTo>
                      <a:pt x="7815" y="3416"/>
                      <a:pt x="0" y="12572"/>
                      <a:pt x="1373" y="16559"/>
                    </a:cubicBezTo>
                    <a:lnTo>
                      <a:pt x="1901" y="21853"/>
                    </a:lnTo>
                    <a:lnTo>
                      <a:pt x="2390" y="20982"/>
                    </a:lnTo>
                    <a:cubicBezTo>
                      <a:pt x="2434" y="20894"/>
                      <a:pt x="7187" y="12405"/>
                      <a:pt x="9131" y="11103"/>
                    </a:cubicBezTo>
                    <a:cubicBezTo>
                      <a:pt x="9277" y="11006"/>
                      <a:pt x="9316" y="10813"/>
                      <a:pt x="9220" y="10667"/>
                    </a:cubicBezTo>
                    <a:cubicBezTo>
                      <a:pt x="9159" y="10576"/>
                      <a:pt x="9058" y="10528"/>
                      <a:pt x="8956" y="10528"/>
                    </a:cubicBezTo>
                    <a:cubicBezTo>
                      <a:pt x="8896" y="10528"/>
                      <a:pt x="8836" y="10545"/>
                      <a:pt x="8784" y="10579"/>
                    </a:cubicBezTo>
                    <a:cubicBezTo>
                      <a:pt x="7081" y="11723"/>
                      <a:pt x="3613" y="17580"/>
                      <a:pt x="2329" y="19816"/>
                    </a:cubicBezTo>
                    <a:lnTo>
                      <a:pt x="1994" y="16459"/>
                    </a:lnTo>
                    <a:lnTo>
                      <a:pt x="1976" y="16384"/>
                    </a:lnTo>
                    <a:cubicBezTo>
                      <a:pt x="666" y="12762"/>
                      <a:pt x="8546" y="3526"/>
                      <a:pt x="8617" y="3442"/>
                    </a:cubicBezTo>
                    <a:cubicBezTo>
                      <a:pt x="8648" y="3410"/>
                      <a:pt x="11252" y="631"/>
                      <a:pt x="15032" y="631"/>
                    </a:cubicBezTo>
                    <a:cubicBezTo>
                      <a:pt x="15481" y="631"/>
                      <a:pt x="15947" y="670"/>
                      <a:pt x="16427" y="758"/>
                    </a:cubicBezTo>
                    <a:cubicBezTo>
                      <a:pt x="16446" y="761"/>
                      <a:pt x="16464" y="763"/>
                      <a:pt x="16482" y="763"/>
                    </a:cubicBezTo>
                    <a:cubicBezTo>
                      <a:pt x="16629" y="763"/>
                      <a:pt x="16765" y="656"/>
                      <a:pt x="16792" y="502"/>
                    </a:cubicBezTo>
                    <a:cubicBezTo>
                      <a:pt x="16823" y="335"/>
                      <a:pt x="16713" y="173"/>
                      <a:pt x="16542" y="142"/>
                    </a:cubicBezTo>
                    <a:cubicBezTo>
                      <a:pt x="16008" y="44"/>
                      <a:pt x="15493" y="0"/>
                      <a:pt x="1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54;p37">
                <a:extLst>
                  <a:ext uri="{FF2B5EF4-FFF2-40B4-BE49-F238E27FC236}">
                    <a16:creationId xmlns:a16="http://schemas.microsoft.com/office/drawing/2014/main" id="{D828B41C-B10F-4E40-96E3-AFA994F6137E}"/>
                  </a:ext>
                </a:extLst>
              </p:cNvPr>
              <p:cNvSpPr/>
              <p:nvPr/>
            </p:nvSpPr>
            <p:spPr>
              <a:xfrm>
                <a:off x="2546000" y="912275"/>
                <a:ext cx="105865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2346" h="23876" extrusionOk="0">
                    <a:moveTo>
                      <a:pt x="34891" y="0"/>
                    </a:moveTo>
                    <a:cubicBezTo>
                      <a:pt x="34500" y="0"/>
                      <a:pt x="34177" y="50"/>
                      <a:pt x="33954" y="167"/>
                    </a:cubicBezTo>
                    <a:cubicBezTo>
                      <a:pt x="32674" y="832"/>
                      <a:pt x="26799" y="3457"/>
                      <a:pt x="21172" y="3457"/>
                    </a:cubicBezTo>
                    <a:cubicBezTo>
                      <a:pt x="19737" y="3457"/>
                      <a:pt x="18317" y="3286"/>
                      <a:pt x="16994" y="2868"/>
                    </a:cubicBezTo>
                    <a:cubicBezTo>
                      <a:pt x="14784" y="2172"/>
                      <a:pt x="12829" y="1813"/>
                      <a:pt x="11138" y="1813"/>
                    </a:cubicBezTo>
                    <a:cubicBezTo>
                      <a:pt x="7851" y="1813"/>
                      <a:pt x="5566" y="3170"/>
                      <a:pt x="4366" y="6041"/>
                    </a:cubicBezTo>
                    <a:cubicBezTo>
                      <a:pt x="2544" y="10389"/>
                      <a:pt x="1" y="19875"/>
                      <a:pt x="1" y="19875"/>
                    </a:cubicBezTo>
                    <a:lnTo>
                      <a:pt x="2764" y="23876"/>
                    </a:lnTo>
                    <a:cubicBezTo>
                      <a:pt x="2764" y="23876"/>
                      <a:pt x="6592" y="10322"/>
                      <a:pt x="10337" y="8374"/>
                    </a:cubicBezTo>
                    <a:cubicBezTo>
                      <a:pt x="11186" y="7932"/>
                      <a:pt x="12137" y="7752"/>
                      <a:pt x="13177" y="7752"/>
                    </a:cubicBezTo>
                    <a:cubicBezTo>
                      <a:pt x="16730" y="7752"/>
                      <a:pt x="21336" y="9851"/>
                      <a:pt x="26570" y="10811"/>
                    </a:cubicBezTo>
                    <a:cubicBezTo>
                      <a:pt x="27573" y="10994"/>
                      <a:pt x="28491" y="11072"/>
                      <a:pt x="29327" y="11072"/>
                    </a:cubicBezTo>
                    <a:cubicBezTo>
                      <a:pt x="34133" y="11072"/>
                      <a:pt x="36247" y="8496"/>
                      <a:pt x="36247" y="8496"/>
                    </a:cubicBezTo>
                    <a:lnTo>
                      <a:pt x="42345" y="1918"/>
                    </a:lnTo>
                    <a:cubicBezTo>
                      <a:pt x="42345" y="1918"/>
                      <a:pt x="37313" y="0"/>
                      <a:pt x="3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55;p37">
                <a:extLst>
                  <a:ext uri="{FF2B5EF4-FFF2-40B4-BE49-F238E27FC236}">
                    <a16:creationId xmlns:a16="http://schemas.microsoft.com/office/drawing/2014/main" id="{A57767C8-2207-4F10-94CD-15BFEE3874A9}"/>
                  </a:ext>
                </a:extLst>
              </p:cNvPr>
              <p:cNvSpPr/>
              <p:nvPr/>
            </p:nvSpPr>
            <p:spPr>
              <a:xfrm>
                <a:off x="2251400" y="1288150"/>
                <a:ext cx="1689075" cy="1885225"/>
              </a:xfrm>
              <a:custGeom>
                <a:avLst/>
                <a:gdLst/>
                <a:ahLst/>
                <a:cxnLst/>
                <a:rect l="l" t="t" r="r" b="b"/>
                <a:pathLst>
                  <a:path w="67563" h="75409" extrusionOk="0">
                    <a:moveTo>
                      <a:pt x="21744" y="0"/>
                    </a:moveTo>
                    <a:cubicBezTo>
                      <a:pt x="17515" y="0"/>
                      <a:pt x="1105" y="14143"/>
                      <a:pt x="1105" y="14143"/>
                    </a:cubicBezTo>
                    <a:lnTo>
                      <a:pt x="0" y="39876"/>
                    </a:lnTo>
                    <a:cubicBezTo>
                      <a:pt x="2192" y="42745"/>
                      <a:pt x="5603" y="46767"/>
                      <a:pt x="10808" y="52047"/>
                    </a:cubicBezTo>
                    <a:cubicBezTo>
                      <a:pt x="15701" y="57010"/>
                      <a:pt x="18966" y="61397"/>
                      <a:pt x="21140" y="64888"/>
                    </a:cubicBezTo>
                    <a:lnTo>
                      <a:pt x="18508" y="71430"/>
                    </a:lnTo>
                    <a:lnTo>
                      <a:pt x="18191" y="75408"/>
                    </a:lnTo>
                    <a:cubicBezTo>
                      <a:pt x="18191" y="75408"/>
                      <a:pt x="27288" y="73604"/>
                      <a:pt x="33270" y="73604"/>
                    </a:cubicBezTo>
                    <a:cubicBezTo>
                      <a:pt x="33679" y="73604"/>
                      <a:pt x="34074" y="73613"/>
                      <a:pt x="34450" y="73631"/>
                    </a:cubicBezTo>
                    <a:cubicBezTo>
                      <a:pt x="34742" y="73645"/>
                      <a:pt x="35036" y="73652"/>
                      <a:pt x="35333" y="73652"/>
                    </a:cubicBezTo>
                    <a:cubicBezTo>
                      <a:pt x="37938" y="73652"/>
                      <a:pt x="40702" y="73125"/>
                      <a:pt x="42935" y="72553"/>
                    </a:cubicBezTo>
                    <a:cubicBezTo>
                      <a:pt x="47700" y="72100"/>
                      <a:pt x="52285" y="71338"/>
                      <a:pt x="55035" y="70079"/>
                    </a:cubicBezTo>
                    <a:cubicBezTo>
                      <a:pt x="62741" y="66546"/>
                      <a:pt x="67563" y="60219"/>
                      <a:pt x="67563" y="60219"/>
                    </a:cubicBezTo>
                    <a:cubicBezTo>
                      <a:pt x="67563" y="60219"/>
                      <a:pt x="57838" y="44281"/>
                      <a:pt x="51220" y="33403"/>
                    </a:cubicBezTo>
                    <a:cubicBezTo>
                      <a:pt x="44607" y="22525"/>
                      <a:pt x="25228" y="1998"/>
                      <a:pt x="22354" y="150"/>
                    </a:cubicBezTo>
                    <a:cubicBezTo>
                      <a:pt x="22196" y="48"/>
                      <a:pt x="21991" y="0"/>
                      <a:pt x="21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56;p37">
                <a:extLst>
                  <a:ext uri="{FF2B5EF4-FFF2-40B4-BE49-F238E27FC236}">
                    <a16:creationId xmlns:a16="http://schemas.microsoft.com/office/drawing/2014/main" id="{3B21F161-BEC2-4168-AEE6-122425583315}"/>
                  </a:ext>
                </a:extLst>
              </p:cNvPr>
              <p:cNvSpPr/>
              <p:nvPr/>
            </p:nvSpPr>
            <p:spPr>
              <a:xfrm>
                <a:off x="2242600" y="1280900"/>
                <a:ext cx="1707350" cy="1902275"/>
              </a:xfrm>
              <a:custGeom>
                <a:avLst/>
                <a:gdLst/>
                <a:ahLst/>
                <a:cxnLst/>
                <a:rect l="l" t="t" r="r" b="b"/>
                <a:pathLst>
                  <a:path w="68294" h="76091" extrusionOk="0">
                    <a:moveTo>
                      <a:pt x="22165" y="0"/>
                    </a:moveTo>
                    <a:cubicBezTo>
                      <a:pt x="17863" y="0"/>
                      <a:pt x="3032" y="12661"/>
                      <a:pt x="1255" y="14196"/>
                    </a:cubicBezTo>
                    <a:cubicBezTo>
                      <a:pt x="1123" y="14305"/>
                      <a:pt x="1109" y="14503"/>
                      <a:pt x="1219" y="14635"/>
                    </a:cubicBezTo>
                    <a:cubicBezTo>
                      <a:pt x="1283" y="14708"/>
                      <a:pt x="1371" y="14745"/>
                      <a:pt x="1460" y="14745"/>
                    </a:cubicBezTo>
                    <a:cubicBezTo>
                      <a:pt x="1532" y="14745"/>
                      <a:pt x="1605" y="14720"/>
                      <a:pt x="1664" y="14671"/>
                    </a:cubicBezTo>
                    <a:cubicBezTo>
                      <a:pt x="8260" y="8983"/>
                      <a:pt x="19122" y="588"/>
                      <a:pt x="22060" y="588"/>
                    </a:cubicBezTo>
                    <a:cubicBezTo>
                      <a:pt x="22256" y="588"/>
                      <a:pt x="22417" y="626"/>
                      <a:pt x="22539" y="704"/>
                    </a:cubicBezTo>
                    <a:cubicBezTo>
                      <a:pt x="25298" y="2482"/>
                      <a:pt x="44668" y="22943"/>
                      <a:pt x="51308" y="33856"/>
                    </a:cubicBezTo>
                    <a:cubicBezTo>
                      <a:pt x="57500" y="44042"/>
                      <a:pt x="66428" y="58673"/>
                      <a:pt x="67532" y="60487"/>
                    </a:cubicBezTo>
                    <a:cubicBezTo>
                      <a:pt x="66710" y="61503"/>
                      <a:pt x="62106" y="66947"/>
                      <a:pt x="55255" y="70083"/>
                    </a:cubicBezTo>
                    <a:cubicBezTo>
                      <a:pt x="52879" y="71175"/>
                      <a:pt x="48844" y="71998"/>
                      <a:pt x="43212" y="72539"/>
                    </a:cubicBezTo>
                    <a:cubicBezTo>
                      <a:pt x="40383" y="73261"/>
                      <a:pt x="37862" y="73630"/>
                      <a:pt x="35703" y="73630"/>
                    </a:cubicBezTo>
                    <a:cubicBezTo>
                      <a:pt x="35400" y="73630"/>
                      <a:pt x="35104" y="73623"/>
                      <a:pt x="34816" y="73608"/>
                    </a:cubicBezTo>
                    <a:cubicBezTo>
                      <a:pt x="34444" y="73591"/>
                      <a:pt x="34054" y="73583"/>
                      <a:pt x="33649" y="73583"/>
                    </a:cubicBezTo>
                    <a:cubicBezTo>
                      <a:pt x="28407" y="73583"/>
                      <a:pt x="20730" y="74968"/>
                      <a:pt x="18892" y="75316"/>
                    </a:cubicBezTo>
                    <a:lnTo>
                      <a:pt x="19168" y="71791"/>
                    </a:lnTo>
                    <a:lnTo>
                      <a:pt x="21839" y="65146"/>
                    </a:lnTo>
                    <a:lnTo>
                      <a:pt x="21756" y="65010"/>
                    </a:lnTo>
                    <a:cubicBezTo>
                      <a:pt x="19089" y="60733"/>
                      <a:pt x="15600" y="56394"/>
                      <a:pt x="11384" y="52117"/>
                    </a:cubicBezTo>
                    <a:cubicBezTo>
                      <a:pt x="6949" y="47620"/>
                      <a:pt x="3323" y="43537"/>
                      <a:pt x="604" y="39977"/>
                    </a:cubicBezTo>
                    <a:cubicBezTo>
                      <a:pt x="539" y="39897"/>
                      <a:pt x="446" y="39855"/>
                      <a:pt x="352" y="39855"/>
                    </a:cubicBezTo>
                    <a:cubicBezTo>
                      <a:pt x="286" y="39855"/>
                      <a:pt x="220" y="39876"/>
                      <a:pt x="163" y="39920"/>
                    </a:cubicBezTo>
                    <a:cubicBezTo>
                      <a:pt x="23" y="40025"/>
                      <a:pt x="1" y="40218"/>
                      <a:pt x="102" y="40360"/>
                    </a:cubicBezTo>
                    <a:cubicBezTo>
                      <a:pt x="2844" y="43937"/>
                      <a:pt x="6487" y="48043"/>
                      <a:pt x="10939" y="52558"/>
                    </a:cubicBezTo>
                    <a:cubicBezTo>
                      <a:pt x="15076" y="56756"/>
                      <a:pt x="18508" y="61010"/>
                      <a:pt x="21140" y="65208"/>
                    </a:cubicBezTo>
                    <a:lnTo>
                      <a:pt x="18570" y="71602"/>
                    </a:lnTo>
                    <a:lnTo>
                      <a:pt x="18200" y="76090"/>
                    </a:lnTo>
                    <a:lnTo>
                      <a:pt x="18605" y="76007"/>
                    </a:lnTo>
                    <a:cubicBezTo>
                      <a:pt x="18704" y="75990"/>
                      <a:pt x="27752" y="74208"/>
                      <a:pt x="33630" y="74208"/>
                    </a:cubicBezTo>
                    <a:cubicBezTo>
                      <a:pt x="34031" y="74208"/>
                      <a:pt x="34418" y="74216"/>
                      <a:pt x="34786" y="74234"/>
                    </a:cubicBezTo>
                    <a:cubicBezTo>
                      <a:pt x="35081" y="74248"/>
                      <a:pt x="35384" y="74255"/>
                      <a:pt x="35693" y="74255"/>
                    </a:cubicBezTo>
                    <a:cubicBezTo>
                      <a:pt x="37908" y="74255"/>
                      <a:pt x="40476" y="73885"/>
                      <a:pt x="43318" y="73155"/>
                    </a:cubicBezTo>
                    <a:cubicBezTo>
                      <a:pt x="48972" y="72614"/>
                      <a:pt x="53077" y="71773"/>
                      <a:pt x="55515" y="70656"/>
                    </a:cubicBezTo>
                    <a:cubicBezTo>
                      <a:pt x="63207" y="67131"/>
                      <a:pt x="68117" y="60763"/>
                      <a:pt x="68166" y="60698"/>
                    </a:cubicBezTo>
                    <a:lnTo>
                      <a:pt x="68294" y="60531"/>
                    </a:lnTo>
                    <a:lnTo>
                      <a:pt x="68184" y="60346"/>
                    </a:lnTo>
                    <a:cubicBezTo>
                      <a:pt x="68184" y="60346"/>
                      <a:pt x="58454" y="44408"/>
                      <a:pt x="51841" y="33530"/>
                    </a:cubicBezTo>
                    <a:cubicBezTo>
                      <a:pt x="45170" y="22565"/>
                      <a:pt x="25663" y="1972"/>
                      <a:pt x="22878" y="176"/>
                    </a:cubicBezTo>
                    <a:cubicBezTo>
                      <a:pt x="22692" y="56"/>
                      <a:pt x="22452" y="0"/>
                      <a:pt x="221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57;p37">
                <a:extLst>
                  <a:ext uri="{FF2B5EF4-FFF2-40B4-BE49-F238E27FC236}">
                    <a16:creationId xmlns:a16="http://schemas.microsoft.com/office/drawing/2014/main" id="{76F5014D-C042-4710-B31B-B8965CE27A39}"/>
                  </a:ext>
                </a:extLst>
              </p:cNvPr>
              <p:cNvSpPr/>
              <p:nvPr/>
            </p:nvSpPr>
            <p:spPr>
              <a:xfrm>
                <a:off x="4198225" y="2295750"/>
                <a:ext cx="270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10834" h="12307" extrusionOk="0">
                    <a:moveTo>
                      <a:pt x="4159" y="0"/>
                    </a:moveTo>
                    <a:cubicBezTo>
                      <a:pt x="4091" y="0"/>
                      <a:pt x="4023" y="29"/>
                      <a:pt x="3978" y="87"/>
                    </a:cubicBezTo>
                    <a:cubicBezTo>
                      <a:pt x="3894" y="188"/>
                      <a:pt x="3912" y="337"/>
                      <a:pt x="4013" y="416"/>
                    </a:cubicBezTo>
                    <a:cubicBezTo>
                      <a:pt x="5342" y="1477"/>
                      <a:pt x="7529" y="3308"/>
                      <a:pt x="7736" y="3712"/>
                    </a:cubicBezTo>
                    <a:lnTo>
                      <a:pt x="7868" y="3954"/>
                    </a:lnTo>
                    <a:cubicBezTo>
                      <a:pt x="10230" y="8298"/>
                      <a:pt x="10090" y="9455"/>
                      <a:pt x="9795" y="9759"/>
                    </a:cubicBezTo>
                    <a:cubicBezTo>
                      <a:pt x="8957" y="10626"/>
                      <a:pt x="5091" y="11838"/>
                      <a:pt x="3291" y="11838"/>
                    </a:cubicBezTo>
                    <a:cubicBezTo>
                      <a:pt x="3173" y="11838"/>
                      <a:pt x="3064" y="11833"/>
                      <a:pt x="2966" y="11822"/>
                    </a:cubicBezTo>
                    <a:cubicBezTo>
                      <a:pt x="1513" y="11664"/>
                      <a:pt x="497" y="8822"/>
                      <a:pt x="488" y="8790"/>
                    </a:cubicBezTo>
                    <a:cubicBezTo>
                      <a:pt x="454" y="8694"/>
                      <a:pt x="363" y="8635"/>
                      <a:pt x="269" y="8635"/>
                    </a:cubicBezTo>
                    <a:cubicBezTo>
                      <a:pt x="242" y="8635"/>
                      <a:pt x="215" y="8640"/>
                      <a:pt x="189" y="8650"/>
                    </a:cubicBezTo>
                    <a:cubicBezTo>
                      <a:pt x="66" y="8690"/>
                      <a:pt x="0" y="8826"/>
                      <a:pt x="44" y="8949"/>
                    </a:cubicBezTo>
                    <a:cubicBezTo>
                      <a:pt x="88" y="9076"/>
                      <a:pt x="1170" y="12100"/>
                      <a:pt x="2913" y="12289"/>
                    </a:cubicBezTo>
                    <a:cubicBezTo>
                      <a:pt x="3018" y="12297"/>
                      <a:pt x="3133" y="12307"/>
                      <a:pt x="3256" y="12307"/>
                    </a:cubicBezTo>
                    <a:cubicBezTo>
                      <a:pt x="5100" y="12307"/>
                      <a:pt x="9127" y="11127"/>
                      <a:pt x="10134" y="10089"/>
                    </a:cubicBezTo>
                    <a:cubicBezTo>
                      <a:pt x="10833" y="9363"/>
                      <a:pt x="10244" y="7343"/>
                      <a:pt x="8282" y="3730"/>
                    </a:cubicBezTo>
                    <a:lnTo>
                      <a:pt x="8154" y="3493"/>
                    </a:lnTo>
                    <a:cubicBezTo>
                      <a:pt x="7828" y="2868"/>
                      <a:pt x="4665" y="337"/>
                      <a:pt x="4308" y="51"/>
                    </a:cubicBezTo>
                    <a:cubicBezTo>
                      <a:pt x="4264" y="17"/>
                      <a:pt x="4211" y="0"/>
                      <a:pt x="4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58;p37">
                <a:extLst>
                  <a:ext uri="{FF2B5EF4-FFF2-40B4-BE49-F238E27FC236}">
                    <a16:creationId xmlns:a16="http://schemas.microsoft.com/office/drawing/2014/main" id="{1F857096-2154-40A8-8E4E-5F24D04DD0C4}"/>
                  </a:ext>
                </a:extLst>
              </p:cNvPr>
              <p:cNvSpPr/>
              <p:nvPr/>
            </p:nvSpPr>
            <p:spPr>
              <a:xfrm>
                <a:off x="4290175" y="2420700"/>
                <a:ext cx="5790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686" extrusionOk="0">
                    <a:moveTo>
                      <a:pt x="177" y="1"/>
                    </a:moveTo>
                    <a:cubicBezTo>
                      <a:pt x="162" y="1"/>
                      <a:pt x="147" y="3"/>
                      <a:pt x="132" y="8"/>
                    </a:cubicBezTo>
                    <a:cubicBezTo>
                      <a:pt x="49" y="30"/>
                      <a:pt x="0" y="118"/>
                      <a:pt x="27" y="201"/>
                    </a:cubicBezTo>
                    <a:cubicBezTo>
                      <a:pt x="31" y="219"/>
                      <a:pt x="163" y="668"/>
                      <a:pt x="489" y="1068"/>
                    </a:cubicBezTo>
                    <a:cubicBezTo>
                      <a:pt x="823" y="1478"/>
                      <a:pt x="1233" y="1685"/>
                      <a:pt x="1694" y="1685"/>
                    </a:cubicBezTo>
                    <a:cubicBezTo>
                      <a:pt x="1853" y="1685"/>
                      <a:pt x="2016" y="1663"/>
                      <a:pt x="2187" y="1610"/>
                    </a:cubicBezTo>
                    <a:cubicBezTo>
                      <a:pt x="2267" y="1588"/>
                      <a:pt x="2315" y="1500"/>
                      <a:pt x="2293" y="1416"/>
                    </a:cubicBezTo>
                    <a:cubicBezTo>
                      <a:pt x="2272" y="1348"/>
                      <a:pt x="2209" y="1303"/>
                      <a:pt x="2144" y="1303"/>
                    </a:cubicBezTo>
                    <a:cubicBezTo>
                      <a:pt x="2129" y="1303"/>
                      <a:pt x="2114" y="1305"/>
                      <a:pt x="2100" y="1310"/>
                    </a:cubicBezTo>
                    <a:cubicBezTo>
                      <a:pt x="1957" y="1352"/>
                      <a:pt x="1825" y="1370"/>
                      <a:pt x="1702" y="1370"/>
                    </a:cubicBezTo>
                    <a:cubicBezTo>
                      <a:pt x="710" y="1370"/>
                      <a:pt x="342" y="168"/>
                      <a:pt x="327" y="114"/>
                    </a:cubicBezTo>
                    <a:cubicBezTo>
                      <a:pt x="309" y="46"/>
                      <a:pt x="244" y="1"/>
                      <a:pt x="1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959;p37">
                <a:extLst>
                  <a:ext uri="{FF2B5EF4-FFF2-40B4-BE49-F238E27FC236}">
                    <a16:creationId xmlns:a16="http://schemas.microsoft.com/office/drawing/2014/main" id="{E2AF5AD7-DB35-49D5-B932-DDBA25D9A87D}"/>
                  </a:ext>
                </a:extLst>
              </p:cNvPr>
              <p:cNvSpPr/>
              <p:nvPr/>
            </p:nvSpPr>
            <p:spPr>
              <a:xfrm>
                <a:off x="1470800" y="1149725"/>
                <a:ext cx="590525" cy="674875"/>
              </a:xfrm>
              <a:custGeom>
                <a:avLst/>
                <a:gdLst/>
                <a:ahLst/>
                <a:cxnLst/>
                <a:rect l="l" t="t" r="r" b="b"/>
                <a:pathLst>
                  <a:path w="23621" h="26995" extrusionOk="0">
                    <a:moveTo>
                      <a:pt x="11756" y="0"/>
                    </a:moveTo>
                    <a:cubicBezTo>
                      <a:pt x="7620" y="0"/>
                      <a:pt x="2571" y="2792"/>
                      <a:pt x="1479" y="6527"/>
                    </a:cubicBezTo>
                    <a:cubicBezTo>
                      <a:pt x="0" y="11579"/>
                      <a:pt x="6662" y="19047"/>
                      <a:pt x="11313" y="23548"/>
                    </a:cubicBezTo>
                    <a:cubicBezTo>
                      <a:pt x="13594" y="25753"/>
                      <a:pt x="15809" y="26995"/>
                      <a:pt x="17667" y="26995"/>
                    </a:cubicBezTo>
                    <a:cubicBezTo>
                      <a:pt x="19599" y="26995"/>
                      <a:pt x="21145" y="25653"/>
                      <a:pt x="21979" y="22654"/>
                    </a:cubicBezTo>
                    <a:cubicBezTo>
                      <a:pt x="23621" y="16771"/>
                      <a:pt x="21091" y="11988"/>
                      <a:pt x="21091" y="11988"/>
                    </a:cubicBezTo>
                    <a:cubicBezTo>
                      <a:pt x="21091" y="11988"/>
                      <a:pt x="19493" y="4107"/>
                      <a:pt x="15586" y="1128"/>
                    </a:cubicBezTo>
                    <a:cubicBezTo>
                      <a:pt x="14567" y="349"/>
                      <a:pt x="13218" y="0"/>
                      <a:pt x="11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960;p37">
                <a:extLst>
                  <a:ext uri="{FF2B5EF4-FFF2-40B4-BE49-F238E27FC236}">
                    <a16:creationId xmlns:a16="http://schemas.microsoft.com/office/drawing/2014/main" id="{A2ABB7F1-CB87-493B-94EC-C891F693A78D}"/>
                  </a:ext>
                </a:extLst>
              </p:cNvPr>
              <p:cNvSpPr/>
              <p:nvPr/>
            </p:nvSpPr>
            <p:spPr>
              <a:xfrm>
                <a:off x="1463750" y="1141850"/>
                <a:ext cx="603975" cy="6906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27626" extrusionOk="0">
                    <a:moveTo>
                      <a:pt x="12031" y="625"/>
                    </a:moveTo>
                    <a:cubicBezTo>
                      <a:pt x="13483" y="625"/>
                      <a:pt x="14755" y="986"/>
                      <a:pt x="15679" y="1689"/>
                    </a:cubicBezTo>
                    <a:cubicBezTo>
                      <a:pt x="19446" y="4567"/>
                      <a:pt x="21047" y="12286"/>
                      <a:pt x="21065" y="12365"/>
                    </a:cubicBezTo>
                    <a:lnTo>
                      <a:pt x="21095" y="12449"/>
                    </a:lnTo>
                    <a:cubicBezTo>
                      <a:pt x="21118" y="12492"/>
                      <a:pt x="23547" y="17187"/>
                      <a:pt x="21963" y="22886"/>
                    </a:cubicBezTo>
                    <a:cubicBezTo>
                      <a:pt x="21333" y="25148"/>
                      <a:pt x="20285" y="26490"/>
                      <a:pt x="18856" y="26881"/>
                    </a:cubicBezTo>
                    <a:cubicBezTo>
                      <a:pt x="18570" y="26958"/>
                      <a:pt x="18269" y="26996"/>
                      <a:pt x="17955" y="26996"/>
                    </a:cubicBezTo>
                    <a:cubicBezTo>
                      <a:pt x="16223" y="26996"/>
                      <a:pt x="14083" y="25835"/>
                      <a:pt x="11810" y="23633"/>
                    </a:cubicBezTo>
                    <a:cubicBezTo>
                      <a:pt x="6609" y="18596"/>
                      <a:pt x="691" y="11608"/>
                      <a:pt x="2060" y="6931"/>
                    </a:cubicBezTo>
                    <a:cubicBezTo>
                      <a:pt x="2764" y="4528"/>
                      <a:pt x="5334" y="2284"/>
                      <a:pt x="8607" y="1214"/>
                    </a:cubicBezTo>
                    <a:cubicBezTo>
                      <a:pt x="9800" y="818"/>
                      <a:pt x="10966" y="625"/>
                      <a:pt x="12031" y="625"/>
                    </a:cubicBezTo>
                    <a:close/>
                    <a:moveTo>
                      <a:pt x="12025" y="1"/>
                    </a:moveTo>
                    <a:cubicBezTo>
                      <a:pt x="10892" y="1"/>
                      <a:pt x="9665" y="204"/>
                      <a:pt x="8410" y="616"/>
                    </a:cubicBezTo>
                    <a:cubicBezTo>
                      <a:pt x="4946" y="1751"/>
                      <a:pt x="2218" y="4163"/>
                      <a:pt x="1461" y="6754"/>
                    </a:cubicBezTo>
                    <a:cubicBezTo>
                      <a:pt x="0" y="11731"/>
                      <a:pt x="6046" y="18925"/>
                      <a:pt x="11380" y="24088"/>
                    </a:cubicBezTo>
                    <a:cubicBezTo>
                      <a:pt x="13791" y="26419"/>
                      <a:pt x="16031" y="27625"/>
                      <a:pt x="17931" y="27625"/>
                    </a:cubicBezTo>
                    <a:cubicBezTo>
                      <a:pt x="18311" y="27625"/>
                      <a:pt x="18671" y="27581"/>
                      <a:pt x="19018" y="27484"/>
                    </a:cubicBezTo>
                    <a:cubicBezTo>
                      <a:pt x="20677" y="27035"/>
                      <a:pt x="21870" y="25544"/>
                      <a:pt x="22566" y="23053"/>
                    </a:cubicBezTo>
                    <a:cubicBezTo>
                      <a:pt x="24158" y="17337"/>
                      <a:pt x="21932" y="12708"/>
                      <a:pt x="21668" y="12197"/>
                    </a:cubicBezTo>
                    <a:cubicBezTo>
                      <a:pt x="21522" y="11494"/>
                      <a:pt x="19903" y="4128"/>
                      <a:pt x="16057" y="1192"/>
                    </a:cubicBezTo>
                    <a:cubicBezTo>
                      <a:pt x="15023" y="403"/>
                      <a:pt x="13618" y="1"/>
                      <a:pt x="120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961;p37">
                <a:extLst>
                  <a:ext uri="{FF2B5EF4-FFF2-40B4-BE49-F238E27FC236}">
                    <a16:creationId xmlns:a16="http://schemas.microsoft.com/office/drawing/2014/main" id="{5526EC63-7B91-46F0-9737-B88784E65845}"/>
                  </a:ext>
                </a:extLst>
              </p:cNvPr>
              <p:cNvSpPr/>
              <p:nvPr/>
            </p:nvSpPr>
            <p:spPr>
              <a:xfrm>
                <a:off x="1439325" y="1090275"/>
                <a:ext cx="627950" cy="359150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4366" extrusionOk="0">
                    <a:moveTo>
                      <a:pt x="14635" y="1"/>
                    </a:moveTo>
                    <a:cubicBezTo>
                      <a:pt x="11377" y="1"/>
                      <a:pt x="7876" y="1274"/>
                      <a:pt x="5506" y="3409"/>
                    </a:cubicBezTo>
                    <a:cubicBezTo>
                      <a:pt x="933" y="7528"/>
                      <a:pt x="1" y="10621"/>
                      <a:pt x="3235" y="12615"/>
                    </a:cubicBezTo>
                    <a:cubicBezTo>
                      <a:pt x="3629" y="12857"/>
                      <a:pt x="3980" y="12961"/>
                      <a:pt x="4299" y="12961"/>
                    </a:cubicBezTo>
                    <a:cubicBezTo>
                      <a:pt x="5291" y="12961"/>
                      <a:pt x="5970" y="11952"/>
                      <a:pt x="6650" y="10943"/>
                    </a:cubicBezTo>
                    <a:cubicBezTo>
                      <a:pt x="7332" y="9931"/>
                      <a:pt x="8011" y="8922"/>
                      <a:pt x="9002" y="8922"/>
                    </a:cubicBezTo>
                    <a:cubicBezTo>
                      <a:pt x="9322" y="8922"/>
                      <a:pt x="9673" y="9027"/>
                      <a:pt x="10068" y="9270"/>
                    </a:cubicBezTo>
                    <a:cubicBezTo>
                      <a:pt x="13303" y="11264"/>
                      <a:pt x="12084" y="12237"/>
                      <a:pt x="15177" y="13169"/>
                    </a:cubicBezTo>
                    <a:cubicBezTo>
                      <a:pt x="18266" y="14102"/>
                      <a:pt x="22350" y="14366"/>
                      <a:pt x="22350" y="14366"/>
                    </a:cubicBezTo>
                    <a:cubicBezTo>
                      <a:pt x="22438" y="13002"/>
                      <a:pt x="25117" y="8870"/>
                      <a:pt x="21985" y="3624"/>
                    </a:cubicBezTo>
                    <a:cubicBezTo>
                      <a:pt x="20478" y="1099"/>
                      <a:pt x="17661" y="1"/>
                      <a:pt x="146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962;p37">
                <a:extLst>
                  <a:ext uri="{FF2B5EF4-FFF2-40B4-BE49-F238E27FC236}">
                    <a16:creationId xmlns:a16="http://schemas.microsoft.com/office/drawing/2014/main" id="{CABF0D21-6902-4FEE-A19B-24AF241282CB}"/>
                  </a:ext>
                </a:extLst>
              </p:cNvPr>
              <p:cNvSpPr/>
              <p:nvPr/>
            </p:nvSpPr>
            <p:spPr>
              <a:xfrm>
                <a:off x="1876025" y="1339575"/>
                <a:ext cx="14042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7682" extrusionOk="0">
                    <a:moveTo>
                      <a:pt x="1346" y="1"/>
                    </a:moveTo>
                    <a:cubicBezTo>
                      <a:pt x="1" y="1"/>
                      <a:pt x="77" y="4398"/>
                      <a:pt x="77" y="4398"/>
                    </a:cubicBezTo>
                    <a:lnTo>
                      <a:pt x="1942" y="7681"/>
                    </a:lnTo>
                    <a:cubicBezTo>
                      <a:pt x="5616" y="5697"/>
                      <a:pt x="4160" y="2127"/>
                      <a:pt x="2070" y="342"/>
                    </a:cubicBezTo>
                    <a:cubicBezTo>
                      <a:pt x="1792" y="104"/>
                      <a:pt x="1552" y="1"/>
                      <a:pt x="1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963;p37">
                <a:extLst>
                  <a:ext uri="{FF2B5EF4-FFF2-40B4-BE49-F238E27FC236}">
                    <a16:creationId xmlns:a16="http://schemas.microsoft.com/office/drawing/2014/main" id="{418822F9-8D51-4C8D-BA56-DC7528A3DB3E}"/>
                  </a:ext>
                </a:extLst>
              </p:cNvPr>
              <p:cNvSpPr/>
              <p:nvPr/>
            </p:nvSpPr>
            <p:spPr>
              <a:xfrm>
                <a:off x="1869875" y="1331725"/>
                <a:ext cx="123350" cy="207700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8308" extrusionOk="0">
                    <a:moveTo>
                      <a:pt x="1592" y="1"/>
                    </a:moveTo>
                    <a:cubicBezTo>
                      <a:pt x="1460" y="1"/>
                      <a:pt x="1331" y="30"/>
                      <a:pt x="1207" y="87"/>
                    </a:cubicBezTo>
                    <a:cubicBezTo>
                      <a:pt x="1" y="656"/>
                      <a:pt x="1" y="4043"/>
                      <a:pt x="11" y="4717"/>
                    </a:cubicBezTo>
                    <a:cubicBezTo>
                      <a:pt x="15" y="4885"/>
                      <a:pt x="163" y="5025"/>
                      <a:pt x="311" y="5025"/>
                    </a:cubicBezTo>
                    <a:cubicBezTo>
                      <a:pt x="318" y="5025"/>
                      <a:pt x="325" y="5025"/>
                      <a:pt x="332" y="5025"/>
                    </a:cubicBezTo>
                    <a:cubicBezTo>
                      <a:pt x="503" y="5025"/>
                      <a:pt x="640" y="4880"/>
                      <a:pt x="640" y="4708"/>
                    </a:cubicBezTo>
                    <a:cubicBezTo>
                      <a:pt x="614" y="3199"/>
                      <a:pt x="855" y="946"/>
                      <a:pt x="1475" y="656"/>
                    </a:cubicBezTo>
                    <a:cubicBezTo>
                      <a:pt x="1512" y="638"/>
                      <a:pt x="1552" y="629"/>
                      <a:pt x="1596" y="629"/>
                    </a:cubicBezTo>
                    <a:cubicBezTo>
                      <a:pt x="1734" y="629"/>
                      <a:pt x="1905" y="719"/>
                      <a:pt x="2109" y="893"/>
                    </a:cubicBezTo>
                    <a:cubicBezTo>
                      <a:pt x="3143" y="1777"/>
                      <a:pt x="4288" y="3392"/>
                      <a:pt x="4111" y="5038"/>
                    </a:cubicBezTo>
                    <a:cubicBezTo>
                      <a:pt x="3993" y="6138"/>
                      <a:pt x="3297" y="7041"/>
                      <a:pt x="2039" y="7718"/>
                    </a:cubicBezTo>
                    <a:cubicBezTo>
                      <a:pt x="1889" y="7801"/>
                      <a:pt x="1832" y="7991"/>
                      <a:pt x="1911" y="8140"/>
                    </a:cubicBezTo>
                    <a:cubicBezTo>
                      <a:pt x="1968" y="8246"/>
                      <a:pt x="2078" y="8308"/>
                      <a:pt x="2188" y="8308"/>
                    </a:cubicBezTo>
                    <a:cubicBezTo>
                      <a:pt x="2237" y="8308"/>
                      <a:pt x="2290" y="8294"/>
                      <a:pt x="2338" y="8268"/>
                    </a:cubicBezTo>
                    <a:cubicBezTo>
                      <a:pt x="3768" y="7498"/>
                      <a:pt x="4595" y="6402"/>
                      <a:pt x="4736" y="5104"/>
                    </a:cubicBezTo>
                    <a:cubicBezTo>
                      <a:pt x="4934" y="3217"/>
                      <a:pt x="3667" y="1399"/>
                      <a:pt x="2519" y="418"/>
                    </a:cubicBezTo>
                    <a:cubicBezTo>
                      <a:pt x="2192" y="140"/>
                      <a:pt x="1883" y="1"/>
                      <a:pt x="15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964;p37">
                <a:extLst>
                  <a:ext uri="{FF2B5EF4-FFF2-40B4-BE49-F238E27FC236}">
                    <a16:creationId xmlns:a16="http://schemas.microsoft.com/office/drawing/2014/main" id="{2D9CD08D-00DF-453B-8F0A-50D0274DC781}"/>
                  </a:ext>
                </a:extLst>
              </p:cNvPr>
              <p:cNvSpPr/>
              <p:nvPr/>
            </p:nvSpPr>
            <p:spPr>
              <a:xfrm>
                <a:off x="1652625" y="1527375"/>
                <a:ext cx="515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823" extrusionOk="0">
                    <a:moveTo>
                      <a:pt x="1032" y="0"/>
                    </a:moveTo>
                    <a:cubicBezTo>
                      <a:pt x="758" y="0"/>
                      <a:pt x="487" y="123"/>
                      <a:pt x="309" y="358"/>
                    </a:cubicBezTo>
                    <a:cubicBezTo>
                      <a:pt x="1" y="759"/>
                      <a:pt x="80" y="1331"/>
                      <a:pt x="480" y="1634"/>
                    </a:cubicBezTo>
                    <a:cubicBezTo>
                      <a:pt x="646" y="1761"/>
                      <a:pt x="839" y="1823"/>
                      <a:pt x="1031" y="1823"/>
                    </a:cubicBezTo>
                    <a:cubicBezTo>
                      <a:pt x="1305" y="1823"/>
                      <a:pt x="1576" y="1698"/>
                      <a:pt x="1757" y="1463"/>
                    </a:cubicBezTo>
                    <a:cubicBezTo>
                      <a:pt x="2060" y="1067"/>
                      <a:pt x="1985" y="495"/>
                      <a:pt x="1585" y="186"/>
                    </a:cubicBezTo>
                    <a:cubicBezTo>
                      <a:pt x="1419" y="61"/>
                      <a:pt x="1225" y="0"/>
                      <a:pt x="1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965;p37">
                <a:extLst>
                  <a:ext uri="{FF2B5EF4-FFF2-40B4-BE49-F238E27FC236}">
                    <a16:creationId xmlns:a16="http://schemas.microsoft.com/office/drawing/2014/main" id="{0C5765E4-F896-402C-A7B9-1AA3C7BAC682}"/>
                  </a:ext>
                </a:extLst>
              </p:cNvPr>
              <p:cNvSpPr/>
              <p:nvPr/>
            </p:nvSpPr>
            <p:spPr>
              <a:xfrm>
                <a:off x="1608850" y="1617500"/>
                <a:ext cx="95850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772" extrusionOk="0">
                    <a:moveTo>
                      <a:pt x="744" y="1"/>
                    </a:moveTo>
                    <a:cubicBezTo>
                      <a:pt x="744" y="1"/>
                      <a:pt x="1" y="3143"/>
                      <a:pt x="1571" y="3578"/>
                    </a:cubicBezTo>
                    <a:cubicBezTo>
                      <a:pt x="2088" y="3723"/>
                      <a:pt x="2510" y="3771"/>
                      <a:pt x="2843" y="3771"/>
                    </a:cubicBezTo>
                    <a:cubicBezTo>
                      <a:pt x="3522" y="3771"/>
                      <a:pt x="3833" y="3569"/>
                      <a:pt x="3833" y="3569"/>
                    </a:cubicBez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966;p37">
                <a:extLst>
                  <a:ext uri="{FF2B5EF4-FFF2-40B4-BE49-F238E27FC236}">
                    <a16:creationId xmlns:a16="http://schemas.microsoft.com/office/drawing/2014/main" id="{62D7A689-EF65-428B-86B4-FA19511B0EC5}"/>
                  </a:ext>
                </a:extLst>
              </p:cNvPr>
              <p:cNvSpPr/>
              <p:nvPr/>
            </p:nvSpPr>
            <p:spPr>
              <a:xfrm>
                <a:off x="1600050" y="1609700"/>
                <a:ext cx="1134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397" extrusionOk="0">
                    <a:moveTo>
                      <a:pt x="1099" y="1"/>
                    </a:moveTo>
                    <a:cubicBezTo>
                      <a:pt x="954" y="1"/>
                      <a:pt x="827" y="99"/>
                      <a:pt x="793" y="242"/>
                    </a:cubicBezTo>
                    <a:cubicBezTo>
                      <a:pt x="757" y="384"/>
                      <a:pt x="1" y="3679"/>
                      <a:pt x="1840" y="4194"/>
                    </a:cubicBezTo>
                    <a:cubicBezTo>
                      <a:pt x="2386" y="4344"/>
                      <a:pt x="2839" y="4397"/>
                      <a:pt x="3200" y="4397"/>
                    </a:cubicBezTo>
                    <a:cubicBezTo>
                      <a:pt x="3935" y="4397"/>
                      <a:pt x="4299" y="4180"/>
                      <a:pt x="4357" y="4145"/>
                    </a:cubicBezTo>
                    <a:cubicBezTo>
                      <a:pt x="4498" y="4053"/>
                      <a:pt x="4537" y="3863"/>
                      <a:pt x="4449" y="3719"/>
                    </a:cubicBezTo>
                    <a:cubicBezTo>
                      <a:pt x="4389" y="3624"/>
                      <a:pt x="4287" y="3572"/>
                      <a:pt x="4184" y="3572"/>
                    </a:cubicBezTo>
                    <a:cubicBezTo>
                      <a:pt x="4129" y="3572"/>
                      <a:pt x="4073" y="3587"/>
                      <a:pt x="4022" y="3617"/>
                    </a:cubicBezTo>
                    <a:cubicBezTo>
                      <a:pt x="4017" y="3620"/>
                      <a:pt x="3754" y="3769"/>
                      <a:pt x="3191" y="3769"/>
                    </a:cubicBezTo>
                    <a:cubicBezTo>
                      <a:pt x="2887" y="3769"/>
                      <a:pt x="2494" y="3726"/>
                      <a:pt x="2007" y="3591"/>
                    </a:cubicBezTo>
                    <a:cubicBezTo>
                      <a:pt x="767" y="3243"/>
                      <a:pt x="1395" y="414"/>
                      <a:pt x="1400" y="388"/>
                    </a:cubicBezTo>
                    <a:cubicBezTo>
                      <a:pt x="1439" y="216"/>
                      <a:pt x="1338" y="49"/>
                      <a:pt x="1171" y="9"/>
                    </a:cubicBezTo>
                    <a:cubicBezTo>
                      <a:pt x="1147" y="3"/>
                      <a:pt x="1123" y="1"/>
                      <a:pt x="10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967;p37">
                <a:extLst>
                  <a:ext uri="{FF2B5EF4-FFF2-40B4-BE49-F238E27FC236}">
                    <a16:creationId xmlns:a16="http://schemas.microsoft.com/office/drawing/2014/main" id="{C2CCE458-1301-4F4E-AD5F-06E50A41ACC1}"/>
                  </a:ext>
                </a:extLst>
              </p:cNvPr>
              <p:cNvSpPr/>
              <p:nvPr/>
            </p:nvSpPr>
            <p:spPr>
              <a:xfrm>
                <a:off x="1325350" y="1080300"/>
                <a:ext cx="469450" cy="347400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3896" extrusionOk="0">
                    <a:moveTo>
                      <a:pt x="14219" y="1"/>
                    </a:moveTo>
                    <a:cubicBezTo>
                      <a:pt x="11594" y="1"/>
                      <a:pt x="8988" y="2311"/>
                      <a:pt x="7165" y="3830"/>
                    </a:cubicBezTo>
                    <a:cubicBezTo>
                      <a:pt x="6789" y="4144"/>
                      <a:pt x="6502" y="4253"/>
                      <a:pt x="6260" y="4253"/>
                    </a:cubicBezTo>
                    <a:cubicBezTo>
                      <a:pt x="5975" y="4253"/>
                      <a:pt x="5752" y="4101"/>
                      <a:pt x="5518" y="3949"/>
                    </a:cubicBezTo>
                    <a:cubicBezTo>
                      <a:pt x="5287" y="3797"/>
                      <a:pt x="5044" y="3644"/>
                      <a:pt x="4720" y="3644"/>
                    </a:cubicBezTo>
                    <a:cubicBezTo>
                      <a:pt x="4287" y="3644"/>
                      <a:pt x="3708" y="3915"/>
                      <a:pt x="2813" y="4821"/>
                    </a:cubicBezTo>
                    <a:cubicBezTo>
                      <a:pt x="0" y="7658"/>
                      <a:pt x="1475" y="12173"/>
                      <a:pt x="4304" y="13370"/>
                    </a:cubicBezTo>
                    <a:cubicBezTo>
                      <a:pt x="5234" y="13763"/>
                      <a:pt x="6076" y="13895"/>
                      <a:pt x="6787" y="13895"/>
                    </a:cubicBezTo>
                    <a:cubicBezTo>
                      <a:pt x="8241" y="13895"/>
                      <a:pt x="9149" y="13343"/>
                      <a:pt x="9149" y="13343"/>
                    </a:cubicBezTo>
                    <a:lnTo>
                      <a:pt x="18777" y="2000"/>
                    </a:lnTo>
                    <a:cubicBezTo>
                      <a:pt x="18777" y="2000"/>
                      <a:pt x="16991" y="73"/>
                      <a:pt x="14328" y="2"/>
                    </a:cubicBezTo>
                    <a:cubicBezTo>
                      <a:pt x="14292" y="1"/>
                      <a:pt x="14256" y="1"/>
                      <a:pt x="142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968;p37">
                <a:extLst>
                  <a:ext uri="{FF2B5EF4-FFF2-40B4-BE49-F238E27FC236}">
                    <a16:creationId xmlns:a16="http://schemas.microsoft.com/office/drawing/2014/main" id="{CD4B15D4-8E19-48F7-99BC-060EBB355A6E}"/>
                  </a:ext>
                </a:extLst>
              </p:cNvPr>
              <p:cNvSpPr/>
              <p:nvPr/>
            </p:nvSpPr>
            <p:spPr>
              <a:xfrm>
                <a:off x="1288275" y="1362600"/>
                <a:ext cx="21642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461" extrusionOk="0">
                    <a:moveTo>
                      <a:pt x="8483" y="0"/>
                    </a:moveTo>
                    <a:cubicBezTo>
                      <a:pt x="8418" y="0"/>
                      <a:pt x="8359" y="41"/>
                      <a:pt x="8335" y="103"/>
                    </a:cubicBezTo>
                    <a:cubicBezTo>
                      <a:pt x="8327" y="120"/>
                      <a:pt x="7627" y="1907"/>
                      <a:pt x="5717" y="2729"/>
                    </a:cubicBezTo>
                    <a:cubicBezTo>
                      <a:pt x="5073" y="3008"/>
                      <a:pt x="4367" y="3147"/>
                      <a:pt x="3604" y="3147"/>
                    </a:cubicBezTo>
                    <a:cubicBezTo>
                      <a:pt x="2581" y="3147"/>
                      <a:pt x="1456" y="2897"/>
                      <a:pt x="238" y="2395"/>
                    </a:cubicBezTo>
                    <a:cubicBezTo>
                      <a:pt x="219" y="2386"/>
                      <a:pt x="198" y="2382"/>
                      <a:pt x="178" y="2382"/>
                    </a:cubicBezTo>
                    <a:cubicBezTo>
                      <a:pt x="117" y="2382"/>
                      <a:pt x="58" y="2419"/>
                      <a:pt x="31" y="2479"/>
                    </a:cubicBezTo>
                    <a:cubicBezTo>
                      <a:pt x="1" y="2558"/>
                      <a:pt x="41" y="2650"/>
                      <a:pt x="120" y="2685"/>
                    </a:cubicBezTo>
                    <a:cubicBezTo>
                      <a:pt x="1374" y="3200"/>
                      <a:pt x="2540" y="3460"/>
                      <a:pt x="3609" y="3460"/>
                    </a:cubicBezTo>
                    <a:cubicBezTo>
                      <a:pt x="4410" y="3460"/>
                      <a:pt x="5159" y="3314"/>
                      <a:pt x="5840" y="3015"/>
                    </a:cubicBezTo>
                    <a:cubicBezTo>
                      <a:pt x="7873" y="2140"/>
                      <a:pt x="8595" y="292"/>
                      <a:pt x="8626" y="213"/>
                    </a:cubicBezTo>
                    <a:cubicBezTo>
                      <a:pt x="8656" y="133"/>
                      <a:pt x="8617" y="41"/>
                      <a:pt x="8538" y="10"/>
                    </a:cubicBezTo>
                    <a:cubicBezTo>
                      <a:pt x="8520" y="3"/>
                      <a:pt x="8501" y="0"/>
                      <a:pt x="8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969;p37">
                <a:extLst>
                  <a:ext uri="{FF2B5EF4-FFF2-40B4-BE49-F238E27FC236}">
                    <a16:creationId xmlns:a16="http://schemas.microsoft.com/office/drawing/2014/main" id="{1FA6F4DE-C3B6-412C-93D3-19B62EECBFFD}"/>
                  </a:ext>
                </a:extLst>
              </p:cNvPr>
              <p:cNvSpPr/>
              <p:nvPr/>
            </p:nvSpPr>
            <p:spPr>
              <a:xfrm>
                <a:off x="1394000" y="1094575"/>
                <a:ext cx="5097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4435" extrusionOk="0">
                    <a:moveTo>
                      <a:pt x="1857" y="1"/>
                    </a:moveTo>
                    <a:cubicBezTo>
                      <a:pt x="1809" y="1"/>
                      <a:pt x="1762" y="22"/>
                      <a:pt x="1730" y="65"/>
                    </a:cubicBezTo>
                    <a:cubicBezTo>
                      <a:pt x="177" y="2243"/>
                      <a:pt x="0" y="3361"/>
                      <a:pt x="124" y="3919"/>
                    </a:cubicBezTo>
                    <a:cubicBezTo>
                      <a:pt x="203" y="4280"/>
                      <a:pt x="406" y="4403"/>
                      <a:pt x="428" y="4417"/>
                    </a:cubicBezTo>
                    <a:cubicBezTo>
                      <a:pt x="454" y="4429"/>
                      <a:pt x="481" y="4435"/>
                      <a:pt x="507" y="4435"/>
                    </a:cubicBezTo>
                    <a:cubicBezTo>
                      <a:pt x="560" y="4435"/>
                      <a:pt x="608" y="4408"/>
                      <a:pt x="639" y="4360"/>
                    </a:cubicBezTo>
                    <a:cubicBezTo>
                      <a:pt x="682" y="4289"/>
                      <a:pt x="656" y="4192"/>
                      <a:pt x="586" y="4144"/>
                    </a:cubicBezTo>
                    <a:cubicBezTo>
                      <a:pt x="581" y="4144"/>
                      <a:pt x="471" y="4065"/>
                      <a:pt x="423" y="3822"/>
                    </a:cubicBezTo>
                    <a:cubicBezTo>
                      <a:pt x="349" y="3413"/>
                      <a:pt x="445" y="2406"/>
                      <a:pt x="1986" y="249"/>
                    </a:cubicBezTo>
                    <a:cubicBezTo>
                      <a:pt x="2038" y="179"/>
                      <a:pt x="2021" y="78"/>
                      <a:pt x="1950" y="30"/>
                    </a:cubicBezTo>
                    <a:cubicBezTo>
                      <a:pt x="1922" y="10"/>
                      <a:pt x="1890" y="1"/>
                      <a:pt x="1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970;p37">
                <a:extLst>
                  <a:ext uri="{FF2B5EF4-FFF2-40B4-BE49-F238E27FC236}">
                    <a16:creationId xmlns:a16="http://schemas.microsoft.com/office/drawing/2014/main" id="{F83341D2-AE61-4BCE-83D7-8F31F5009637}"/>
                  </a:ext>
                </a:extLst>
              </p:cNvPr>
              <p:cNvSpPr/>
              <p:nvPr/>
            </p:nvSpPr>
            <p:spPr>
              <a:xfrm>
                <a:off x="1086300" y="1738525"/>
                <a:ext cx="377575" cy="320800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12832" extrusionOk="0">
                    <a:moveTo>
                      <a:pt x="12986" y="0"/>
                    </a:moveTo>
                    <a:cubicBezTo>
                      <a:pt x="11190" y="0"/>
                      <a:pt x="9475" y="1250"/>
                      <a:pt x="9475" y="1250"/>
                    </a:cubicBezTo>
                    <a:lnTo>
                      <a:pt x="1" y="12831"/>
                    </a:lnTo>
                    <a:lnTo>
                      <a:pt x="1" y="12831"/>
                    </a:lnTo>
                    <a:lnTo>
                      <a:pt x="13571" y="8651"/>
                    </a:lnTo>
                    <a:lnTo>
                      <a:pt x="15103" y="783"/>
                    </a:lnTo>
                    <a:cubicBezTo>
                      <a:pt x="14456" y="206"/>
                      <a:pt x="13715" y="0"/>
                      <a:pt x="12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971;p37">
                <a:extLst>
                  <a:ext uri="{FF2B5EF4-FFF2-40B4-BE49-F238E27FC236}">
                    <a16:creationId xmlns:a16="http://schemas.microsoft.com/office/drawing/2014/main" id="{ABA735F4-8614-4829-8C33-7046F1E38069}"/>
                  </a:ext>
                </a:extLst>
              </p:cNvPr>
              <p:cNvSpPr/>
              <p:nvPr/>
            </p:nvSpPr>
            <p:spPr>
              <a:xfrm>
                <a:off x="1063875" y="1730525"/>
                <a:ext cx="408575" cy="343875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3755" extrusionOk="0">
                    <a:moveTo>
                      <a:pt x="13888" y="638"/>
                    </a:moveTo>
                    <a:cubicBezTo>
                      <a:pt x="14499" y="638"/>
                      <a:pt x="15115" y="794"/>
                      <a:pt x="15656" y="1222"/>
                    </a:cubicBezTo>
                    <a:lnTo>
                      <a:pt x="14196" y="8729"/>
                    </a:lnTo>
                    <a:lnTo>
                      <a:pt x="1795" y="12548"/>
                    </a:lnTo>
                    <a:lnTo>
                      <a:pt x="10587" y="1803"/>
                    </a:lnTo>
                    <a:cubicBezTo>
                      <a:pt x="10821" y="1642"/>
                      <a:pt x="12341" y="638"/>
                      <a:pt x="13888" y="638"/>
                    </a:cubicBezTo>
                    <a:close/>
                    <a:moveTo>
                      <a:pt x="13885" y="0"/>
                    </a:moveTo>
                    <a:cubicBezTo>
                      <a:pt x="12028" y="0"/>
                      <a:pt x="10289" y="1245"/>
                      <a:pt x="10187" y="1319"/>
                    </a:cubicBezTo>
                    <a:lnTo>
                      <a:pt x="0" y="13754"/>
                    </a:lnTo>
                    <a:lnTo>
                      <a:pt x="14737" y="9217"/>
                    </a:lnTo>
                    <a:lnTo>
                      <a:pt x="16343" y="989"/>
                    </a:lnTo>
                    <a:lnTo>
                      <a:pt x="16211" y="870"/>
                    </a:lnTo>
                    <a:cubicBezTo>
                      <a:pt x="15493" y="227"/>
                      <a:pt x="14678" y="0"/>
                      <a:pt x="1388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972;p37">
                <a:extLst>
                  <a:ext uri="{FF2B5EF4-FFF2-40B4-BE49-F238E27FC236}">
                    <a16:creationId xmlns:a16="http://schemas.microsoft.com/office/drawing/2014/main" id="{1B6817CB-62A8-4F1C-8C36-EBFF9C7C450D}"/>
                  </a:ext>
                </a:extLst>
              </p:cNvPr>
              <p:cNvSpPr/>
              <p:nvPr/>
            </p:nvSpPr>
            <p:spPr>
              <a:xfrm>
                <a:off x="1017875" y="1743675"/>
                <a:ext cx="1422325" cy="621525"/>
              </a:xfrm>
              <a:custGeom>
                <a:avLst/>
                <a:gdLst/>
                <a:ahLst/>
                <a:cxnLst/>
                <a:rect l="l" t="t" r="r" b="b"/>
                <a:pathLst>
                  <a:path w="56893" h="24861" extrusionOk="0">
                    <a:moveTo>
                      <a:pt x="49619" y="1"/>
                    </a:moveTo>
                    <a:lnTo>
                      <a:pt x="33813" y="5031"/>
                    </a:lnTo>
                    <a:cubicBezTo>
                      <a:pt x="28480" y="5233"/>
                      <a:pt x="23130" y="5752"/>
                      <a:pt x="17858" y="6566"/>
                    </a:cubicBezTo>
                    <a:cubicBezTo>
                      <a:pt x="11952" y="7477"/>
                      <a:pt x="0" y="8599"/>
                      <a:pt x="965" y="17004"/>
                    </a:cubicBezTo>
                    <a:cubicBezTo>
                      <a:pt x="1528" y="21932"/>
                      <a:pt x="6030" y="24057"/>
                      <a:pt x="10465" y="24648"/>
                    </a:cubicBezTo>
                    <a:cubicBezTo>
                      <a:pt x="11543" y="24792"/>
                      <a:pt x="13396" y="24860"/>
                      <a:pt x="15763" y="24860"/>
                    </a:cubicBezTo>
                    <a:cubicBezTo>
                      <a:pt x="27288" y="24860"/>
                      <a:pt x="51008" y="23227"/>
                      <a:pt x="56892" y="20661"/>
                    </a:cubicBezTo>
                    <a:lnTo>
                      <a:pt x="49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973;p37">
                <a:extLst>
                  <a:ext uri="{FF2B5EF4-FFF2-40B4-BE49-F238E27FC236}">
                    <a16:creationId xmlns:a16="http://schemas.microsoft.com/office/drawing/2014/main" id="{1BA01A3B-E2FB-44F3-987D-E4379A09F193}"/>
                  </a:ext>
                </a:extLst>
              </p:cNvPr>
              <p:cNvSpPr/>
              <p:nvPr/>
            </p:nvSpPr>
            <p:spPr>
              <a:xfrm>
                <a:off x="1010850" y="1735825"/>
                <a:ext cx="1438275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25499" extrusionOk="0">
                    <a:moveTo>
                      <a:pt x="49897" y="1"/>
                    </a:moveTo>
                    <a:cubicBezTo>
                      <a:pt x="49866" y="1"/>
                      <a:pt x="49834" y="6"/>
                      <a:pt x="49803" y="16"/>
                    </a:cubicBezTo>
                    <a:lnTo>
                      <a:pt x="34037" y="5037"/>
                    </a:lnTo>
                    <a:cubicBezTo>
                      <a:pt x="28756" y="5234"/>
                      <a:pt x="23393" y="5754"/>
                      <a:pt x="18090" y="6572"/>
                    </a:cubicBezTo>
                    <a:cubicBezTo>
                      <a:pt x="17686" y="6633"/>
                      <a:pt x="17254" y="6696"/>
                      <a:pt x="16801" y="6761"/>
                    </a:cubicBezTo>
                    <a:cubicBezTo>
                      <a:pt x="10517" y="7681"/>
                      <a:pt x="1" y="9221"/>
                      <a:pt x="933" y="17352"/>
                    </a:cubicBezTo>
                    <a:cubicBezTo>
                      <a:pt x="1422" y="21625"/>
                      <a:pt x="4982" y="24513"/>
                      <a:pt x="10706" y="25273"/>
                    </a:cubicBezTo>
                    <a:cubicBezTo>
                      <a:pt x="11851" y="25427"/>
                      <a:pt x="13769" y="25498"/>
                      <a:pt x="16193" y="25498"/>
                    </a:cubicBezTo>
                    <a:cubicBezTo>
                      <a:pt x="27903" y="25498"/>
                      <a:pt x="51466" y="23808"/>
                      <a:pt x="57297" y="21265"/>
                    </a:cubicBezTo>
                    <a:cubicBezTo>
                      <a:pt x="57455" y="21195"/>
                      <a:pt x="57530" y="21010"/>
                      <a:pt x="57459" y="20851"/>
                    </a:cubicBezTo>
                    <a:cubicBezTo>
                      <a:pt x="57407" y="20733"/>
                      <a:pt x="57291" y="20664"/>
                      <a:pt x="57170" y="20664"/>
                    </a:cubicBezTo>
                    <a:cubicBezTo>
                      <a:pt x="57129" y="20664"/>
                      <a:pt x="57087" y="20672"/>
                      <a:pt x="57046" y="20689"/>
                    </a:cubicBezTo>
                    <a:cubicBezTo>
                      <a:pt x="51274" y="23208"/>
                      <a:pt x="27927" y="24878"/>
                      <a:pt x="16278" y="24878"/>
                    </a:cubicBezTo>
                    <a:cubicBezTo>
                      <a:pt x="13851" y="24878"/>
                      <a:pt x="11932" y="24806"/>
                      <a:pt x="10785" y="24653"/>
                    </a:cubicBezTo>
                    <a:cubicBezTo>
                      <a:pt x="7604" y="24231"/>
                      <a:pt x="2174" y="22708"/>
                      <a:pt x="1554" y="17283"/>
                    </a:cubicBezTo>
                    <a:cubicBezTo>
                      <a:pt x="695" y="9754"/>
                      <a:pt x="10834" y="8266"/>
                      <a:pt x="16893" y="7382"/>
                    </a:cubicBezTo>
                    <a:cubicBezTo>
                      <a:pt x="17347" y="7316"/>
                      <a:pt x="17782" y="7250"/>
                      <a:pt x="18187" y="7188"/>
                    </a:cubicBezTo>
                    <a:cubicBezTo>
                      <a:pt x="23476" y="6375"/>
                      <a:pt x="28836" y="5859"/>
                      <a:pt x="34103" y="5656"/>
                    </a:cubicBezTo>
                    <a:lnTo>
                      <a:pt x="49992" y="614"/>
                    </a:lnTo>
                    <a:cubicBezTo>
                      <a:pt x="50160" y="561"/>
                      <a:pt x="50247" y="386"/>
                      <a:pt x="50195" y="218"/>
                    </a:cubicBezTo>
                    <a:cubicBezTo>
                      <a:pt x="50155" y="86"/>
                      <a:pt x="50030" y="1"/>
                      <a:pt x="498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974;p37">
                <a:extLst>
                  <a:ext uri="{FF2B5EF4-FFF2-40B4-BE49-F238E27FC236}">
                    <a16:creationId xmlns:a16="http://schemas.microsoft.com/office/drawing/2014/main" id="{87C78A52-C94D-4460-AB15-8372DF205E26}"/>
                  </a:ext>
                </a:extLst>
              </p:cNvPr>
              <p:cNvSpPr/>
              <p:nvPr/>
            </p:nvSpPr>
            <p:spPr>
              <a:xfrm>
                <a:off x="1616425" y="1442050"/>
                <a:ext cx="54400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526" extrusionOk="0">
                    <a:moveTo>
                      <a:pt x="1816" y="1"/>
                    </a:moveTo>
                    <a:cubicBezTo>
                      <a:pt x="1701" y="1"/>
                      <a:pt x="1593" y="64"/>
                      <a:pt x="1537" y="172"/>
                    </a:cubicBezTo>
                    <a:lnTo>
                      <a:pt x="76" y="3071"/>
                    </a:lnTo>
                    <a:cubicBezTo>
                      <a:pt x="1" y="3225"/>
                      <a:pt x="63" y="3414"/>
                      <a:pt x="217" y="3494"/>
                    </a:cubicBezTo>
                    <a:cubicBezTo>
                      <a:pt x="260" y="3516"/>
                      <a:pt x="309" y="3525"/>
                      <a:pt x="358" y="3525"/>
                    </a:cubicBezTo>
                    <a:cubicBezTo>
                      <a:pt x="472" y="3525"/>
                      <a:pt x="582" y="3463"/>
                      <a:pt x="634" y="3353"/>
                    </a:cubicBezTo>
                    <a:lnTo>
                      <a:pt x="2096" y="453"/>
                    </a:lnTo>
                    <a:cubicBezTo>
                      <a:pt x="2175" y="299"/>
                      <a:pt x="2113" y="110"/>
                      <a:pt x="1960" y="35"/>
                    </a:cubicBezTo>
                    <a:cubicBezTo>
                      <a:pt x="1913" y="12"/>
                      <a:pt x="1864" y="1"/>
                      <a:pt x="18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975;p37">
                <a:extLst>
                  <a:ext uri="{FF2B5EF4-FFF2-40B4-BE49-F238E27FC236}">
                    <a16:creationId xmlns:a16="http://schemas.microsoft.com/office/drawing/2014/main" id="{2B9B6892-3585-41D9-9E93-38C06AF6D2E8}"/>
                  </a:ext>
                </a:extLst>
              </p:cNvPr>
              <p:cNvSpPr/>
              <p:nvPr/>
            </p:nvSpPr>
            <p:spPr>
              <a:xfrm>
                <a:off x="1309500" y="1557175"/>
                <a:ext cx="265050" cy="2185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742" extrusionOk="0">
                    <a:moveTo>
                      <a:pt x="7042" y="1"/>
                    </a:moveTo>
                    <a:cubicBezTo>
                      <a:pt x="7017" y="1"/>
                      <a:pt x="6992" y="3"/>
                      <a:pt x="6967" y="7"/>
                    </a:cubicBezTo>
                    <a:cubicBezTo>
                      <a:pt x="6491" y="86"/>
                      <a:pt x="5563" y="720"/>
                      <a:pt x="5216" y="966"/>
                    </a:cubicBezTo>
                    <a:lnTo>
                      <a:pt x="4168" y="354"/>
                    </a:lnTo>
                    <a:cubicBezTo>
                      <a:pt x="4131" y="332"/>
                      <a:pt x="4089" y="321"/>
                      <a:pt x="4048" y="321"/>
                    </a:cubicBezTo>
                    <a:cubicBezTo>
                      <a:pt x="4007" y="321"/>
                      <a:pt x="3966" y="332"/>
                      <a:pt x="3930" y="354"/>
                    </a:cubicBezTo>
                    <a:lnTo>
                      <a:pt x="1911" y="1547"/>
                    </a:lnTo>
                    <a:lnTo>
                      <a:pt x="1449" y="1476"/>
                    </a:lnTo>
                    <a:cubicBezTo>
                      <a:pt x="1423" y="1472"/>
                      <a:pt x="1397" y="1470"/>
                      <a:pt x="1372" y="1470"/>
                    </a:cubicBezTo>
                    <a:cubicBezTo>
                      <a:pt x="716" y="1470"/>
                      <a:pt x="179" y="2671"/>
                      <a:pt x="19" y="3056"/>
                    </a:cubicBezTo>
                    <a:cubicBezTo>
                      <a:pt x="6" y="3087"/>
                      <a:pt x="1" y="3122"/>
                      <a:pt x="1" y="3157"/>
                    </a:cubicBezTo>
                    <a:lnTo>
                      <a:pt x="313" y="8517"/>
                    </a:lnTo>
                    <a:cubicBezTo>
                      <a:pt x="318" y="8645"/>
                      <a:pt x="423" y="8742"/>
                      <a:pt x="547" y="8742"/>
                    </a:cubicBezTo>
                    <a:lnTo>
                      <a:pt x="561" y="8742"/>
                    </a:lnTo>
                    <a:cubicBezTo>
                      <a:pt x="687" y="8732"/>
                      <a:pt x="789" y="8622"/>
                      <a:pt x="780" y="8490"/>
                    </a:cubicBezTo>
                    <a:lnTo>
                      <a:pt x="472" y="3184"/>
                    </a:lnTo>
                    <a:cubicBezTo>
                      <a:pt x="756" y="2525"/>
                      <a:pt x="1188" y="1938"/>
                      <a:pt x="1363" y="1938"/>
                    </a:cubicBezTo>
                    <a:cubicBezTo>
                      <a:pt x="1366" y="1938"/>
                      <a:pt x="1370" y="1938"/>
                      <a:pt x="1374" y="1939"/>
                    </a:cubicBezTo>
                    <a:lnTo>
                      <a:pt x="1920" y="2026"/>
                    </a:lnTo>
                    <a:cubicBezTo>
                      <a:pt x="1931" y="2028"/>
                      <a:pt x="1943" y="2029"/>
                      <a:pt x="1954" y="2029"/>
                    </a:cubicBezTo>
                    <a:cubicBezTo>
                      <a:pt x="1996" y="2029"/>
                      <a:pt x="2039" y="2016"/>
                      <a:pt x="2074" y="1996"/>
                    </a:cubicBezTo>
                    <a:lnTo>
                      <a:pt x="4050" y="830"/>
                    </a:lnTo>
                    <a:lnTo>
                      <a:pt x="5110" y="1445"/>
                    </a:lnTo>
                    <a:cubicBezTo>
                      <a:pt x="5147" y="1468"/>
                      <a:pt x="5188" y="1479"/>
                      <a:pt x="5229" y="1479"/>
                    </a:cubicBezTo>
                    <a:cubicBezTo>
                      <a:pt x="5277" y="1479"/>
                      <a:pt x="5325" y="1464"/>
                      <a:pt x="5366" y="1433"/>
                    </a:cubicBezTo>
                    <a:cubicBezTo>
                      <a:pt x="5836" y="1094"/>
                      <a:pt x="6707" y="526"/>
                      <a:pt x="7037" y="469"/>
                    </a:cubicBezTo>
                    <a:cubicBezTo>
                      <a:pt x="7214" y="504"/>
                      <a:pt x="7574" y="1283"/>
                      <a:pt x="7785" y="2075"/>
                    </a:cubicBezTo>
                    <a:cubicBezTo>
                      <a:pt x="7789" y="2105"/>
                      <a:pt x="7807" y="2136"/>
                      <a:pt x="7825" y="2158"/>
                    </a:cubicBezTo>
                    <a:cubicBezTo>
                      <a:pt x="7825" y="2158"/>
                      <a:pt x="8904" y="3541"/>
                      <a:pt x="8916" y="3558"/>
                    </a:cubicBezTo>
                    <a:cubicBezTo>
                      <a:pt x="9828" y="4723"/>
                      <a:pt x="10096" y="5793"/>
                      <a:pt x="9673" y="6581"/>
                    </a:cubicBezTo>
                    <a:cubicBezTo>
                      <a:pt x="9244" y="7372"/>
                      <a:pt x="8148" y="7827"/>
                      <a:pt x="6755" y="7827"/>
                    </a:cubicBezTo>
                    <a:cubicBezTo>
                      <a:pt x="6573" y="7827"/>
                      <a:pt x="6387" y="7820"/>
                      <a:pt x="6197" y="7804"/>
                    </a:cubicBezTo>
                    <a:cubicBezTo>
                      <a:pt x="6191" y="7804"/>
                      <a:pt x="6185" y="7803"/>
                      <a:pt x="6179" y="7803"/>
                    </a:cubicBezTo>
                    <a:cubicBezTo>
                      <a:pt x="6048" y="7803"/>
                      <a:pt x="5954" y="7893"/>
                      <a:pt x="5941" y="8015"/>
                    </a:cubicBezTo>
                    <a:cubicBezTo>
                      <a:pt x="5933" y="8147"/>
                      <a:pt x="6026" y="8261"/>
                      <a:pt x="6158" y="8271"/>
                    </a:cubicBezTo>
                    <a:cubicBezTo>
                      <a:pt x="6360" y="8288"/>
                      <a:pt x="6558" y="8296"/>
                      <a:pt x="6751" y="8296"/>
                    </a:cubicBezTo>
                    <a:cubicBezTo>
                      <a:pt x="8327" y="8296"/>
                      <a:pt x="9574" y="7745"/>
                      <a:pt x="10086" y="6801"/>
                    </a:cubicBezTo>
                    <a:cubicBezTo>
                      <a:pt x="10602" y="5846"/>
                      <a:pt x="10320" y="4587"/>
                      <a:pt x="9286" y="3267"/>
                    </a:cubicBezTo>
                    <a:lnTo>
                      <a:pt x="8226" y="1908"/>
                    </a:lnTo>
                    <a:cubicBezTo>
                      <a:pt x="8027" y="1164"/>
                      <a:pt x="7626" y="1"/>
                      <a:pt x="70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976;p37">
                <a:extLst>
                  <a:ext uri="{FF2B5EF4-FFF2-40B4-BE49-F238E27FC236}">
                    <a16:creationId xmlns:a16="http://schemas.microsoft.com/office/drawing/2014/main" id="{355C16A0-4451-49CA-9256-A2EC6467CF9C}"/>
                  </a:ext>
                </a:extLst>
              </p:cNvPr>
              <p:cNvSpPr/>
              <p:nvPr/>
            </p:nvSpPr>
            <p:spPr>
              <a:xfrm>
                <a:off x="2020275" y="1716075"/>
                <a:ext cx="499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91" extrusionOk="0">
                    <a:moveTo>
                      <a:pt x="0" y="0"/>
                    </a:moveTo>
                    <a:lnTo>
                      <a:pt x="1998" y="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977;p37">
                <a:extLst>
                  <a:ext uri="{FF2B5EF4-FFF2-40B4-BE49-F238E27FC236}">
                    <a16:creationId xmlns:a16="http://schemas.microsoft.com/office/drawing/2014/main" id="{DD0985F3-9FAC-4B35-B446-CDDD30E1562B}"/>
                  </a:ext>
                </a:extLst>
              </p:cNvPr>
              <p:cNvSpPr/>
              <p:nvPr/>
            </p:nvSpPr>
            <p:spPr>
              <a:xfrm>
                <a:off x="2011475" y="1708275"/>
                <a:ext cx="6757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316" extrusionOk="0">
                    <a:moveTo>
                      <a:pt x="356" y="0"/>
                    </a:moveTo>
                    <a:cubicBezTo>
                      <a:pt x="226" y="0"/>
                      <a:pt x="103" y="82"/>
                      <a:pt x="58" y="211"/>
                    </a:cubicBezTo>
                    <a:cubicBezTo>
                      <a:pt x="1" y="374"/>
                      <a:pt x="88" y="550"/>
                      <a:pt x="251" y="607"/>
                    </a:cubicBezTo>
                    <a:lnTo>
                      <a:pt x="2249" y="1299"/>
                    </a:lnTo>
                    <a:cubicBezTo>
                      <a:pt x="2280" y="1307"/>
                      <a:pt x="2316" y="1315"/>
                      <a:pt x="2350" y="1315"/>
                    </a:cubicBezTo>
                    <a:cubicBezTo>
                      <a:pt x="2478" y="1315"/>
                      <a:pt x="2601" y="1232"/>
                      <a:pt x="2645" y="1104"/>
                    </a:cubicBezTo>
                    <a:cubicBezTo>
                      <a:pt x="2702" y="942"/>
                      <a:pt x="2615" y="761"/>
                      <a:pt x="2452" y="704"/>
                    </a:cubicBezTo>
                    <a:lnTo>
                      <a:pt x="458" y="18"/>
                    </a:lnTo>
                    <a:cubicBezTo>
                      <a:pt x="424" y="6"/>
                      <a:pt x="390" y="0"/>
                      <a:pt x="3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978;p37">
                <a:extLst>
                  <a:ext uri="{FF2B5EF4-FFF2-40B4-BE49-F238E27FC236}">
                    <a16:creationId xmlns:a16="http://schemas.microsoft.com/office/drawing/2014/main" id="{E97E2021-1606-4EC1-A826-05895BEA1FD3}"/>
                  </a:ext>
                </a:extLst>
              </p:cNvPr>
              <p:cNvSpPr/>
              <p:nvPr/>
            </p:nvSpPr>
            <p:spPr>
              <a:xfrm>
                <a:off x="1978575" y="1433900"/>
                <a:ext cx="247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1655" extrusionOk="0">
                    <a:moveTo>
                      <a:pt x="1" y="1"/>
                    </a:moveTo>
                    <a:lnTo>
                      <a:pt x="9884" y="16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979;p37">
                <a:extLst>
                  <a:ext uri="{FF2B5EF4-FFF2-40B4-BE49-F238E27FC236}">
                    <a16:creationId xmlns:a16="http://schemas.microsoft.com/office/drawing/2014/main" id="{087D24C1-BF03-4225-93A2-5BFDF2A7731E}"/>
                  </a:ext>
                </a:extLst>
              </p:cNvPr>
              <p:cNvSpPr/>
              <p:nvPr/>
            </p:nvSpPr>
            <p:spPr>
              <a:xfrm>
                <a:off x="1970100" y="1426075"/>
                <a:ext cx="264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2281" extrusionOk="0">
                    <a:moveTo>
                      <a:pt x="335" y="1"/>
                    </a:moveTo>
                    <a:cubicBezTo>
                      <a:pt x="188" y="1"/>
                      <a:pt x="55" y="111"/>
                      <a:pt x="27" y="265"/>
                    </a:cubicBezTo>
                    <a:cubicBezTo>
                      <a:pt x="1" y="432"/>
                      <a:pt x="116" y="595"/>
                      <a:pt x="287" y="621"/>
                    </a:cubicBezTo>
                    <a:lnTo>
                      <a:pt x="10175" y="2276"/>
                    </a:lnTo>
                    <a:cubicBezTo>
                      <a:pt x="10188" y="2280"/>
                      <a:pt x="10206" y="2280"/>
                      <a:pt x="10223" y="2280"/>
                    </a:cubicBezTo>
                    <a:cubicBezTo>
                      <a:pt x="10373" y="2280"/>
                      <a:pt x="10509" y="2175"/>
                      <a:pt x="10531" y="2020"/>
                    </a:cubicBezTo>
                    <a:cubicBezTo>
                      <a:pt x="10562" y="1849"/>
                      <a:pt x="10448" y="1687"/>
                      <a:pt x="10275" y="1660"/>
                    </a:cubicBezTo>
                    <a:lnTo>
                      <a:pt x="388" y="5"/>
                    </a:lnTo>
                    <a:cubicBezTo>
                      <a:pt x="371" y="2"/>
                      <a:pt x="353" y="1"/>
                      <a:pt x="3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980;p37">
                <a:extLst>
                  <a:ext uri="{FF2B5EF4-FFF2-40B4-BE49-F238E27FC236}">
                    <a16:creationId xmlns:a16="http://schemas.microsoft.com/office/drawing/2014/main" id="{614390A0-47FA-44D0-A491-AB999F71E2A9}"/>
                  </a:ext>
                </a:extLst>
              </p:cNvPr>
              <p:cNvSpPr/>
              <p:nvPr/>
            </p:nvSpPr>
            <p:spPr>
              <a:xfrm>
                <a:off x="2351500" y="2323875"/>
                <a:ext cx="3949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5798" h="1877" extrusionOk="0">
                    <a:moveTo>
                      <a:pt x="1" y="0"/>
                    </a:moveTo>
                    <a:cubicBezTo>
                      <a:pt x="1" y="0"/>
                      <a:pt x="4319" y="1876"/>
                      <a:pt x="10301" y="1876"/>
                    </a:cubicBezTo>
                    <a:cubicBezTo>
                      <a:pt x="12017" y="1876"/>
                      <a:pt x="13870" y="1722"/>
                      <a:pt x="15798" y="13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981;p37">
                <a:extLst>
                  <a:ext uri="{FF2B5EF4-FFF2-40B4-BE49-F238E27FC236}">
                    <a16:creationId xmlns:a16="http://schemas.microsoft.com/office/drawing/2014/main" id="{3978A673-C5AB-4B4A-9F0C-3D9166A5F81F}"/>
                  </a:ext>
                </a:extLst>
              </p:cNvPr>
              <p:cNvSpPr/>
              <p:nvPr/>
            </p:nvSpPr>
            <p:spPr>
              <a:xfrm>
                <a:off x="2342600" y="2316000"/>
                <a:ext cx="41232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9" extrusionOk="0">
                    <a:moveTo>
                      <a:pt x="362" y="0"/>
                    </a:moveTo>
                    <a:cubicBezTo>
                      <a:pt x="240" y="0"/>
                      <a:pt x="124" y="69"/>
                      <a:pt x="71" y="187"/>
                    </a:cubicBezTo>
                    <a:cubicBezTo>
                      <a:pt x="1" y="346"/>
                      <a:pt x="75" y="531"/>
                      <a:pt x="233" y="601"/>
                    </a:cubicBezTo>
                    <a:cubicBezTo>
                      <a:pt x="291" y="628"/>
                      <a:pt x="4687" y="2498"/>
                      <a:pt x="10698" y="2498"/>
                    </a:cubicBezTo>
                    <a:cubicBezTo>
                      <a:pt x="12423" y="2498"/>
                      <a:pt x="14289" y="2344"/>
                      <a:pt x="16216" y="1948"/>
                    </a:cubicBezTo>
                    <a:cubicBezTo>
                      <a:pt x="16383" y="1913"/>
                      <a:pt x="16493" y="1745"/>
                      <a:pt x="16458" y="1574"/>
                    </a:cubicBezTo>
                    <a:cubicBezTo>
                      <a:pt x="16427" y="1426"/>
                      <a:pt x="16290" y="1326"/>
                      <a:pt x="16147" y="1326"/>
                    </a:cubicBezTo>
                    <a:cubicBezTo>
                      <a:pt x="16127" y="1326"/>
                      <a:pt x="16108" y="1328"/>
                      <a:pt x="16088" y="1332"/>
                    </a:cubicBezTo>
                    <a:cubicBezTo>
                      <a:pt x="14200" y="1722"/>
                      <a:pt x="12380" y="1873"/>
                      <a:pt x="10690" y="1873"/>
                    </a:cubicBezTo>
                    <a:cubicBezTo>
                      <a:pt x="4826" y="1873"/>
                      <a:pt x="540" y="48"/>
                      <a:pt x="485" y="25"/>
                    </a:cubicBezTo>
                    <a:cubicBezTo>
                      <a:pt x="445" y="8"/>
                      <a:pt x="403" y="0"/>
                      <a:pt x="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982;p37">
                <a:extLst>
                  <a:ext uri="{FF2B5EF4-FFF2-40B4-BE49-F238E27FC236}">
                    <a16:creationId xmlns:a16="http://schemas.microsoft.com/office/drawing/2014/main" id="{EF474DC7-F118-43FC-82F2-A748D2123F32}"/>
                  </a:ext>
                </a:extLst>
              </p:cNvPr>
              <p:cNvSpPr/>
              <p:nvPr/>
            </p:nvSpPr>
            <p:spPr>
              <a:xfrm>
                <a:off x="4163675" y="2339050"/>
                <a:ext cx="199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8228" extrusionOk="0">
                    <a:moveTo>
                      <a:pt x="220" y="0"/>
                    </a:moveTo>
                    <a:cubicBezTo>
                      <a:pt x="220" y="1"/>
                      <a:pt x="1" y="4946"/>
                      <a:pt x="621" y="6148"/>
                    </a:cubicBezTo>
                    <a:cubicBezTo>
                      <a:pt x="1076" y="7020"/>
                      <a:pt x="4274" y="8227"/>
                      <a:pt x="6158" y="8227"/>
                    </a:cubicBezTo>
                    <a:cubicBezTo>
                      <a:pt x="6858" y="8227"/>
                      <a:pt x="7377" y="8061"/>
                      <a:pt x="7507" y="7648"/>
                    </a:cubicBezTo>
                    <a:cubicBezTo>
                      <a:pt x="7987" y="6126"/>
                      <a:pt x="3327" y="4995"/>
                      <a:pt x="3327" y="4995"/>
                    </a:cubicBezTo>
                    <a:cubicBezTo>
                      <a:pt x="3327" y="4995"/>
                      <a:pt x="4735" y="4771"/>
                      <a:pt x="4599" y="2553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983;p37">
                <a:extLst>
                  <a:ext uri="{FF2B5EF4-FFF2-40B4-BE49-F238E27FC236}">
                    <a16:creationId xmlns:a16="http://schemas.microsoft.com/office/drawing/2014/main" id="{3C8A2F33-0B05-4143-89A3-80DC2B85F511}"/>
                  </a:ext>
                </a:extLst>
              </p:cNvPr>
              <p:cNvSpPr/>
              <p:nvPr/>
            </p:nvSpPr>
            <p:spPr>
              <a:xfrm>
                <a:off x="4157850" y="2333200"/>
                <a:ext cx="20122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8697" extrusionOk="0">
                    <a:moveTo>
                      <a:pt x="446" y="0"/>
                    </a:moveTo>
                    <a:cubicBezTo>
                      <a:pt x="322" y="0"/>
                      <a:pt x="224" y="99"/>
                      <a:pt x="220" y="226"/>
                    </a:cubicBezTo>
                    <a:cubicBezTo>
                      <a:pt x="212" y="428"/>
                      <a:pt x="0" y="5246"/>
                      <a:pt x="647" y="6487"/>
                    </a:cubicBezTo>
                    <a:cubicBezTo>
                      <a:pt x="1162" y="7473"/>
                      <a:pt x="4418" y="8697"/>
                      <a:pt x="6385" y="8697"/>
                    </a:cubicBezTo>
                    <a:cubicBezTo>
                      <a:pt x="6504" y="8697"/>
                      <a:pt x="6623" y="8691"/>
                      <a:pt x="6733" y="8683"/>
                    </a:cubicBezTo>
                    <a:cubicBezTo>
                      <a:pt x="7582" y="8608"/>
                      <a:pt x="7872" y="8243"/>
                      <a:pt x="7960" y="7952"/>
                    </a:cubicBezTo>
                    <a:cubicBezTo>
                      <a:pt x="8049" y="7684"/>
                      <a:pt x="8013" y="7411"/>
                      <a:pt x="7864" y="7143"/>
                    </a:cubicBezTo>
                    <a:cubicBezTo>
                      <a:pt x="7322" y="6183"/>
                      <a:pt x="5259" y="5470"/>
                      <a:pt x="4220" y="5163"/>
                    </a:cubicBezTo>
                    <a:cubicBezTo>
                      <a:pt x="4655" y="4833"/>
                      <a:pt x="5153" y="4156"/>
                      <a:pt x="5065" y="2773"/>
                    </a:cubicBezTo>
                    <a:cubicBezTo>
                      <a:pt x="5056" y="2644"/>
                      <a:pt x="4946" y="2549"/>
                      <a:pt x="4826" y="2549"/>
                    </a:cubicBezTo>
                    <a:cubicBezTo>
                      <a:pt x="4823" y="2549"/>
                      <a:pt x="4821" y="2549"/>
                      <a:pt x="4818" y="2549"/>
                    </a:cubicBezTo>
                    <a:cubicBezTo>
                      <a:pt x="4686" y="2558"/>
                      <a:pt x="4590" y="2672"/>
                      <a:pt x="4598" y="2800"/>
                    </a:cubicBezTo>
                    <a:cubicBezTo>
                      <a:pt x="4717" y="4758"/>
                      <a:pt x="3569" y="4987"/>
                      <a:pt x="3524" y="4995"/>
                    </a:cubicBezTo>
                    <a:cubicBezTo>
                      <a:pt x="3415" y="5013"/>
                      <a:pt x="3331" y="5106"/>
                      <a:pt x="3327" y="5216"/>
                    </a:cubicBezTo>
                    <a:cubicBezTo>
                      <a:pt x="3323" y="5330"/>
                      <a:pt x="3397" y="5427"/>
                      <a:pt x="3502" y="5453"/>
                    </a:cubicBezTo>
                    <a:cubicBezTo>
                      <a:pt x="4432" y="5682"/>
                      <a:pt x="6944" y="6465"/>
                      <a:pt x="7454" y="7371"/>
                    </a:cubicBezTo>
                    <a:cubicBezTo>
                      <a:pt x="7538" y="7526"/>
                      <a:pt x="7560" y="7667"/>
                      <a:pt x="7515" y="7812"/>
                    </a:cubicBezTo>
                    <a:cubicBezTo>
                      <a:pt x="7428" y="8094"/>
                      <a:pt x="7019" y="8186"/>
                      <a:pt x="6693" y="8212"/>
                    </a:cubicBezTo>
                    <a:cubicBezTo>
                      <a:pt x="6594" y="8220"/>
                      <a:pt x="6491" y="8225"/>
                      <a:pt x="6383" y="8225"/>
                    </a:cubicBezTo>
                    <a:cubicBezTo>
                      <a:pt x="4545" y="8225"/>
                      <a:pt x="1460" y="7028"/>
                      <a:pt x="1065" y="6272"/>
                    </a:cubicBezTo>
                    <a:cubicBezTo>
                      <a:pt x="577" y="5334"/>
                      <a:pt x="630" y="1603"/>
                      <a:pt x="687" y="243"/>
                    </a:cubicBezTo>
                    <a:cubicBezTo>
                      <a:pt x="695" y="116"/>
                      <a:pt x="594" y="5"/>
                      <a:pt x="462" y="1"/>
                    </a:cubicBezTo>
                    <a:cubicBezTo>
                      <a:pt x="457" y="1"/>
                      <a:pt x="452" y="0"/>
                      <a:pt x="4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984;p37">
                <a:extLst>
                  <a:ext uri="{FF2B5EF4-FFF2-40B4-BE49-F238E27FC236}">
                    <a16:creationId xmlns:a16="http://schemas.microsoft.com/office/drawing/2014/main" id="{82DB7140-0820-4DC8-943C-DDB0B80A1B83}"/>
                  </a:ext>
                </a:extLst>
              </p:cNvPr>
              <p:cNvSpPr/>
              <p:nvPr/>
            </p:nvSpPr>
            <p:spPr>
              <a:xfrm>
                <a:off x="2077700" y="1932400"/>
                <a:ext cx="30805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2322" h="6929" extrusionOk="0">
                    <a:moveTo>
                      <a:pt x="5479" y="1"/>
                    </a:moveTo>
                    <a:cubicBezTo>
                      <a:pt x="0" y="1"/>
                      <a:pt x="6640" y="4205"/>
                      <a:pt x="12322" y="6929"/>
                    </a:cubicBezTo>
                    <a:lnTo>
                      <a:pt x="10073" y="545"/>
                    </a:lnTo>
                    <a:cubicBezTo>
                      <a:pt x="9448" y="417"/>
                      <a:pt x="8823" y="302"/>
                      <a:pt x="8199" y="218"/>
                    </a:cubicBezTo>
                    <a:cubicBezTo>
                      <a:pt x="7076" y="69"/>
                      <a:pt x="6179" y="1"/>
                      <a:pt x="5479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985;p37">
                <a:extLst>
                  <a:ext uri="{FF2B5EF4-FFF2-40B4-BE49-F238E27FC236}">
                    <a16:creationId xmlns:a16="http://schemas.microsoft.com/office/drawing/2014/main" id="{1BF5B7D8-2380-4CDC-BB65-580DDB6EE8F7}"/>
                  </a:ext>
                </a:extLst>
              </p:cNvPr>
              <p:cNvSpPr/>
              <p:nvPr/>
            </p:nvSpPr>
            <p:spPr>
              <a:xfrm>
                <a:off x="1482325" y="1615950"/>
                <a:ext cx="552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175" extrusionOk="0">
                    <a:moveTo>
                      <a:pt x="175" y="0"/>
                    </a:moveTo>
                    <a:cubicBezTo>
                      <a:pt x="135" y="0"/>
                      <a:pt x="94" y="16"/>
                      <a:pt x="63" y="45"/>
                    </a:cubicBezTo>
                    <a:cubicBezTo>
                      <a:pt x="1" y="107"/>
                      <a:pt x="1" y="207"/>
                      <a:pt x="63" y="270"/>
                    </a:cubicBezTo>
                    <a:lnTo>
                      <a:pt x="1928" y="2131"/>
                    </a:lnTo>
                    <a:cubicBezTo>
                      <a:pt x="1959" y="2161"/>
                      <a:pt x="1999" y="2175"/>
                      <a:pt x="2038" y="2175"/>
                    </a:cubicBezTo>
                    <a:cubicBezTo>
                      <a:pt x="2078" y="2175"/>
                      <a:pt x="2117" y="2161"/>
                      <a:pt x="2149" y="2131"/>
                    </a:cubicBezTo>
                    <a:cubicBezTo>
                      <a:pt x="2210" y="2069"/>
                      <a:pt x="2210" y="1968"/>
                      <a:pt x="2149" y="1911"/>
                    </a:cubicBezTo>
                    <a:lnTo>
                      <a:pt x="283" y="45"/>
                    </a:lnTo>
                    <a:cubicBezTo>
                      <a:pt x="253" y="15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986;p37">
                <a:extLst>
                  <a:ext uri="{FF2B5EF4-FFF2-40B4-BE49-F238E27FC236}">
                    <a16:creationId xmlns:a16="http://schemas.microsoft.com/office/drawing/2014/main" id="{61E2CE1B-51B2-4AFA-B8B4-EBA846CC97E4}"/>
                  </a:ext>
                </a:extLst>
              </p:cNvPr>
              <p:cNvSpPr/>
              <p:nvPr/>
            </p:nvSpPr>
            <p:spPr>
              <a:xfrm>
                <a:off x="1496950" y="1632950"/>
                <a:ext cx="442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541" extrusionOk="0">
                    <a:moveTo>
                      <a:pt x="167" y="1"/>
                    </a:moveTo>
                    <a:cubicBezTo>
                      <a:pt x="89" y="1"/>
                      <a:pt x="26" y="55"/>
                      <a:pt x="15" y="131"/>
                    </a:cubicBezTo>
                    <a:cubicBezTo>
                      <a:pt x="1" y="219"/>
                      <a:pt x="59" y="298"/>
                      <a:pt x="142" y="311"/>
                    </a:cubicBezTo>
                    <a:lnTo>
                      <a:pt x="1581" y="536"/>
                    </a:lnTo>
                    <a:cubicBezTo>
                      <a:pt x="1590" y="536"/>
                      <a:pt x="1595" y="540"/>
                      <a:pt x="1603" y="540"/>
                    </a:cubicBezTo>
                    <a:cubicBezTo>
                      <a:pt x="1678" y="540"/>
                      <a:pt x="1749" y="483"/>
                      <a:pt x="1757" y="408"/>
                    </a:cubicBezTo>
                    <a:cubicBezTo>
                      <a:pt x="1770" y="320"/>
                      <a:pt x="1713" y="240"/>
                      <a:pt x="1629" y="228"/>
                    </a:cubicBezTo>
                    <a:lnTo>
                      <a:pt x="191" y="3"/>
                    </a:lnTo>
                    <a:cubicBezTo>
                      <a:pt x="183" y="2"/>
                      <a:pt x="175" y="1"/>
                      <a:pt x="16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987;p37">
                <a:extLst>
                  <a:ext uri="{FF2B5EF4-FFF2-40B4-BE49-F238E27FC236}">
                    <a16:creationId xmlns:a16="http://schemas.microsoft.com/office/drawing/2014/main" id="{1D708ADC-5177-487E-B496-81D90F387E84}"/>
                  </a:ext>
                </a:extLst>
              </p:cNvPr>
              <p:cNvSpPr/>
              <p:nvPr/>
            </p:nvSpPr>
            <p:spPr>
              <a:xfrm>
                <a:off x="2279125" y="1945775"/>
                <a:ext cx="1213325" cy="1152700"/>
              </a:xfrm>
              <a:custGeom>
                <a:avLst/>
                <a:gdLst/>
                <a:ahLst/>
                <a:cxnLst/>
                <a:rect l="l" t="t" r="r" b="b"/>
                <a:pathLst>
                  <a:path w="48533" h="46108" extrusionOk="0">
                    <a:moveTo>
                      <a:pt x="5026" y="8554"/>
                    </a:moveTo>
                    <a:lnTo>
                      <a:pt x="5026" y="8558"/>
                    </a:lnTo>
                    <a:cubicBezTo>
                      <a:pt x="5027" y="8559"/>
                      <a:pt x="5027" y="8559"/>
                      <a:pt x="5028" y="8559"/>
                    </a:cubicBezTo>
                    <a:lnTo>
                      <a:pt x="5028" y="8559"/>
                    </a:lnTo>
                    <a:lnTo>
                      <a:pt x="5026" y="8554"/>
                    </a:lnTo>
                    <a:close/>
                    <a:moveTo>
                      <a:pt x="2896" y="14812"/>
                    </a:moveTo>
                    <a:cubicBezTo>
                      <a:pt x="2940" y="14812"/>
                      <a:pt x="2984" y="14816"/>
                      <a:pt x="3024" y="14834"/>
                    </a:cubicBezTo>
                    <a:cubicBezTo>
                      <a:pt x="3036" y="14842"/>
                      <a:pt x="3411" y="15001"/>
                      <a:pt x="4071" y="15221"/>
                    </a:cubicBezTo>
                    <a:lnTo>
                      <a:pt x="17500" y="16347"/>
                    </a:lnTo>
                    <a:cubicBezTo>
                      <a:pt x="17874" y="16286"/>
                      <a:pt x="18249" y="16220"/>
                      <a:pt x="18627" y="16141"/>
                    </a:cubicBezTo>
                    <a:cubicBezTo>
                      <a:pt x="18649" y="16136"/>
                      <a:pt x="18666" y="16136"/>
                      <a:pt x="18688" y="16136"/>
                    </a:cubicBezTo>
                    <a:cubicBezTo>
                      <a:pt x="18830" y="16136"/>
                      <a:pt x="18966" y="16237"/>
                      <a:pt x="18997" y="16383"/>
                    </a:cubicBezTo>
                    <a:cubicBezTo>
                      <a:pt x="19032" y="16554"/>
                      <a:pt x="18922" y="16722"/>
                      <a:pt x="18755" y="16757"/>
                    </a:cubicBezTo>
                    <a:cubicBezTo>
                      <a:pt x="16828" y="17153"/>
                      <a:pt x="14962" y="17307"/>
                      <a:pt x="13237" y="17307"/>
                    </a:cubicBezTo>
                    <a:cubicBezTo>
                      <a:pt x="7226" y="17307"/>
                      <a:pt x="2830" y="15437"/>
                      <a:pt x="2772" y="15410"/>
                    </a:cubicBezTo>
                    <a:cubicBezTo>
                      <a:pt x="2614" y="15340"/>
                      <a:pt x="2540" y="15155"/>
                      <a:pt x="2610" y="14996"/>
                    </a:cubicBezTo>
                    <a:cubicBezTo>
                      <a:pt x="2663" y="14882"/>
                      <a:pt x="2778" y="14812"/>
                      <a:pt x="2896" y="14812"/>
                    </a:cubicBezTo>
                    <a:close/>
                    <a:moveTo>
                      <a:pt x="2012" y="0"/>
                    </a:moveTo>
                    <a:lnTo>
                      <a:pt x="2016" y="4"/>
                    </a:lnTo>
                    <a:lnTo>
                      <a:pt x="2016" y="10"/>
                    </a:lnTo>
                    <a:lnTo>
                      <a:pt x="4265" y="6394"/>
                    </a:lnTo>
                    <a:cubicBezTo>
                      <a:pt x="6403" y="7419"/>
                      <a:pt x="8405" y="8233"/>
                      <a:pt x="9576" y="8537"/>
                    </a:cubicBezTo>
                    <a:cubicBezTo>
                      <a:pt x="10394" y="8743"/>
                      <a:pt x="10337" y="8828"/>
                      <a:pt x="9651" y="8828"/>
                    </a:cubicBezTo>
                    <a:cubicBezTo>
                      <a:pt x="8845" y="8828"/>
                      <a:pt x="7170" y="8713"/>
                      <a:pt x="5028" y="8559"/>
                    </a:cubicBezTo>
                    <a:lnTo>
                      <a:pt x="5028" y="8559"/>
                    </a:lnTo>
                    <a:lnTo>
                      <a:pt x="6337" y="12281"/>
                    </a:lnTo>
                    <a:cubicBezTo>
                      <a:pt x="6372" y="12273"/>
                      <a:pt x="6407" y="12264"/>
                      <a:pt x="6438" y="12264"/>
                    </a:cubicBezTo>
                    <a:cubicBezTo>
                      <a:pt x="6562" y="12264"/>
                      <a:pt x="6676" y="12334"/>
                      <a:pt x="6728" y="12453"/>
                    </a:cubicBezTo>
                    <a:cubicBezTo>
                      <a:pt x="6799" y="12612"/>
                      <a:pt x="6724" y="12797"/>
                      <a:pt x="6566" y="12867"/>
                    </a:cubicBezTo>
                    <a:cubicBezTo>
                      <a:pt x="5211" y="13457"/>
                      <a:pt x="2900" y="14003"/>
                      <a:pt x="0" y="14490"/>
                    </a:cubicBezTo>
                    <a:cubicBezTo>
                      <a:pt x="2610" y="17782"/>
                      <a:pt x="5941" y="21487"/>
                      <a:pt x="9923" y="25522"/>
                    </a:cubicBezTo>
                    <a:cubicBezTo>
                      <a:pt x="14139" y="29799"/>
                      <a:pt x="17628" y="34138"/>
                      <a:pt x="20295" y="38415"/>
                    </a:cubicBezTo>
                    <a:lnTo>
                      <a:pt x="20378" y="38551"/>
                    </a:lnTo>
                    <a:lnTo>
                      <a:pt x="17707" y="45196"/>
                    </a:lnTo>
                    <a:lnTo>
                      <a:pt x="17637" y="46107"/>
                    </a:lnTo>
                    <a:cubicBezTo>
                      <a:pt x="22218" y="44369"/>
                      <a:pt x="27106" y="42265"/>
                      <a:pt x="29355" y="40501"/>
                    </a:cubicBezTo>
                    <a:cubicBezTo>
                      <a:pt x="32761" y="37826"/>
                      <a:pt x="38768" y="37434"/>
                      <a:pt x="42019" y="37434"/>
                    </a:cubicBezTo>
                    <a:cubicBezTo>
                      <a:pt x="43378" y="37434"/>
                      <a:pt x="44259" y="37500"/>
                      <a:pt x="44259" y="37500"/>
                    </a:cubicBezTo>
                    <a:cubicBezTo>
                      <a:pt x="44259" y="37500"/>
                      <a:pt x="29830" y="34455"/>
                      <a:pt x="31682" y="33650"/>
                    </a:cubicBezTo>
                    <a:cubicBezTo>
                      <a:pt x="33536" y="32840"/>
                      <a:pt x="19744" y="21738"/>
                      <a:pt x="17971" y="20049"/>
                    </a:cubicBezTo>
                    <a:cubicBezTo>
                      <a:pt x="17817" y="19899"/>
                      <a:pt x="17774" y="19767"/>
                      <a:pt x="17817" y="19639"/>
                    </a:cubicBezTo>
                    <a:lnTo>
                      <a:pt x="17817" y="19639"/>
                    </a:lnTo>
                    <a:cubicBezTo>
                      <a:pt x="21174" y="19925"/>
                      <a:pt x="31274" y="21284"/>
                      <a:pt x="38015" y="21284"/>
                    </a:cubicBezTo>
                    <a:cubicBezTo>
                      <a:pt x="39603" y="21284"/>
                      <a:pt x="40998" y="21210"/>
                      <a:pt x="42080" y="21025"/>
                    </a:cubicBezTo>
                    <a:cubicBezTo>
                      <a:pt x="48532" y="19943"/>
                      <a:pt x="38240" y="19304"/>
                      <a:pt x="33553" y="16775"/>
                    </a:cubicBezTo>
                    <a:cubicBezTo>
                      <a:pt x="30098" y="14909"/>
                      <a:pt x="24770" y="11820"/>
                      <a:pt x="22204" y="10323"/>
                    </a:cubicBezTo>
                    <a:cubicBezTo>
                      <a:pt x="17285" y="6341"/>
                      <a:pt x="9712" y="1567"/>
                      <a:pt x="201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988;p37">
                <a:extLst>
                  <a:ext uri="{FF2B5EF4-FFF2-40B4-BE49-F238E27FC236}">
                    <a16:creationId xmlns:a16="http://schemas.microsoft.com/office/drawing/2014/main" id="{4FA878D5-BD8D-42F5-8984-215920F62411}"/>
                  </a:ext>
                </a:extLst>
              </p:cNvPr>
              <p:cNvSpPr/>
              <p:nvPr/>
            </p:nvSpPr>
            <p:spPr>
              <a:xfrm>
                <a:off x="2270425" y="2308025"/>
                <a:ext cx="518175" cy="793500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31740" extrusionOk="0">
                    <a:moveTo>
                      <a:pt x="348" y="0"/>
                    </a:moveTo>
                    <a:cubicBezTo>
                      <a:pt x="234" y="18"/>
                      <a:pt x="120" y="41"/>
                      <a:pt x="1" y="57"/>
                    </a:cubicBezTo>
                    <a:cubicBezTo>
                      <a:pt x="2196" y="2839"/>
                      <a:pt x="5396" y="6535"/>
                      <a:pt x="10047" y="11252"/>
                    </a:cubicBezTo>
                    <a:cubicBezTo>
                      <a:pt x="14940" y="16215"/>
                      <a:pt x="18205" y="20602"/>
                      <a:pt x="20379" y="24093"/>
                    </a:cubicBezTo>
                    <a:lnTo>
                      <a:pt x="17747" y="30635"/>
                    </a:lnTo>
                    <a:lnTo>
                      <a:pt x="17659" y="31740"/>
                    </a:lnTo>
                    <a:cubicBezTo>
                      <a:pt x="17765" y="31701"/>
                      <a:pt x="17875" y="31661"/>
                      <a:pt x="17985" y="31617"/>
                    </a:cubicBezTo>
                    <a:lnTo>
                      <a:pt x="18055" y="30706"/>
                    </a:lnTo>
                    <a:lnTo>
                      <a:pt x="20726" y="24061"/>
                    </a:lnTo>
                    <a:lnTo>
                      <a:pt x="20643" y="23925"/>
                    </a:lnTo>
                    <a:cubicBezTo>
                      <a:pt x="17976" y="19648"/>
                      <a:pt x="14487" y="15309"/>
                      <a:pt x="10271" y="11032"/>
                    </a:cubicBezTo>
                    <a:cubicBezTo>
                      <a:pt x="6289" y="6997"/>
                      <a:pt x="2958" y="3292"/>
                      <a:pt x="34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989;p37">
                <a:extLst>
                  <a:ext uri="{FF2B5EF4-FFF2-40B4-BE49-F238E27FC236}">
                    <a16:creationId xmlns:a16="http://schemas.microsoft.com/office/drawing/2014/main" id="{4F2BDBA3-CD34-4B9F-962B-AB761B55463F}"/>
                  </a:ext>
                </a:extLst>
              </p:cNvPr>
              <p:cNvSpPr/>
              <p:nvPr/>
            </p:nvSpPr>
            <p:spPr>
              <a:xfrm>
                <a:off x="1089600" y="1937850"/>
                <a:ext cx="1347950" cy="419925"/>
              </a:xfrm>
              <a:custGeom>
                <a:avLst/>
                <a:gdLst/>
                <a:ahLst/>
                <a:cxnLst/>
                <a:rect l="l" t="t" r="r" b="b"/>
                <a:pathLst>
                  <a:path w="53918" h="16797" extrusionOk="0">
                    <a:moveTo>
                      <a:pt x="47736" y="0"/>
                    </a:moveTo>
                    <a:lnTo>
                      <a:pt x="47736" y="0"/>
                    </a:lnTo>
                    <a:cubicBezTo>
                      <a:pt x="48357" y="84"/>
                      <a:pt x="48976" y="199"/>
                      <a:pt x="49597" y="327"/>
                    </a:cubicBezTo>
                    <a:lnTo>
                      <a:pt x="49593" y="317"/>
                    </a:lnTo>
                    <a:cubicBezTo>
                      <a:pt x="48976" y="189"/>
                      <a:pt x="48357" y="84"/>
                      <a:pt x="47736" y="0"/>
                    </a:cubicBezTo>
                    <a:close/>
                    <a:moveTo>
                      <a:pt x="35820" y="7974"/>
                    </a:moveTo>
                    <a:cubicBezTo>
                      <a:pt x="33949" y="7974"/>
                      <a:pt x="32343" y="8049"/>
                      <a:pt x="31212" y="8238"/>
                    </a:cubicBezTo>
                    <a:cubicBezTo>
                      <a:pt x="24445" y="9373"/>
                      <a:pt x="37100" y="10729"/>
                      <a:pt x="38631" y="10971"/>
                    </a:cubicBezTo>
                    <a:cubicBezTo>
                      <a:pt x="39912" y="11168"/>
                      <a:pt x="28440" y="14209"/>
                      <a:pt x="18381" y="14209"/>
                    </a:cubicBezTo>
                    <a:cubicBezTo>
                      <a:pt x="16419" y="14209"/>
                      <a:pt x="14518" y="14090"/>
                      <a:pt x="12771" y="13818"/>
                    </a:cubicBezTo>
                    <a:cubicBezTo>
                      <a:pt x="7306" y="12964"/>
                      <a:pt x="4146" y="12752"/>
                      <a:pt x="2360" y="12752"/>
                    </a:cubicBezTo>
                    <a:cubicBezTo>
                      <a:pt x="644" y="12752"/>
                      <a:pt x="199" y="12947"/>
                      <a:pt x="199" y="12947"/>
                    </a:cubicBezTo>
                    <a:lnTo>
                      <a:pt x="1" y="13026"/>
                    </a:lnTo>
                    <a:cubicBezTo>
                      <a:pt x="2003" y="15423"/>
                      <a:pt x="5383" y="16273"/>
                      <a:pt x="7635" y="16572"/>
                    </a:cubicBezTo>
                    <a:cubicBezTo>
                      <a:pt x="8784" y="16726"/>
                      <a:pt x="10703" y="16796"/>
                      <a:pt x="13127" y="16796"/>
                    </a:cubicBezTo>
                    <a:cubicBezTo>
                      <a:pt x="24775" y="16796"/>
                      <a:pt x="48123" y="15124"/>
                      <a:pt x="53896" y="12608"/>
                    </a:cubicBezTo>
                    <a:cubicBezTo>
                      <a:pt x="53905" y="12603"/>
                      <a:pt x="53909" y="12603"/>
                      <a:pt x="53918" y="12598"/>
                    </a:cubicBezTo>
                    <a:lnTo>
                      <a:pt x="52607" y="8871"/>
                    </a:lnTo>
                    <a:cubicBezTo>
                      <a:pt x="50887" y="8749"/>
                      <a:pt x="48858" y="8595"/>
                      <a:pt x="46732" y="8449"/>
                    </a:cubicBezTo>
                    <a:cubicBezTo>
                      <a:pt x="46724" y="8449"/>
                      <a:pt x="46715" y="8449"/>
                      <a:pt x="46706" y="8445"/>
                    </a:cubicBezTo>
                    <a:cubicBezTo>
                      <a:pt x="43014" y="8194"/>
                      <a:pt x="39027" y="7974"/>
                      <a:pt x="35820" y="7974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990;p37">
                <a:extLst>
                  <a:ext uri="{FF2B5EF4-FFF2-40B4-BE49-F238E27FC236}">
                    <a16:creationId xmlns:a16="http://schemas.microsoft.com/office/drawing/2014/main" id="{297BCB8B-3525-4B97-9EE4-E13B36EA50D0}"/>
                  </a:ext>
                </a:extLst>
              </p:cNvPr>
              <p:cNvSpPr/>
              <p:nvPr/>
            </p:nvSpPr>
            <p:spPr>
              <a:xfrm>
                <a:off x="1082350" y="2252375"/>
                <a:ext cx="13667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54671" h="4515" extrusionOk="0">
                    <a:moveTo>
                      <a:pt x="54309" y="0"/>
                    </a:moveTo>
                    <a:cubicBezTo>
                      <a:pt x="54278" y="0"/>
                      <a:pt x="54243" y="9"/>
                      <a:pt x="54208" y="17"/>
                    </a:cubicBezTo>
                    <a:cubicBezTo>
                      <a:pt x="54199" y="22"/>
                      <a:pt x="54195" y="22"/>
                      <a:pt x="54186" y="27"/>
                    </a:cubicBezTo>
                    <a:cubicBezTo>
                      <a:pt x="48413" y="2543"/>
                      <a:pt x="25065" y="4215"/>
                      <a:pt x="13417" y="4215"/>
                    </a:cubicBezTo>
                    <a:cubicBezTo>
                      <a:pt x="10993" y="4215"/>
                      <a:pt x="9074" y="4145"/>
                      <a:pt x="7925" y="3991"/>
                    </a:cubicBezTo>
                    <a:cubicBezTo>
                      <a:pt x="5673" y="3692"/>
                      <a:pt x="2293" y="2842"/>
                      <a:pt x="291" y="445"/>
                    </a:cubicBezTo>
                    <a:lnTo>
                      <a:pt x="0" y="559"/>
                    </a:lnTo>
                    <a:cubicBezTo>
                      <a:pt x="1818" y="2785"/>
                      <a:pt x="4868" y="3898"/>
                      <a:pt x="7886" y="4300"/>
                    </a:cubicBezTo>
                    <a:cubicBezTo>
                      <a:pt x="8960" y="4444"/>
                      <a:pt x="10808" y="4515"/>
                      <a:pt x="13166" y="4515"/>
                    </a:cubicBezTo>
                    <a:cubicBezTo>
                      <a:pt x="21887" y="4515"/>
                      <a:pt x="37627" y="3577"/>
                      <a:pt x="47304" y="2007"/>
                    </a:cubicBezTo>
                    <a:cubicBezTo>
                      <a:pt x="47379" y="2094"/>
                      <a:pt x="47449" y="2192"/>
                      <a:pt x="47524" y="2283"/>
                    </a:cubicBezTo>
                    <a:cubicBezTo>
                      <a:pt x="47643" y="2267"/>
                      <a:pt x="47757" y="2244"/>
                      <a:pt x="47871" y="2226"/>
                    </a:cubicBezTo>
                    <a:cubicBezTo>
                      <a:pt x="50771" y="1739"/>
                      <a:pt x="53082" y="1193"/>
                      <a:pt x="54437" y="603"/>
                    </a:cubicBezTo>
                    <a:cubicBezTo>
                      <a:pt x="54595" y="533"/>
                      <a:pt x="54670" y="348"/>
                      <a:pt x="54599" y="189"/>
                    </a:cubicBezTo>
                    <a:cubicBezTo>
                      <a:pt x="54547" y="70"/>
                      <a:pt x="54433" y="0"/>
                      <a:pt x="5430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991;p37">
                <a:extLst>
                  <a:ext uri="{FF2B5EF4-FFF2-40B4-BE49-F238E27FC236}">
                    <a16:creationId xmlns:a16="http://schemas.microsoft.com/office/drawing/2014/main" id="{046E20F1-1A9B-4900-AF5A-6F6D49966C8A}"/>
                  </a:ext>
                </a:extLst>
              </p:cNvPr>
              <p:cNvSpPr/>
              <p:nvPr/>
            </p:nvSpPr>
            <p:spPr>
              <a:xfrm>
                <a:off x="2342600" y="2316050"/>
                <a:ext cx="41232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7" extrusionOk="0">
                    <a:moveTo>
                      <a:pt x="357" y="1"/>
                    </a:moveTo>
                    <a:cubicBezTo>
                      <a:pt x="239" y="1"/>
                      <a:pt x="124" y="71"/>
                      <a:pt x="71" y="185"/>
                    </a:cubicBezTo>
                    <a:cubicBezTo>
                      <a:pt x="1" y="344"/>
                      <a:pt x="75" y="529"/>
                      <a:pt x="233" y="599"/>
                    </a:cubicBezTo>
                    <a:cubicBezTo>
                      <a:pt x="291" y="626"/>
                      <a:pt x="4687" y="2496"/>
                      <a:pt x="10698" y="2496"/>
                    </a:cubicBezTo>
                    <a:cubicBezTo>
                      <a:pt x="12423" y="2496"/>
                      <a:pt x="14289" y="2342"/>
                      <a:pt x="16216" y="1946"/>
                    </a:cubicBezTo>
                    <a:cubicBezTo>
                      <a:pt x="16383" y="1911"/>
                      <a:pt x="16493" y="1743"/>
                      <a:pt x="16458" y="1572"/>
                    </a:cubicBezTo>
                    <a:cubicBezTo>
                      <a:pt x="16427" y="1426"/>
                      <a:pt x="16291" y="1325"/>
                      <a:pt x="16149" y="1325"/>
                    </a:cubicBezTo>
                    <a:cubicBezTo>
                      <a:pt x="16127" y="1325"/>
                      <a:pt x="16110" y="1325"/>
                      <a:pt x="16088" y="1330"/>
                    </a:cubicBezTo>
                    <a:cubicBezTo>
                      <a:pt x="15710" y="1409"/>
                      <a:pt x="15335" y="1475"/>
                      <a:pt x="14961" y="1536"/>
                    </a:cubicBezTo>
                    <a:cubicBezTo>
                      <a:pt x="13474" y="1774"/>
                      <a:pt x="12040" y="1871"/>
                      <a:pt x="10688" y="1871"/>
                    </a:cubicBezTo>
                    <a:cubicBezTo>
                      <a:pt x="6526" y="1871"/>
                      <a:pt x="3155" y="951"/>
                      <a:pt x="1532" y="410"/>
                    </a:cubicBezTo>
                    <a:cubicBezTo>
                      <a:pt x="872" y="190"/>
                      <a:pt x="497" y="31"/>
                      <a:pt x="485" y="23"/>
                    </a:cubicBezTo>
                    <a:cubicBezTo>
                      <a:pt x="445" y="5"/>
                      <a:pt x="401" y="1"/>
                      <a:pt x="357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992;p37">
                <a:extLst>
                  <a:ext uri="{FF2B5EF4-FFF2-40B4-BE49-F238E27FC236}">
                    <a16:creationId xmlns:a16="http://schemas.microsoft.com/office/drawing/2014/main" id="{1961B115-2B32-4D51-8EF2-FEFFC35D3504}"/>
                  </a:ext>
                </a:extLst>
              </p:cNvPr>
              <p:cNvSpPr/>
              <p:nvPr/>
            </p:nvSpPr>
            <p:spPr>
              <a:xfrm>
                <a:off x="2261950" y="1935975"/>
                <a:ext cx="123800" cy="16965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6786" extrusionOk="0">
                    <a:moveTo>
                      <a:pt x="177" y="0"/>
                    </a:moveTo>
                    <a:lnTo>
                      <a:pt x="1" y="4128"/>
                    </a:lnTo>
                    <a:cubicBezTo>
                      <a:pt x="1511" y="5043"/>
                      <a:pt x="3270" y="5981"/>
                      <a:pt x="4952" y="6786"/>
                    </a:cubicBezTo>
                    <a:lnTo>
                      <a:pt x="2703" y="402"/>
                    </a:lnTo>
                    <a:cubicBezTo>
                      <a:pt x="2082" y="274"/>
                      <a:pt x="1462" y="159"/>
                      <a:pt x="841" y="75"/>
                    </a:cubicBezTo>
                    <a:lnTo>
                      <a:pt x="829" y="75"/>
                    </a:lnTo>
                    <a:cubicBezTo>
                      <a:pt x="595" y="45"/>
                      <a:pt x="392" y="22"/>
                      <a:pt x="17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993;p37">
                <a:extLst>
                  <a:ext uri="{FF2B5EF4-FFF2-40B4-BE49-F238E27FC236}">
                    <a16:creationId xmlns:a16="http://schemas.microsoft.com/office/drawing/2014/main" id="{996FEDB7-0D0B-4850-B493-23DD3E709EE2}"/>
                  </a:ext>
                </a:extLst>
              </p:cNvPr>
              <p:cNvSpPr/>
              <p:nvPr/>
            </p:nvSpPr>
            <p:spPr>
              <a:xfrm>
                <a:off x="1633925" y="1523025"/>
                <a:ext cx="511475" cy="2936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11745" extrusionOk="0">
                    <a:moveTo>
                      <a:pt x="14" y="4013"/>
                    </a:moveTo>
                    <a:cubicBezTo>
                      <a:pt x="9" y="4035"/>
                      <a:pt x="5" y="4057"/>
                      <a:pt x="1" y="4083"/>
                    </a:cubicBezTo>
                    <a:lnTo>
                      <a:pt x="2619" y="7106"/>
                    </a:lnTo>
                    <a:cubicBezTo>
                      <a:pt x="2649" y="7093"/>
                      <a:pt x="2663" y="7084"/>
                      <a:pt x="2667" y="7084"/>
                    </a:cubicBezTo>
                    <a:cubicBezTo>
                      <a:pt x="2698" y="7062"/>
                      <a:pt x="2738" y="7049"/>
                      <a:pt x="2773" y="7045"/>
                    </a:cubicBezTo>
                    <a:cubicBezTo>
                      <a:pt x="1831" y="6073"/>
                      <a:pt x="899" y="5056"/>
                      <a:pt x="14" y="4013"/>
                    </a:cubicBezTo>
                    <a:close/>
                    <a:moveTo>
                      <a:pt x="15913" y="0"/>
                    </a:moveTo>
                    <a:cubicBezTo>
                      <a:pt x="16352" y="1909"/>
                      <a:pt x="16599" y="4563"/>
                      <a:pt x="15834" y="7520"/>
                    </a:cubicBezTo>
                    <a:lnTo>
                      <a:pt x="17483" y="8092"/>
                    </a:lnTo>
                    <a:cubicBezTo>
                      <a:pt x="18210" y="6406"/>
                      <a:pt x="19309" y="4625"/>
                      <a:pt x="20379" y="3080"/>
                    </a:cubicBezTo>
                    <a:cubicBezTo>
                      <a:pt x="20427" y="2895"/>
                      <a:pt x="20458" y="2785"/>
                      <a:pt x="20458" y="2785"/>
                    </a:cubicBezTo>
                    <a:lnTo>
                      <a:pt x="15913" y="0"/>
                    </a:lnTo>
                    <a:close/>
                    <a:moveTo>
                      <a:pt x="15666" y="8128"/>
                    </a:moveTo>
                    <a:cubicBezTo>
                      <a:pt x="15627" y="8250"/>
                      <a:pt x="15586" y="8370"/>
                      <a:pt x="15547" y="8488"/>
                    </a:cubicBezTo>
                    <a:lnTo>
                      <a:pt x="17237" y="8691"/>
                    </a:lnTo>
                    <a:cubicBezTo>
                      <a:pt x="17241" y="8686"/>
                      <a:pt x="17241" y="8677"/>
                      <a:pt x="17245" y="8673"/>
                    </a:cubicBezTo>
                    <a:lnTo>
                      <a:pt x="15666" y="8128"/>
                    </a:lnTo>
                    <a:close/>
                    <a:moveTo>
                      <a:pt x="14403" y="10715"/>
                    </a:moveTo>
                    <a:cubicBezTo>
                      <a:pt x="14077" y="11138"/>
                      <a:pt x="13712" y="11485"/>
                      <a:pt x="13307" y="11745"/>
                    </a:cubicBezTo>
                    <a:cubicBezTo>
                      <a:pt x="13765" y="11481"/>
                      <a:pt x="14122" y="11111"/>
                      <a:pt x="14403" y="10715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994;p37">
                <a:extLst>
                  <a:ext uri="{FF2B5EF4-FFF2-40B4-BE49-F238E27FC236}">
                    <a16:creationId xmlns:a16="http://schemas.microsoft.com/office/drawing/2014/main" id="{957929B9-6F28-46BE-A452-3AA60337B3DF}"/>
                  </a:ext>
                </a:extLst>
              </p:cNvPr>
              <p:cNvSpPr/>
              <p:nvPr/>
            </p:nvSpPr>
            <p:spPr>
              <a:xfrm>
                <a:off x="2065925" y="1640500"/>
                <a:ext cx="100475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6249" extrusionOk="0">
                    <a:moveTo>
                      <a:pt x="2768" y="1"/>
                    </a:moveTo>
                    <a:cubicBezTo>
                      <a:pt x="1911" y="1333"/>
                      <a:pt x="1105" y="2759"/>
                      <a:pt x="581" y="4067"/>
                    </a:cubicBezTo>
                    <a:lnTo>
                      <a:pt x="766" y="4089"/>
                    </a:lnTo>
                    <a:lnTo>
                      <a:pt x="138" y="5444"/>
                    </a:lnTo>
                    <a:cubicBezTo>
                      <a:pt x="71" y="5720"/>
                      <a:pt x="23" y="5994"/>
                      <a:pt x="0" y="6248"/>
                    </a:cubicBezTo>
                    <a:lnTo>
                      <a:pt x="4019" y="4968"/>
                    </a:lnTo>
                    <a:cubicBezTo>
                      <a:pt x="3944" y="4678"/>
                      <a:pt x="3706" y="3882"/>
                      <a:pt x="3032" y="2777"/>
                    </a:cubicBezTo>
                    <a:cubicBezTo>
                      <a:pt x="2619" y="2095"/>
                      <a:pt x="2636" y="978"/>
                      <a:pt x="276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995;p37">
                <a:extLst>
                  <a:ext uri="{FF2B5EF4-FFF2-40B4-BE49-F238E27FC236}">
                    <a16:creationId xmlns:a16="http://schemas.microsoft.com/office/drawing/2014/main" id="{AD9FA418-C61B-499D-9E7E-573A34043AB1}"/>
                  </a:ext>
                </a:extLst>
              </p:cNvPr>
              <p:cNvSpPr/>
              <p:nvPr/>
            </p:nvSpPr>
            <p:spPr>
              <a:xfrm>
                <a:off x="2058900" y="1600000"/>
                <a:ext cx="84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958" extrusionOk="0">
                    <a:moveTo>
                      <a:pt x="246" y="5594"/>
                    </a:moveTo>
                    <a:cubicBezTo>
                      <a:pt x="242" y="5598"/>
                      <a:pt x="242" y="5607"/>
                      <a:pt x="238" y="5612"/>
                    </a:cubicBezTo>
                    <a:lnTo>
                      <a:pt x="339" y="5624"/>
                    </a:lnTo>
                    <a:lnTo>
                      <a:pt x="246" y="5594"/>
                    </a:lnTo>
                    <a:close/>
                    <a:moveTo>
                      <a:pt x="3380" y="1"/>
                    </a:moveTo>
                    <a:cubicBezTo>
                      <a:pt x="2310" y="1546"/>
                      <a:pt x="1211" y="3327"/>
                      <a:pt x="484" y="5013"/>
                    </a:cubicBezTo>
                    <a:lnTo>
                      <a:pt x="555" y="5035"/>
                    </a:lnTo>
                    <a:cubicBezTo>
                      <a:pt x="718" y="5092"/>
                      <a:pt x="805" y="5273"/>
                      <a:pt x="748" y="5435"/>
                    </a:cubicBezTo>
                    <a:cubicBezTo>
                      <a:pt x="709" y="5550"/>
                      <a:pt x="608" y="5630"/>
                      <a:pt x="493" y="5642"/>
                    </a:cubicBezTo>
                    <a:lnTo>
                      <a:pt x="862" y="5687"/>
                    </a:lnTo>
                    <a:cubicBezTo>
                      <a:pt x="1386" y="4379"/>
                      <a:pt x="2192" y="2953"/>
                      <a:pt x="3049" y="1621"/>
                    </a:cubicBezTo>
                    <a:cubicBezTo>
                      <a:pt x="3142" y="947"/>
                      <a:pt x="3287" y="344"/>
                      <a:pt x="3380" y="1"/>
                    </a:cubicBezTo>
                    <a:close/>
                    <a:moveTo>
                      <a:pt x="419" y="7064"/>
                    </a:moveTo>
                    <a:lnTo>
                      <a:pt x="0" y="7957"/>
                    </a:lnTo>
                    <a:lnTo>
                      <a:pt x="281" y="7868"/>
                    </a:lnTo>
                    <a:cubicBezTo>
                      <a:pt x="304" y="7614"/>
                      <a:pt x="352" y="7340"/>
                      <a:pt x="419" y="7064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996;p37">
                <a:extLst>
                  <a:ext uri="{FF2B5EF4-FFF2-40B4-BE49-F238E27FC236}">
                    <a16:creationId xmlns:a16="http://schemas.microsoft.com/office/drawing/2014/main" id="{AF2F9D24-748E-4667-8BEC-7DFA3A648C28}"/>
                  </a:ext>
                </a:extLst>
              </p:cNvPr>
              <p:cNvSpPr/>
              <p:nvPr/>
            </p:nvSpPr>
            <p:spPr>
              <a:xfrm>
                <a:off x="1526450" y="1382175"/>
                <a:ext cx="509025" cy="4345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7383" extrusionOk="0">
                    <a:moveTo>
                      <a:pt x="2671" y="1"/>
                    </a:moveTo>
                    <a:cubicBezTo>
                      <a:pt x="2596" y="129"/>
                      <a:pt x="2491" y="257"/>
                      <a:pt x="2355" y="384"/>
                    </a:cubicBezTo>
                    <a:cubicBezTo>
                      <a:pt x="1985" y="815"/>
                      <a:pt x="1589" y="1150"/>
                      <a:pt x="1118" y="1251"/>
                    </a:cubicBezTo>
                    <a:lnTo>
                      <a:pt x="1105" y="1268"/>
                    </a:lnTo>
                    <a:cubicBezTo>
                      <a:pt x="1105" y="1268"/>
                      <a:pt x="744" y="1489"/>
                      <a:pt x="120" y="1647"/>
                    </a:cubicBezTo>
                    <a:cubicBezTo>
                      <a:pt x="45" y="1678"/>
                      <a:pt x="1" y="1696"/>
                      <a:pt x="1" y="1696"/>
                    </a:cubicBezTo>
                    <a:cubicBezTo>
                      <a:pt x="1" y="1696"/>
                      <a:pt x="128" y="1934"/>
                      <a:pt x="265" y="2497"/>
                    </a:cubicBezTo>
                    <a:cubicBezTo>
                      <a:pt x="1972" y="6355"/>
                      <a:pt x="5801" y="10633"/>
                      <a:pt x="9302" y="14020"/>
                    </a:cubicBezTo>
                    <a:cubicBezTo>
                      <a:pt x="11578" y="16221"/>
                      <a:pt x="13717" y="17383"/>
                      <a:pt x="15446" y="17383"/>
                    </a:cubicBezTo>
                    <a:cubicBezTo>
                      <a:pt x="15762" y="17383"/>
                      <a:pt x="16061" y="17343"/>
                      <a:pt x="16348" y="17268"/>
                    </a:cubicBezTo>
                    <a:cubicBezTo>
                      <a:pt x="17777" y="16881"/>
                      <a:pt x="18821" y="15539"/>
                      <a:pt x="19450" y="13281"/>
                    </a:cubicBezTo>
                    <a:cubicBezTo>
                      <a:pt x="19455" y="13277"/>
                      <a:pt x="19455" y="13268"/>
                      <a:pt x="19455" y="13264"/>
                    </a:cubicBezTo>
                    <a:cubicBezTo>
                      <a:pt x="20361" y="10003"/>
                      <a:pt x="19952" y="7072"/>
                      <a:pt x="19432" y="5155"/>
                    </a:cubicBezTo>
                    <a:lnTo>
                      <a:pt x="19384" y="5128"/>
                    </a:lnTo>
                    <a:lnTo>
                      <a:pt x="19384" y="5128"/>
                    </a:lnTo>
                    <a:cubicBezTo>
                      <a:pt x="19384" y="5128"/>
                      <a:pt x="19463" y="7442"/>
                      <a:pt x="19489" y="9462"/>
                    </a:cubicBezTo>
                    <a:cubicBezTo>
                      <a:pt x="19520" y="11477"/>
                      <a:pt x="18214" y="15737"/>
                      <a:pt x="16400" y="16041"/>
                    </a:cubicBezTo>
                    <a:cubicBezTo>
                      <a:pt x="16282" y="16063"/>
                      <a:pt x="16172" y="16071"/>
                      <a:pt x="16071" y="16071"/>
                    </a:cubicBezTo>
                    <a:cubicBezTo>
                      <a:pt x="14570" y="16071"/>
                      <a:pt x="14390" y="14105"/>
                      <a:pt x="12312" y="12996"/>
                    </a:cubicBezTo>
                    <a:cubicBezTo>
                      <a:pt x="10095" y="11816"/>
                      <a:pt x="10095" y="11816"/>
                      <a:pt x="8023" y="9674"/>
                    </a:cubicBezTo>
                    <a:cubicBezTo>
                      <a:pt x="7064" y="8683"/>
                      <a:pt x="6733" y="8094"/>
                      <a:pt x="6483" y="7539"/>
                    </a:cubicBezTo>
                    <a:cubicBezTo>
                      <a:pt x="6355" y="7601"/>
                      <a:pt x="6219" y="7631"/>
                      <a:pt x="6077" y="7631"/>
                    </a:cubicBezTo>
                    <a:cubicBezTo>
                      <a:pt x="5884" y="7631"/>
                      <a:pt x="5691" y="7570"/>
                      <a:pt x="5527" y="7442"/>
                    </a:cubicBezTo>
                    <a:cubicBezTo>
                      <a:pt x="5127" y="7139"/>
                      <a:pt x="5048" y="6567"/>
                      <a:pt x="5356" y="6166"/>
                    </a:cubicBezTo>
                    <a:cubicBezTo>
                      <a:pt x="5435" y="6061"/>
                      <a:pt x="5532" y="5977"/>
                      <a:pt x="5642" y="5920"/>
                    </a:cubicBezTo>
                    <a:cubicBezTo>
                      <a:pt x="5496" y="5704"/>
                      <a:pt x="5316" y="5462"/>
                      <a:pt x="5096" y="5194"/>
                    </a:cubicBezTo>
                    <a:cubicBezTo>
                      <a:pt x="4973" y="5044"/>
                      <a:pt x="4859" y="4891"/>
                      <a:pt x="4744" y="4736"/>
                    </a:cubicBezTo>
                    <a:lnTo>
                      <a:pt x="4233" y="5748"/>
                    </a:lnTo>
                    <a:cubicBezTo>
                      <a:pt x="4181" y="5858"/>
                      <a:pt x="4071" y="5920"/>
                      <a:pt x="3957" y="5920"/>
                    </a:cubicBezTo>
                    <a:cubicBezTo>
                      <a:pt x="3908" y="5920"/>
                      <a:pt x="3859" y="5911"/>
                      <a:pt x="3816" y="5889"/>
                    </a:cubicBezTo>
                    <a:cubicBezTo>
                      <a:pt x="3662" y="5809"/>
                      <a:pt x="3600" y="5620"/>
                      <a:pt x="3675" y="5466"/>
                    </a:cubicBezTo>
                    <a:lnTo>
                      <a:pt x="4348" y="4129"/>
                    </a:lnTo>
                    <a:cubicBezTo>
                      <a:pt x="3177" y="2198"/>
                      <a:pt x="2671" y="1"/>
                      <a:pt x="2671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997;p37">
                <a:extLst>
                  <a:ext uri="{FF2B5EF4-FFF2-40B4-BE49-F238E27FC236}">
                    <a16:creationId xmlns:a16="http://schemas.microsoft.com/office/drawing/2014/main" id="{7AF12349-1AE1-4812-B471-A2AE332FD666}"/>
                  </a:ext>
                </a:extLst>
              </p:cNvPr>
              <p:cNvSpPr/>
              <p:nvPr/>
            </p:nvSpPr>
            <p:spPr>
              <a:xfrm>
                <a:off x="1533050" y="1444575"/>
                <a:ext cx="515875" cy="382650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306" extrusionOk="0">
                    <a:moveTo>
                      <a:pt x="19168" y="2659"/>
                    </a:moveTo>
                    <a:cubicBezTo>
                      <a:pt x="19688" y="4576"/>
                      <a:pt x="20097" y="7507"/>
                      <a:pt x="19191" y="10768"/>
                    </a:cubicBezTo>
                    <a:cubicBezTo>
                      <a:pt x="19195" y="10764"/>
                      <a:pt x="19195" y="10759"/>
                      <a:pt x="19195" y="10759"/>
                    </a:cubicBezTo>
                    <a:cubicBezTo>
                      <a:pt x="19239" y="10627"/>
                      <a:pt x="19362" y="10548"/>
                      <a:pt x="19494" y="10548"/>
                    </a:cubicBezTo>
                    <a:cubicBezTo>
                      <a:pt x="19525" y="10548"/>
                      <a:pt x="19560" y="10553"/>
                      <a:pt x="19595" y="10566"/>
                    </a:cubicBezTo>
                    <a:lnTo>
                      <a:pt x="19869" y="10658"/>
                    </a:lnTo>
                    <a:cubicBezTo>
                      <a:pt x="20634" y="7701"/>
                      <a:pt x="20387" y="5047"/>
                      <a:pt x="19948" y="3138"/>
                    </a:cubicBezTo>
                    <a:lnTo>
                      <a:pt x="19168" y="2659"/>
                    </a:lnTo>
                    <a:close/>
                    <a:moveTo>
                      <a:pt x="1" y="1"/>
                    </a:moveTo>
                    <a:cubicBezTo>
                      <a:pt x="49" y="190"/>
                      <a:pt x="98" y="419"/>
                      <a:pt x="141" y="687"/>
                    </a:cubicBezTo>
                    <a:cubicBezTo>
                      <a:pt x="317" y="1743"/>
                      <a:pt x="3701" y="6152"/>
                      <a:pt x="3701" y="6152"/>
                    </a:cubicBezTo>
                    <a:cubicBezTo>
                      <a:pt x="3701" y="6152"/>
                      <a:pt x="3711" y="6329"/>
                      <a:pt x="3727" y="6609"/>
                    </a:cubicBezTo>
                    <a:cubicBezTo>
                      <a:pt x="3745" y="6609"/>
                      <a:pt x="3758" y="6605"/>
                      <a:pt x="3776" y="6605"/>
                    </a:cubicBezTo>
                    <a:cubicBezTo>
                      <a:pt x="3802" y="6605"/>
                      <a:pt x="3825" y="6609"/>
                      <a:pt x="3851" y="6614"/>
                    </a:cubicBezTo>
                    <a:cubicBezTo>
                      <a:pt x="4018" y="6654"/>
                      <a:pt x="4119" y="6821"/>
                      <a:pt x="4080" y="6993"/>
                    </a:cubicBezTo>
                    <a:cubicBezTo>
                      <a:pt x="4080" y="6997"/>
                      <a:pt x="4066" y="7054"/>
                      <a:pt x="4049" y="7151"/>
                    </a:cubicBezTo>
                    <a:cubicBezTo>
                      <a:pt x="4934" y="8194"/>
                      <a:pt x="5866" y="9211"/>
                      <a:pt x="6808" y="10183"/>
                    </a:cubicBezTo>
                    <a:cubicBezTo>
                      <a:pt x="6826" y="10178"/>
                      <a:pt x="6843" y="10178"/>
                      <a:pt x="6861" y="10178"/>
                    </a:cubicBezTo>
                    <a:cubicBezTo>
                      <a:pt x="6966" y="10178"/>
                      <a:pt x="7072" y="10227"/>
                      <a:pt x="7129" y="10324"/>
                    </a:cubicBezTo>
                    <a:cubicBezTo>
                      <a:pt x="7169" y="10389"/>
                      <a:pt x="7182" y="10460"/>
                      <a:pt x="7173" y="10531"/>
                    </a:cubicBezTo>
                    <a:cubicBezTo>
                      <a:pt x="7397" y="10504"/>
                      <a:pt x="7539" y="10482"/>
                      <a:pt x="7539" y="10482"/>
                    </a:cubicBezTo>
                    <a:cubicBezTo>
                      <a:pt x="7539" y="10482"/>
                      <a:pt x="11674" y="14759"/>
                      <a:pt x="15177" y="15261"/>
                    </a:cubicBezTo>
                    <a:cubicBezTo>
                      <a:pt x="15380" y="15291"/>
                      <a:pt x="15569" y="15305"/>
                      <a:pt x="15750" y="15305"/>
                    </a:cubicBezTo>
                    <a:cubicBezTo>
                      <a:pt x="16378" y="15305"/>
                      <a:pt x="16906" y="15141"/>
                      <a:pt x="17342" y="14883"/>
                    </a:cubicBezTo>
                    <a:cubicBezTo>
                      <a:pt x="17747" y="14623"/>
                      <a:pt x="18112" y="14276"/>
                      <a:pt x="18438" y="13853"/>
                    </a:cubicBezTo>
                    <a:cubicBezTo>
                      <a:pt x="19177" y="12814"/>
                      <a:pt x="19384" y="11599"/>
                      <a:pt x="19384" y="11599"/>
                    </a:cubicBezTo>
                    <a:lnTo>
                      <a:pt x="19582" y="11626"/>
                    </a:lnTo>
                    <a:cubicBezTo>
                      <a:pt x="19621" y="11508"/>
                      <a:pt x="19662" y="11388"/>
                      <a:pt x="19701" y="11266"/>
                    </a:cubicBezTo>
                    <a:lnTo>
                      <a:pt x="19388" y="11155"/>
                    </a:lnTo>
                    <a:cubicBezTo>
                      <a:pt x="19235" y="11102"/>
                      <a:pt x="19150" y="10939"/>
                      <a:pt x="19186" y="10785"/>
                    </a:cubicBezTo>
                    <a:lnTo>
                      <a:pt x="19186" y="10785"/>
                    </a:lnTo>
                    <a:cubicBezTo>
                      <a:pt x="18557" y="13043"/>
                      <a:pt x="17513" y="14385"/>
                      <a:pt x="16084" y="14772"/>
                    </a:cubicBezTo>
                    <a:cubicBezTo>
                      <a:pt x="15797" y="14847"/>
                      <a:pt x="15498" y="14887"/>
                      <a:pt x="15182" y="14887"/>
                    </a:cubicBezTo>
                    <a:cubicBezTo>
                      <a:pt x="13453" y="14887"/>
                      <a:pt x="11314" y="13725"/>
                      <a:pt x="9038" y="11524"/>
                    </a:cubicBezTo>
                    <a:cubicBezTo>
                      <a:pt x="5537" y="8137"/>
                      <a:pt x="1708" y="3859"/>
                      <a:pt x="1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998;p37">
                <a:extLst>
                  <a:ext uri="{FF2B5EF4-FFF2-40B4-BE49-F238E27FC236}">
                    <a16:creationId xmlns:a16="http://schemas.microsoft.com/office/drawing/2014/main" id="{F0FF35C3-DE51-42F0-A516-B67CC26E87DD}"/>
                  </a:ext>
                </a:extLst>
              </p:cNvPr>
              <p:cNvSpPr/>
              <p:nvPr/>
            </p:nvSpPr>
            <p:spPr>
              <a:xfrm>
                <a:off x="1554375" y="1391775"/>
                <a:ext cx="309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68" extrusionOk="0">
                    <a:moveTo>
                      <a:pt x="1238" y="0"/>
                    </a:moveTo>
                    <a:lnTo>
                      <a:pt x="1238" y="0"/>
                    </a:lnTo>
                    <a:cubicBezTo>
                      <a:pt x="934" y="277"/>
                      <a:pt x="508" y="541"/>
                      <a:pt x="94" y="758"/>
                    </a:cubicBezTo>
                    <a:lnTo>
                      <a:pt x="1" y="867"/>
                    </a:lnTo>
                    <a:cubicBezTo>
                      <a:pt x="472" y="766"/>
                      <a:pt x="868" y="431"/>
                      <a:pt x="123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999;p37">
                <a:extLst>
                  <a:ext uri="{FF2B5EF4-FFF2-40B4-BE49-F238E27FC236}">
                    <a16:creationId xmlns:a16="http://schemas.microsoft.com/office/drawing/2014/main" id="{4F8A5296-B580-4643-8226-3A702503E08B}"/>
                  </a:ext>
                </a:extLst>
              </p:cNvPr>
              <p:cNvSpPr/>
              <p:nvPr/>
            </p:nvSpPr>
            <p:spPr>
              <a:xfrm>
                <a:off x="1652625" y="1530175"/>
                <a:ext cx="359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712" extrusionOk="0">
                    <a:moveTo>
                      <a:pt x="595" y="0"/>
                    </a:moveTo>
                    <a:cubicBezTo>
                      <a:pt x="485" y="57"/>
                      <a:pt x="388" y="141"/>
                      <a:pt x="309" y="246"/>
                    </a:cubicBezTo>
                    <a:cubicBezTo>
                      <a:pt x="1" y="647"/>
                      <a:pt x="80" y="1219"/>
                      <a:pt x="480" y="1522"/>
                    </a:cubicBezTo>
                    <a:cubicBezTo>
                      <a:pt x="644" y="1650"/>
                      <a:pt x="837" y="1711"/>
                      <a:pt x="1030" y="1711"/>
                    </a:cubicBezTo>
                    <a:cubicBezTo>
                      <a:pt x="1172" y="1711"/>
                      <a:pt x="1308" y="1681"/>
                      <a:pt x="1436" y="1619"/>
                    </a:cubicBezTo>
                    <a:cubicBezTo>
                      <a:pt x="1215" y="1136"/>
                      <a:pt x="1057" y="677"/>
                      <a:pt x="595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1000;p37">
                <a:extLst>
                  <a:ext uri="{FF2B5EF4-FFF2-40B4-BE49-F238E27FC236}">
                    <a16:creationId xmlns:a16="http://schemas.microsoft.com/office/drawing/2014/main" id="{8E7147E9-5093-4188-BC6F-5807C4AC946F}"/>
                  </a:ext>
                </a:extLst>
              </p:cNvPr>
              <p:cNvSpPr/>
              <p:nvPr/>
            </p:nvSpPr>
            <p:spPr>
              <a:xfrm>
                <a:off x="1630750" y="1625075"/>
                <a:ext cx="686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53" extrusionOk="0">
                    <a:moveTo>
                      <a:pt x="128" y="1"/>
                    </a:moveTo>
                    <a:cubicBezTo>
                      <a:pt x="75" y="291"/>
                      <a:pt x="0" y="829"/>
                      <a:pt x="9" y="1370"/>
                    </a:cubicBezTo>
                    <a:cubicBezTo>
                      <a:pt x="67" y="1770"/>
                      <a:pt x="132" y="2157"/>
                      <a:pt x="220" y="2470"/>
                    </a:cubicBezTo>
                    <a:cubicBezTo>
                      <a:pt x="339" y="2716"/>
                      <a:pt x="515" y="2901"/>
                      <a:pt x="779" y="2976"/>
                    </a:cubicBezTo>
                    <a:cubicBezTo>
                      <a:pt x="1267" y="3108"/>
                      <a:pt x="1659" y="3152"/>
                      <a:pt x="1962" y="3152"/>
                    </a:cubicBezTo>
                    <a:cubicBezTo>
                      <a:pt x="2394" y="3152"/>
                      <a:pt x="2649" y="3064"/>
                      <a:pt x="2746" y="3024"/>
                    </a:cubicBez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1001;p37">
                <a:extLst>
                  <a:ext uri="{FF2B5EF4-FFF2-40B4-BE49-F238E27FC236}">
                    <a16:creationId xmlns:a16="http://schemas.microsoft.com/office/drawing/2014/main" id="{AC3F94A2-1629-4D76-8C97-5E6DAD8121FF}"/>
                  </a:ext>
                </a:extLst>
              </p:cNvPr>
              <p:cNvSpPr/>
              <p:nvPr/>
            </p:nvSpPr>
            <p:spPr>
              <a:xfrm>
                <a:off x="1626225" y="1609700"/>
                <a:ext cx="863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983" extrusionOk="0">
                    <a:moveTo>
                      <a:pt x="49" y="0"/>
                    </a:moveTo>
                    <a:cubicBezTo>
                      <a:pt x="31" y="0"/>
                      <a:pt x="18" y="4"/>
                      <a:pt x="0" y="4"/>
                    </a:cubicBezTo>
                    <a:cubicBezTo>
                      <a:pt x="27" y="484"/>
                      <a:pt x="89" y="1259"/>
                      <a:pt x="190" y="1985"/>
                    </a:cubicBezTo>
                    <a:cubicBezTo>
                      <a:pt x="181" y="1444"/>
                      <a:pt x="256" y="906"/>
                      <a:pt x="309" y="616"/>
                    </a:cubicBezTo>
                    <a:cubicBezTo>
                      <a:pt x="313" y="590"/>
                      <a:pt x="317" y="568"/>
                      <a:pt x="322" y="546"/>
                    </a:cubicBezTo>
                    <a:cubicBezTo>
                      <a:pt x="339" y="449"/>
                      <a:pt x="353" y="392"/>
                      <a:pt x="353" y="388"/>
                    </a:cubicBezTo>
                    <a:cubicBezTo>
                      <a:pt x="392" y="216"/>
                      <a:pt x="291" y="49"/>
                      <a:pt x="124" y="9"/>
                    </a:cubicBezTo>
                    <a:cubicBezTo>
                      <a:pt x="98" y="4"/>
                      <a:pt x="75" y="0"/>
                      <a:pt x="49" y="0"/>
                    </a:cubicBezTo>
                    <a:close/>
                    <a:moveTo>
                      <a:pt x="401" y="3085"/>
                    </a:moveTo>
                    <a:lnTo>
                      <a:pt x="401" y="3085"/>
                    </a:lnTo>
                    <a:cubicBezTo>
                      <a:pt x="410" y="3124"/>
                      <a:pt x="419" y="3164"/>
                      <a:pt x="432" y="3199"/>
                    </a:cubicBezTo>
                    <a:cubicBezTo>
                      <a:pt x="621" y="3837"/>
                      <a:pt x="1589" y="3983"/>
                      <a:pt x="2439" y="3983"/>
                    </a:cubicBezTo>
                    <a:cubicBezTo>
                      <a:pt x="2825" y="3983"/>
                      <a:pt x="3191" y="3952"/>
                      <a:pt x="3446" y="3926"/>
                    </a:cubicBezTo>
                    <a:cubicBezTo>
                      <a:pt x="3455" y="3855"/>
                      <a:pt x="3442" y="3784"/>
                      <a:pt x="3402" y="3719"/>
                    </a:cubicBezTo>
                    <a:cubicBezTo>
                      <a:pt x="3345" y="3622"/>
                      <a:pt x="3239" y="3573"/>
                      <a:pt x="3134" y="3573"/>
                    </a:cubicBezTo>
                    <a:cubicBezTo>
                      <a:pt x="3116" y="3573"/>
                      <a:pt x="3099" y="3573"/>
                      <a:pt x="3081" y="3578"/>
                    </a:cubicBezTo>
                    <a:cubicBezTo>
                      <a:pt x="3046" y="3582"/>
                      <a:pt x="3006" y="3595"/>
                      <a:pt x="2975" y="3617"/>
                    </a:cubicBezTo>
                    <a:cubicBezTo>
                      <a:pt x="2971" y="3617"/>
                      <a:pt x="2957" y="3626"/>
                      <a:pt x="2927" y="3639"/>
                    </a:cubicBezTo>
                    <a:cubicBezTo>
                      <a:pt x="2830" y="3679"/>
                      <a:pt x="2575" y="3767"/>
                      <a:pt x="2143" y="3767"/>
                    </a:cubicBezTo>
                    <a:cubicBezTo>
                      <a:pt x="1840" y="3767"/>
                      <a:pt x="1448" y="3723"/>
                      <a:pt x="960" y="3591"/>
                    </a:cubicBezTo>
                    <a:cubicBezTo>
                      <a:pt x="696" y="3516"/>
                      <a:pt x="520" y="3331"/>
                      <a:pt x="401" y="3085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1002;p37">
                <a:extLst>
                  <a:ext uri="{FF2B5EF4-FFF2-40B4-BE49-F238E27FC236}">
                    <a16:creationId xmlns:a16="http://schemas.microsoft.com/office/drawing/2014/main" id="{B0A2DF0B-43CB-46C9-A5EC-F055B1F5A28E}"/>
                  </a:ext>
                </a:extLst>
              </p:cNvPr>
              <p:cNvSpPr/>
              <p:nvPr/>
            </p:nvSpPr>
            <p:spPr>
              <a:xfrm>
                <a:off x="1529425" y="1410700"/>
                <a:ext cx="2730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507" extrusionOk="0">
                    <a:moveTo>
                      <a:pt x="1092" y="1"/>
                    </a:moveTo>
                    <a:cubicBezTo>
                      <a:pt x="635" y="242"/>
                      <a:pt x="203" y="427"/>
                      <a:pt x="1" y="506"/>
                    </a:cubicBezTo>
                    <a:cubicBezTo>
                      <a:pt x="625" y="348"/>
                      <a:pt x="986" y="127"/>
                      <a:pt x="986" y="127"/>
                    </a:cubicBezTo>
                    <a:lnTo>
                      <a:pt x="999" y="110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1003;p37">
                <a:extLst>
                  <a:ext uri="{FF2B5EF4-FFF2-40B4-BE49-F238E27FC236}">
                    <a16:creationId xmlns:a16="http://schemas.microsoft.com/office/drawing/2014/main" id="{53E91323-4121-4B31-8BB9-0C797C503F36}"/>
                  </a:ext>
                </a:extLst>
              </p:cNvPr>
              <p:cNvSpPr/>
              <p:nvPr/>
            </p:nvSpPr>
            <p:spPr>
              <a:xfrm>
                <a:off x="2053625" y="1764700"/>
                <a:ext cx="1134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1818" extrusionOk="0">
                    <a:moveTo>
                      <a:pt x="4511" y="0"/>
                    </a:moveTo>
                    <a:lnTo>
                      <a:pt x="492" y="1280"/>
                    </a:lnTo>
                    <a:lnTo>
                      <a:pt x="211" y="1369"/>
                    </a:lnTo>
                    <a:lnTo>
                      <a:pt x="0" y="1818"/>
                    </a:lnTo>
                    <a:lnTo>
                      <a:pt x="4537" y="124"/>
                    </a:lnTo>
                    <a:cubicBezTo>
                      <a:pt x="4537" y="124"/>
                      <a:pt x="4528" y="84"/>
                      <a:pt x="4511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1004;p37">
                <a:extLst>
                  <a:ext uri="{FF2B5EF4-FFF2-40B4-BE49-F238E27FC236}">
                    <a16:creationId xmlns:a16="http://schemas.microsoft.com/office/drawing/2014/main" id="{5464E471-9B4A-46C0-AC78-1D5AF66ACB33}"/>
                  </a:ext>
                </a:extLst>
              </p:cNvPr>
              <p:cNvSpPr/>
              <p:nvPr/>
            </p:nvSpPr>
            <p:spPr>
              <a:xfrm>
                <a:off x="1616425" y="1485400"/>
                <a:ext cx="2865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792" extrusionOk="0">
                    <a:moveTo>
                      <a:pt x="749" y="0"/>
                    </a:moveTo>
                    <a:lnTo>
                      <a:pt x="76" y="1337"/>
                    </a:lnTo>
                    <a:cubicBezTo>
                      <a:pt x="1" y="1491"/>
                      <a:pt x="63" y="1680"/>
                      <a:pt x="217" y="1760"/>
                    </a:cubicBezTo>
                    <a:cubicBezTo>
                      <a:pt x="260" y="1782"/>
                      <a:pt x="309" y="1791"/>
                      <a:pt x="358" y="1791"/>
                    </a:cubicBezTo>
                    <a:cubicBezTo>
                      <a:pt x="472" y="1791"/>
                      <a:pt x="582" y="1729"/>
                      <a:pt x="634" y="1619"/>
                    </a:cubicBezTo>
                    <a:lnTo>
                      <a:pt x="1145" y="607"/>
                    </a:lnTo>
                    <a:cubicBezTo>
                      <a:pt x="1009" y="409"/>
                      <a:pt x="877" y="207"/>
                      <a:pt x="74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1005;p37">
                <a:extLst>
                  <a:ext uri="{FF2B5EF4-FFF2-40B4-BE49-F238E27FC236}">
                    <a16:creationId xmlns:a16="http://schemas.microsoft.com/office/drawing/2014/main" id="{37A15283-C158-4D3F-BDB7-4253F756D925}"/>
                  </a:ext>
                </a:extLst>
              </p:cNvPr>
              <p:cNvSpPr/>
              <p:nvPr/>
            </p:nvSpPr>
            <p:spPr>
              <a:xfrm>
                <a:off x="2011800" y="1708250"/>
                <a:ext cx="672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13" extrusionOk="0">
                    <a:moveTo>
                      <a:pt x="344" y="1"/>
                    </a:moveTo>
                    <a:cubicBezTo>
                      <a:pt x="212" y="1"/>
                      <a:pt x="89" y="80"/>
                      <a:pt x="45" y="212"/>
                    </a:cubicBezTo>
                    <a:cubicBezTo>
                      <a:pt x="45" y="212"/>
                      <a:pt x="45" y="217"/>
                      <a:pt x="41" y="221"/>
                    </a:cubicBezTo>
                    <a:cubicBezTo>
                      <a:pt x="41" y="225"/>
                      <a:pt x="41" y="234"/>
                      <a:pt x="36" y="238"/>
                    </a:cubicBezTo>
                    <a:cubicBezTo>
                      <a:pt x="0" y="392"/>
                      <a:pt x="85" y="555"/>
                      <a:pt x="238" y="608"/>
                    </a:cubicBezTo>
                    <a:lnTo>
                      <a:pt x="551" y="719"/>
                    </a:lnTo>
                    <a:lnTo>
                      <a:pt x="2130" y="1264"/>
                    </a:lnTo>
                    <a:lnTo>
                      <a:pt x="2223" y="1294"/>
                    </a:lnTo>
                    <a:lnTo>
                      <a:pt x="2377" y="1312"/>
                    </a:lnTo>
                    <a:cubicBezTo>
                      <a:pt x="2492" y="1300"/>
                      <a:pt x="2593" y="1220"/>
                      <a:pt x="2632" y="1105"/>
                    </a:cubicBezTo>
                    <a:cubicBezTo>
                      <a:pt x="2689" y="943"/>
                      <a:pt x="2602" y="762"/>
                      <a:pt x="2439" y="705"/>
                    </a:cubicBezTo>
                    <a:lnTo>
                      <a:pt x="2368" y="683"/>
                    </a:lnTo>
                    <a:lnTo>
                      <a:pt x="719" y="111"/>
                    </a:lnTo>
                    <a:lnTo>
                      <a:pt x="445" y="19"/>
                    </a:lnTo>
                    <a:cubicBezTo>
                      <a:pt x="410" y="6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1006;p37">
                <a:extLst>
                  <a:ext uri="{FF2B5EF4-FFF2-40B4-BE49-F238E27FC236}">
                    <a16:creationId xmlns:a16="http://schemas.microsoft.com/office/drawing/2014/main" id="{DBACABF5-A4AB-441D-8723-61C3409C1384}"/>
                  </a:ext>
                </a:extLst>
              </p:cNvPr>
              <p:cNvSpPr/>
              <p:nvPr/>
            </p:nvSpPr>
            <p:spPr>
              <a:xfrm>
                <a:off x="5873200" y="3016050"/>
                <a:ext cx="40505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10" extrusionOk="0">
                    <a:moveTo>
                      <a:pt x="3031" y="0"/>
                    </a:moveTo>
                    <a:lnTo>
                      <a:pt x="0" y="11973"/>
                    </a:lnTo>
                    <a:lnTo>
                      <a:pt x="13166" y="15309"/>
                    </a:lnTo>
                    <a:lnTo>
                      <a:pt x="16202" y="333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1007;p37">
                <a:extLst>
                  <a:ext uri="{FF2B5EF4-FFF2-40B4-BE49-F238E27FC236}">
                    <a16:creationId xmlns:a16="http://schemas.microsoft.com/office/drawing/2014/main" id="{704B98E7-4CB9-48C2-A9D6-7E838D02B03A}"/>
                  </a:ext>
                </a:extLst>
              </p:cNvPr>
              <p:cNvSpPr/>
              <p:nvPr/>
            </p:nvSpPr>
            <p:spPr>
              <a:xfrm>
                <a:off x="5865050" y="3008175"/>
                <a:ext cx="421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5936" extrusionOk="0">
                    <a:moveTo>
                      <a:pt x="3587" y="693"/>
                    </a:moveTo>
                    <a:lnTo>
                      <a:pt x="16145" y="3880"/>
                    </a:lnTo>
                    <a:lnTo>
                      <a:pt x="13268" y="15241"/>
                    </a:lnTo>
                    <a:lnTo>
                      <a:pt x="705" y="12060"/>
                    </a:lnTo>
                    <a:lnTo>
                      <a:pt x="3587" y="693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7" y="17"/>
                      <a:pt x="3199" y="47"/>
                    </a:cubicBezTo>
                    <a:cubicBezTo>
                      <a:pt x="3125" y="90"/>
                      <a:pt x="3077" y="157"/>
                      <a:pt x="3054" y="240"/>
                    </a:cubicBezTo>
                    <a:lnTo>
                      <a:pt x="22" y="12209"/>
                    </a:lnTo>
                    <a:cubicBezTo>
                      <a:pt x="0" y="12292"/>
                      <a:pt x="14" y="12377"/>
                      <a:pt x="57" y="12446"/>
                    </a:cubicBezTo>
                    <a:cubicBezTo>
                      <a:pt x="97" y="12517"/>
                      <a:pt x="168" y="12570"/>
                      <a:pt x="247" y="12592"/>
                    </a:cubicBezTo>
                    <a:lnTo>
                      <a:pt x="13417" y="15927"/>
                    </a:lnTo>
                    <a:cubicBezTo>
                      <a:pt x="13443" y="15931"/>
                      <a:pt x="13469" y="15936"/>
                      <a:pt x="13496" y="15936"/>
                    </a:cubicBezTo>
                    <a:cubicBezTo>
                      <a:pt x="13633" y="15936"/>
                      <a:pt x="13760" y="15844"/>
                      <a:pt x="13796" y="15698"/>
                    </a:cubicBezTo>
                    <a:lnTo>
                      <a:pt x="16832" y="3730"/>
                    </a:lnTo>
                    <a:cubicBezTo>
                      <a:pt x="16849" y="3646"/>
                      <a:pt x="16840" y="3563"/>
                      <a:pt x="16796" y="3492"/>
                    </a:cubicBezTo>
                    <a:cubicBezTo>
                      <a:pt x="16753" y="3421"/>
                      <a:pt x="16686" y="3368"/>
                      <a:pt x="16603" y="3347"/>
                    </a:cubicBezTo>
                    <a:lnTo>
                      <a:pt x="3437" y="11"/>
                    </a:lnTo>
                    <a:cubicBezTo>
                      <a:pt x="3410" y="4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1008;p37">
                <a:extLst>
                  <a:ext uri="{FF2B5EF4-FFF2-40B4-BE49-F238E27FC236}">
                    <a16:creationId xmlns:a16="http://schemas.microsoft.com/office/drawing/2014/main" id="{817EEC51-1E78-4023-9107-17F3F9A6D890}"/>
                  </a:ext>
                </a:extLst>
              </p:cNvPr>
              <p:cNvSpPr/>
              <p:nvPr/>
            </p:nvSpPr>
            <p:spPr>
              <a:xfrm>
                <a:off x="5873200" y="3315375"/>
                <a:ext cx="3545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6" extrusionOk="0">
                    <a:moveTo>
                      <a:pt x="0" y="0"/>
                    </a:moveTo>
                    <a:lnTo>
                      <a:pt x="1130" y="1884"/>
                    </a:lnTo>
                    <a:lnTo>
                      <a:pt x="14183" y="5536"/>
                    </a:lnTo>
                    <a:lnTo>
                      <a:pt x="13166" y="3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009;p37">
                <a:extLst>
                  <a:ext uri="{FF2B5EF4-FFF2-40B4-BE49-F238E27FC236}">
                    <a16:creationId xmlns:a16="http://schemas.microsoft.com/office/drawing/2014/main" id="{AF509F99-E8EB-4D67-82F8-DCF391EEAB36}"/>
                  </a:ext>
                </a:extLst>
              </p:cNvPr>
              <p:cNvSpPr/>
              <p:nvPr/>
            </p:nvSpPr>
            <p:spPr>
              <a:xfrm>
                <a:off x="5864825" y="3307550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72" y="1928"/>
                    </a:lnTo>
                    <a:lnTo>
                      <a:pt x="996" y="802"/>
                    </a:lnTo>
                    <a:close/>
                    <a:moveTo>
                      <a:pt x="331" y="0"/>
                    </a:moveTo>
                    <a:cubicBezTo>
                      <a:pt x="235" y="0"/>
                      <a:pt x="143" y="44"/>
                      <a:pt x="84" y="124"/>
                    </a:cubicBezTo>
                    <a:cubicBezTo>
                      <a:pt x="5" y="225"/>
                      <a:pt x="1" y="366"/>
                      <a:pt x="66" y="471"/>
                    </a:cubicBezTo>
                    <a:lnTo>
                      <a:pt x="1197" y="2360"/>
                    </a:lnTo>
                    <a:cubicBezTo>
                      <a:pt x="1242" y="2425"/>
                      <a:pt x="1307" y="2478"/>
                      <a:pt x="1382" y="2500"/>
                    </a:cubicBezTo>
                    <a:lnTo>
                      <a:pt x="14434" y="6148"/>
                    </a:lnTo>
                    <a:cubicBezTo>
                      <a:pt x="14465" y="6157"/>
                      <a:pt x="14491" y="6162"/>
                      <a:pt x="14518" y="6162"/>
                    </a:cubicBezTo>
                    <a:cubicBezTo>
                      <a:pt x="14609" y="6162"/>
                      <a:pt x="14698" y="6121"/>
                      <a:pt x="14759" y="6052"/>
                    </a:cubicBezTo>
                    <a:cubicBezTo>
                      <a:pt x="14834" y="5959"/>
                      <a:pt x="14857" y="5827"/>
                      <a:pt x="14804" y="5717"/>
                    </a:cubicBezTo>
                    <a:lnTo>
                      <a:pt x="13787" y="3517"/>
                    </a:lnTo>
                    <a:cubicBezTo>
                      <a:pt x="13748" y="3433"/>
                      <a:pt x="13673" y="3367"/>
                      <a:pt x="13580" y="3345"/>
                    </a:cubicBezTo>
                    <a:lnTo>
                      <a:pt x="409" y="10"/>
                    </a:lnTo>
                    <a:cubicBezTo>
                      <a:pt x="383" y="3"/>
                      <a:pt x="357" y="0"/>
                      <a:pt x="3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010;p37">
                <a:extLst>
                  <a:ext uri="{FF2B5EF4-FFF2-40B4-BE49-F238E27FC236}">
                    <a16:creationId xmlns:a16="http://schemas.microsoft.com/office/drawing/2014/main" id="{8EECF1B8-599E-4563-A2B1-2903B79EE39D}"/>
                  </a:ext>
                </a:extLst>
              </p:cNvPr>
              <p:cNvSpPr/>
              <p:nvPr/>
            </p:nvSpPr>
            <p:spPr>
              <a:xfrm>
                <a:off x="6202325" y="3099425"/>
                <a:ext cx="104975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4" extrusionOk="0">
                    <a:moveTo>
                      <a:pt x="3037" y="0"/>
                    </a:moveTo>
                    <a:lnTo>
                      <a:pt x="1" y="11974"/>
                    </a:lnTo>
                    <a:lnTo>
                      <a:pt x="1018" y="14174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011;p37">
                <a:extLst>
                  <a:ext uri="{FF2B5EF4-FFF2-40B4-BE49-F238E27FC236}">
                    <a16:creationId xmlns:a16="http://schemas.microsoft.com/office/drawing/2014/main" id="{8467ADBC-E10D-4A47-B900-54457126097B}"/>
                  </a:ext>
                </a:extLst>
              </p:cNvPr>
              <p:cNvSpPr/>
              <p:nvPr/>
            </p:nvSpPr>
            <p:spPr>
              <a:xfrm>
                <a:off x="6194400" y="3091625"/>
                <a:ext cx="121050" cy="36997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9" extrusionOk="0">
                    <a:moveTo>
                      <a:pt x="3477" y="1104"/>
                    </a:moveTo>
                    <a:lnTo>
                      <a:pt x="4176" y="2235"/>
                    </a:lnTo>
                    <a:lnTo>
                      <a:pt x="1251" y="13558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0" y="1"/>
                    </a:moveTo>
                    <a:cubicBezTo>
                      <a:pt x="3335" y="1"/>
                      <a:pt x="3320" y="2"/>
                      <a:pt x="3305" y="4"/>
                    </a:cubicBezTo>
                    <a:cubicBezTo>
                      <a:pt x="3183" y="22"/>
                      <a:pt x="3081" y="115"/>
                      <a:pt x="3051" y="237"/>
                    </a:cubicBezTo>
                    <a:lnTo>
                      <a:pt x="19" y="12207"/>
                    </a:lnTo>
                    <a:cubicBezTo>
                      <a:pt x="1" y="12277"/>
                      <a:pt x="5" y="12352"/>
                      <a:pt x="37" y="12418"/>
                    </a:cubicBezTo>
                    <a:lnTo>
                      <a:pt x="1053" y="14614"/>
                    </a:lnTo>
                    <a:cubicBezTo>
                      <a:pt x="1101" y="14728"/>
                      <a:pt x="1215" y="14799"/>
                      <a:pt x="1335" y="14799"/>
                    </a:cubicBezTo>
                    <a:lnTo>
                      <a:pt x="1365" y="14799"/>
                    </a:lnTo>
                    <a:cubicBezTo>
                      <a:pt x="1497" y="14785"/>
                      <a:pt x="1607" y="14693"/>
                      <a:pt x="1638" y="14561"/>
                    </a:cubicBezTo>
                    <a:lnTo>
                      <a:pt x="4820" y="2262"/>
                    </a:lnTo>
                    <a:cubicBezTo>
                      <a:pt x="4842" y="2178"/>
                      <a:pt x="4828" y="2090"/>
                      <a:pt x="4779" y="2020"/>
                    </a:cubicBezTo>
                    <a:lnTo>
                      <a:pt x="3618" y="150"/>
                    </a:lnTo>
                    <a:cubicBezTo>
                      <a:pt x="3560" y="53"/>
                      <a:pt x="3458" y="1"/>
                      <a:pt x="33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012;p37">
                <a:extLst>
                  <a:ext uri="{FF2B5EF4-FFF2-40B4-BE49-F238E27FC236}">
                    <a16:creationId xmlns:a16="http://schemas.microsoft.com/office/drawing/2014/main" id="{CB1B7183-AEAF-42ED-9601-0AD0862370DC}"/>
                  </a:ext>
                </a:extLst>
              </p:cNvPr>
              <p:cNvSpPr/>
              <p:nvPr/>
            </p:nvSpPr>
            <p:spPr>
              <a:xfrm>
                <a:off x="5429850" y="2085800"/>
                <a:ext cx="40510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5310" extrusionOk="0">
                    <a:moveTo>
                      <a:pt x="3033" y="0"/>
                    </a:moveTo>
                    <a:lnTo>
                      <a:pt x="1" y="11970"/>
                    </a:lnTo>
                    <a:lnTo>
                      <a:pt x="13171" y="15309"/>
                    </a:lnTo>
                    <a:lnTo>
                      <a:pt x="16203" y="3337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1013;p37">
                <a:extLst>
                  <a:ext uri="{FF2B5EF4-FFF2-40B4-BE49-F238E27FC236}">
                    <a16:creationId xmlns:a16="http://schemas.microsoft.com/office/drawing/2014/main" id="{2B910608-98FD-440D-B745-14D645D72616}"/>
                  </a:ext>
                </a:extLst>
              </p:cNvPr>
              <p:cNvSpPr/>
              <p:nvPr/>
            </p:nvSpPr>
            <p:spPr>
              <a:xfrm>
                <a:off x="5421175" y="2077950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8" y="694"/>
                    </a:moveTo>
                    <a:lnTo>
                      <a:pt x="16167" y="3874"/>
                    </a:lnTo>
                    <a:lnTo>
                      <a:pt x="13289" y="15241"/>
                    </a:lnTo>
                    <a:lnTo>
                      <a:pt x="726" y="12059"/>
                    </a:lnTo>
                    <a:lnTo>
                      <a:pt x="3608" y="694"/>
                    </a:lnTo>
                    <a:close/>
                    <a:moveTo>
                      <a:pt x="3378" y="1"/>
                    </a:moveTo>
                    <a:cubicBezTo>
                      <a:pt x="3322" y="1"/>
                      <a:pt x="3269" y="16"/>
                      <a:pt x="3221" y="42"/>
                    </a:cubicBezTo>
                    <a:cubicBezTo>
                      <a:pt x="3146" y="86"/>
                      <a:pt x="3098" y="156"/>
                      <a:pt x="3076" y="235"/>
                    </a:cubicBezTo>
                    <a:lnTo>
                      <a:pt x="44" y="12209"/>
                    </a:lnTo>
                    <a:cubicBezTo>
                      <a:pt x="0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5" y="15932"/>
                      <a:pt x="13492" y="15936"/>
                      <a:pt x="13518" y="15936"/>
                    </a:cubicBezTo>
                    <a:cubicBezTo>
                      <a:pt x="13571" y="15936"/>
                      <a:pt x="13628" y="15918"/>
                      <a:pt x="13677" y="15892"/>
                    </a:cubicBezTo>
                    <a:cubicBezTo>
                      <a:pt x="13746" y="15848"/>
                      <a:pt x="13799" y="15778"/>
                      <a:pt x="13817" y="15698"/>
                    </a:cubicBezTo>
                    <a:lnTo>
                      <a:pt x="16853" y="3726"/>
                    </a:lnTo>
                    <a:cubicBezTo>
                      <a:pt x="16893" y="3558"/>
                      <a:pt x="16792" y="3391"/>
                      <a:pt x="16624" y="3346"/>
                    </a:cubicBezTo>
                    <a:lnTo>
                      <a:pt x="3459" y="11"/>
                    </a:lnTo>
                    <a:cubicBezTo>
                      <a:pt x="3432" y="4"/>
                      <a:pt x="3405" y="1"/>
                      <a:pt x="3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1014;p37">
                <a:extLst>
                  <a:ext uri="{FF2B5EF4-FFF2-40B4-BE49-F238E27FC236}">
                    <a16:creationId xmlns:a16="http://schemas.microsoft.com/office/drawing/2014/main" id="{12ED56E7-893D-48BD-B457-6D498A8EE525}"/>
                  </a:ext>
                </a:extLst>
              </p:cNvPr>
              <p:cNvSpPr/>
              <p:nvPr/>
            </p:nvSpPr>
            <p:spPr>
              <a:xfrm>
                <a:off x="5429850" y="2385050"/>
                <a:ext cx="354575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5" extrusionOk="0">
                    <a:moveTo>
                      <a:pt x="1" y="0"/>
                    </a:moveTo>
                    <a:lnTo>
                      <a:pt x="1132" y="1887"/>
                    </a:lnTo>
                    <a:lnTo>
                      <a:pt x="14183" y="5535"/>
                    </a:lnTo>
                    <a:lnTo>
                      <a:pt x="13171" y="3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015;p37">
                <a:extLst>
                  <a:ext uri="{FF2B5EF4-FFF2-40B4-BE49-F238E27FC236}">
                    <a16:creationId xmlns:a16="http://schemas.microsoft.com/office/drawing/2014/main" id="{24E846A8-271A-4338-96CB-C10EC1DACFB2}"/>
                  </a:ext>
                </a:extLst>
              </p:cNvPr>
              <p:cNvSpPr/>
              <p:nvPr/>
            </p:nvSpPr>
            <p:spPr>
              <a:xfrm>
                <a:off x="5421500" y="2377200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6"/>
                    </a:moveTo>
                    <a:lnTo>
                      <a:pt x="13280" y="3917"/>
                    </a:lnTo>
                    <a:lnTo>
                      <a:pt x="13950" y="5365"/>
                    </a:lnTo>
                    <a:lnTo>
                      <a:pt x="13950" y="5365"/>
                    </a:lnTo>
                    <a:lnTo>
                      <a:pt x="1673" y="1933"/>
                    </a:lnTo>
                    <a:lnTo>
                      <a:pt x="995" y="806"/>
                    </a:lnTo>
                    <a:close/>
                    <a:moveTo>
                      <a:pt x="336" y="1"/>
                    </a:moveTo>
                    <a:cubicBezTo>
                      <a:pt x="237" y="1"/>
                      <a:pt x="144" y="48"/>
                      <a:pt x="84" y="129"/>
                    </a:cubicBezTo>
                    <a:cubicBezTo>
                      <a:pt x="10" y="231"/>
                      <a:pt x="0" y="367"/>
                      <a:pt x="67" y="477"/>
                    </a:cubicBezTo>
                    <a:lnTo>
                      <a:pt x="1198" y="2360"/>
                    </a:lnTo>
                    <a:cubicBezTo>
                      <a:pt x="1241" y="2430"/>
                      <a:pt x="1308" y="2479"/>
                      <a:pt x="1383" y="2501"/>
                    </a:cubicBezTo>
                    <a:lnTo>
                      <a:pt x="14433" y="6153"/>
                    </a:lnTo>
                    <a:cubicBezTo>
                      <a:pt x="14464" y="6162"/>
                      <a:pt x="14491" y="6162"/>
                      <a:pt x="14517" y="6162"/>
                    </a:cubicBezTo>
                    <a:cubicBezTo>
                      <a:pt x="14610" y="6162"/>
                      <a:pt x="14698" y="6127"/>
                      <a:pt x="14759" y="6052"/>
                    </a:cubicBezTo>
                    <a:cubicBezTo>
                      <a:pt x="14834" y="5960"/>
                      <a:pt x="14856" y="5832"/>
                      <a:pt x="14803" y="5717"/>
                    </a:cubicBezTo>
                    <a:lnTo>
                      <a:pt x="13786" y="3521"/>
                    </a:lnTo>
                    <a:cubicBezTo>
                      <a:pt x="13747" y="3434"/>
                      <a:pt x="13672" y="3372"/>
                      <a:pt x="13580" y="3350"/>
                    </a:cubicBezTo>
                    <a:lnTo>
                      <a:pt x="410" y="10"/>
                    </a:lnTo>
                    <a:cubicBezTo>
                      <a:pt x="385" y="4"/>
                      <a:pt x="360" y="1"/>
                      <a:pt x="3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016;p37">
                <a:extLst>
                  <a:ext uri="{FF2B5EF4-FFF2-40B4-BE49-F238E27FC236}">
                    <a16:creationId xmlns:a16="http://schemas.microsoft.com/office/drawing/2014/main" id="{CBC21A13-DB6E-4656-A44D-5C2CE89441BB}"/>
                  </a:ext>
                </a:extLst>
              </p:cNvPr>
              <p:cNvSpPr/>
              <p:nvPr/>
            </p:nvSpPr>
            <p:spPr>
              <a:xfrm>
                <a:off x="5759125" y="2169200"/>
                <a:ext cx="1048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69" extrusionOk="0">
                    <a:moveTo>
                      <a:pt x="3032" y="1"/>
                    </a:moveTo>
                    <a:lnTo>
                      <a:pt x="0" y="11973"/>
                    </a:lnTo>
                    <a:lnTo>
                      <a:pt x="1012" y="14169"/>
                    </a:lnTo>
                    <a:lnTo>
                      <a:pt x="4194" y="1871"/>
                    </a:lnTo>
                    <a:lnTo>
                      <a:pt x="3168" y="224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017;p37">
                <a:extLst>
                  <a:ext uri="{FF2B5EF4-FFF2-40B4-BE49-F238E27FC236}">
                    <a16:creationId xmlns:a16="http://schemas.microsoft.com/office/drawing/2014/main" id="{FBE1A326-0802-414F-B33A-2303153E5E9E}"/>
                  </a:ext>
                </a:extLst>
              </p:cNvPr>
              <p:cNvSpPr/>
              <p:nvPr/>
            </p:nvSpPr>
            <p:spPr>
              <a:xfrm>
                <a:off x="5751100" y="2161375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6"/>
                    </a:moveTo>
                    <a:lnTo>
                      <a:pt x="4176" y="2237"/>
                    </a:lnTo>
                    <a:lnTo>
                      <a:pt x="1249" y="13554"/>
                    </a:lnTo>
                    <a:lnTo>
                      <a:pt x="651" y="12256"/>
                    </a:lnTo>
                    <a:lnTo>
                      <a:pt x="3476" y="1106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1" y="23"/>
                      <a:pt x="3080" y="115"/>
                      <a:pt x="3049" y="234"/>
                    </a:cubicBezTo>
                    <a:lnTo>
                      <a:pt x="17" y="12207"/>
                    </a:lnTo>
                    <a:cubicBezTo>
                      <a:pt x="0" y="12278"/>
                      <a:pt x="4" y="12353"/>
                      <a:pt x="35" y="12414"/>
                    </a:cubicBezTo>
                    <a:lnTo>
                      <a:pt x="1051" y="14614"/>
                    </a:lnTo>
                    <a:cubicBezTo>
                      <a:pt x="1100" y="14725"/>
                      <a:pt x="1215" y="14795"/>
                      <a:pt x="1333" y="14795"/>
                    </a:cubicBezTo>
                    <a:lnTo>
                      <a:pt x="1364" y="14795"/>
                    </a:lnTo>
                    <a:cubicBezTo>
                      <a:pt x="1496" y="14782"/>
                      <a:pt x="1605" y="14689"/>
                      <a:pt x="1637" y="14561"/>
                    </a:cubicBezTo>
                    <a:lnTo>
                      <a:pt x="4818" y="2263"/>
                    </a:lnTo>
                    <a:cubicBezTo>
                      <a:pt x="4840" y="2179"/>
                      <a:pt x="4826" y="2091"/>
                      <a:pt x="4779" y="2016"/>
                    </a:cubicBezTo>
                    <a:lnTo>
                      <a:pt x="3617" y="146"/>
                    </a:lnTo>
                    <a:cubicBezTo>
                      <a:pt x="3560" y="55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018;p37">
                <a:extLst>
                  <a:ext uri="{FF2B5EF4-FFF2-40B4-BE49-F238E27FC236}">
                    <a16:creationId xmlns:a16="http://schemas.microsoft.com/office/drawing/2014/main" id="{F9774798-E71C-46D8-95B1-622206809459}"/>
                  </a:ext>
                </a:extLst>
              </p:cNvPr>
              <p:cNvSpPr/>
              <p:nvPr/>
            </p:nvSpPr>
            <p:spPr>
              <a:xfrm>
                <a:off x="5124575" y="3495650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3" y="1"/>
                    </a:moveTo>
                    <a:lnTo>
                      <a:pt x="1" y="11975"/>
                    </a:lnTo>
                    <a:lnTo>
                      <a:pt x="13171" y="15310"/>
                    </a:lnTo>
                    <a:lnTo>
                      <a:pt x="16203" y="3341"/>
                    </a:lnTo>
                    <a:lnTo>
                      <a:pt x="30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1019;p37">
                <a:extLst>
                  <a:ext uri="{FF2B5EF4-FFF2-40B4-BE49-F238E27FC236}">
                    <a16:creationId xmlns:a16="http://schemas.microsoft.com/office/drawing/2014/main" id="{6138D83D-FA74-4D5E-B643-C5E269916A87}"/>
                  </a:ext>
                </a:extLst>
              </p:cNvPr>
              <p:cNvSpPr/>
              <p:nvPr/>
            </p:nvSpPr>
            <p:spPr>
              <a:xfrm>
                <a:off x="5115900" y="3487900"/>
                <a:ext cx="422450" cy="39832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3" extrusionOk="0">
                    <a:moveTo>
                      <a:pt x="3609" y="694"/>
                    </a:moveTo>
                    <a:lnTo>
                      <a:pt x="16172" y="3875"/>
                    </a:lnTo>
                    <a:lnTo>
                      <a:pt x="13290" y="15242"/>
                    </a:lnTo>
                    <a:lnTo>
                      <a:pt x="727" y="12060"/>
                    </a:lnTo>
                    <a:lnTo>
                      <a:pt x="3609" y="694"/>
                    </a:lnTo>
                    <a:close/>
                    <a:moveTo>
                      <a:pt x="3386" y="0"/>
                    </a:moveTo>
                    <a:cubicBezTo>
                      <a:pt x="3328" y="0"/>
                      <a:pt x="3271" y="15"/>
                      <a:pt x="3221" y="43"/>
                    </a:cubicBezTo>
                    <a:cubicBezTo>
                      <a:pt x="3151" y="87"/>
                      <a:pt x="3099" y="158"/>
                      <a:pt x="3076" y="237"/>
                    </a:cubicBezTo>
                    <a:lnTo>
                      <a:pt x="44" y="12210"/>
                    </a:lnTo>
                    <a:cubicBezTo>
                      <a:pt x="0" y="12377"/>
                      <a:pt x="101" y="12545"/>
                      <a:pt x="274" y="12588"/>
                    </a:cubicBezTo>
                    <a:lnTo>
                      <a:pt x="13439" y="15924"/>
                    </a:lnTo>
                    <a:cubicBezTo>
                      <a:pt x="13465" y="15932"/>
                      <a:pt x="13491" y="15932"/>
                      <a:pt x="13518" y="15932"/>
                    </a:cubicBezTo>
                    <a:cubicBezTo>
                      <a:pt x="13571" y="15932"/>
                      <a:pt x="13628" y="15920"/>
                      <a:pt x="13676" y="15888"/>
                    </a:cubicBezTo>
                    <a:cubicBezTo>
                      <a:pt x="13747" y="15849"/>
                      <a:pt x="13800" y="15778"/>
                      <a:pt x="13822" y="15699"/>
                    </a:cubicBezTo>
                    <a:lnTo>
                      <a:pt x="16854" y="3726"/>
                    </a:lnTo>
                    <a:cubicBezTo>
                      <a:pt x="16897" y="3558"/>
                      <a:pt x="16796" y="3387"/>
                      <a:pt x="16629" y="3347"/>
                    </a:cubicBezTo>
                    <a:lnTo>
                      <a:pt x="3459" y="8"/>
                    </a:lnTo>
                    <a:cubicBezTo>
                      <a:pt x="3434" y="3"/>
                      <a:pt x="3410" y="0"/>
                      <a:pt x="33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1020;p37">
                <a:extLst>
                  <a:ext uri="{FF2B5EF4-FFF2-40B4-BE49-F238E27FC236}">
                    <a16:creationId xmlns:a16="http://schemas.microsoft.com/office/drawing/2014/main" id="{A505D90B-614A-4B72-99C5-E1D969E63F51}"/>
                  </a:ext>
                </a:extLst>
              </p:cNvPr>
              <p:cNvSpPr/>
              <p:nvPr/>
            </p:nvSpPr>
            <p:spPr>
              <a:xfrm>
                <a:off x="5124575" y="3795000"/>
                <a:ext cx="354700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7" extrusionOk="0">
                    <a:moveTo>
                      <a:pt x="1" y="1"/>
                    </a:moveTo>
                    <a:lnTo>
                      <a:pt x="1136" y="1884"/>
                    </a:lnTo>
                    <a:lnTo>
                      <a:pt x="14188" y="5537"/>
                    </a:lnTo>
                    <a:lnTo>
                      <a:pt x="13171" y="3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021;p37">
                <a:extLst>
                  <a:ext uri="{FF2B5EF4-FFF2-40B4-BE49-F238E27FC236}">
                    <a16:creationId xmlns:a16="http://schemas.microsoft.com/office/drawing/2014/main" id="{EFFF997A-9653-4833-99C7-0CF480690CE9}"/>
                  </a:ext>
                </a:extLst>
              </p:cNvPr>
              <p:cNvSpPr/>
              <p:nvPr/>
            </p:nvSpPr>
            <p:spPr>
              <a:xfrm>
                <a:off x="5116225" y="3787175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3" y="1933"/>
                    </a:lnTo>
                    <a:lnTo>
                      <a:pt x="995" y="802"/>
                    </a:lnTo>
                    <a:close/>
                    <a:moveTo>
                      <a:pt x="335" y="0"/>
                    </a:moveTo>
                    <a:cubicBezTo>
                      <a:pt x="236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6" y="476"/>
                    </a:cubicBezTo>
                    <a:lnTo>
                      <a:pt x="1202" y="2359"/>
                    </a:lnTo>
                    <a:cubicBezTo>
                      <a:pt x="1242" y="2430"/>
                      <a:pt x="1307" y="2479"/>
                      <a:pt x="1382" y="2501"/>
                    </a:cubicBezTo>
                    <a:lnTo>
                      <a:pt x="14433" y="6149"/>
                    </a:lnTo>
                    <a:cubicBezTo>
                      <a:pt x="14465" y="6157"/>
                      <a:pt x="14491" y="6161"/>
                      <a:pt x="14522" y="6161"/>
                    </a:cubicBezTo>
                    <a:cubicBezTo>
                      <a:pt x="14609" y="6161"/>
                      <a:pt x="14697" y="6122"/>
                      <a:pt x="14759" y="6051"/>
                    </a:cubicBezTo>
                    <a:cubicBezTo>
                      <a:pt x="14839" y="5960"/>
                      <a:pt x="14856" y="5828"/>
                      <a:pt x="14803" y="5718"/>
                    </a:cubicBezTo>
                    <a:lnTo>
                      <a:pt x="13787" y="3517"/>
                    </a:lnTo>
                    <a:cubicBezTo>
                      <a:pt x="13747" y="3433"/>
                      <a:pt x="13673" y="3368"/>
                      <a:pt x="13580" y="3346"/>
                    </a:cubicBezTo>
                    <a:lnTo>
                      <a:pt x="414" y="10"/>
                    </a:lnTo>
                    <a:cubicBezTo>
                      <a:pt x="387" y="3"/>
                      <a:pt x="361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022;p37">
                <a:extLst>
                  <a:ext uri="{FF2B5EF4-FFF2-40B4-BE49-F238E27FC236}">
                    <a16:creationId xmlns:a16="http://schemas.microsoft.com/office/drawing/2014/main" id="{E00ADF26-1656-45AE-A86F-3565FD66AC82}"/>
                  </a:ext>
                </a:extLst>
              </p:cNvPr>
              <p:cNvSpPr/>
              <p:nvPr/>
            </p:nvSpPr>
            <p:spPr>
              <a:xfrm>
                <a:off x="5453825" y="3579175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3" y="0"/>
                    </a:moveTo>
                    <a:lnTo>
                      <a:pt x="1" y="11969"/>
                    </a:lnTo>
                    <a:lnTo>
                      <a:pt x="1018" y="14170"/>
                    </a:lnTo>
                    <a:lnTo>
                      <a:pt x="4194" y="1871"/>
                    </a:lnTo>
                    <a:lnTo>
                      <a:pt x="3173" y="220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023;p37">
                <a:extLst>
                  <a:ext uri="{FF2B5EF4-FFF2-40B4-BE49-F238E27FC236}">
                    <a16:creationId xmlns:a16="http://schemas.microsoft.com/office/drawing/2014/main" id="{7A8004F1-5EAF-4D45-B0C1-AA0625C3A615}"/>
                  </a:ext>
                </a:extLst>
              </p:cNvPr>
              <p:cNvSpPr/>
              <p:nvPr/>
            </p:nvSpPr>
            <p:spPr>
              <a:xfrm>
                <a:off x="5445800" y="3571275"/>
                <a:ext cx="1210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8" extrusionOk="0">
                    <a:moveTo>
                      <a:pt x="3477" y="1104"/>
                    </a:moveTo>
                    <a:lnTo>
                      <a:pt x="4181" y="2235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1" y="1"/>
                    </a:moveTo>
                    <a:cubicBezTo>
                      <a:pt x="3336" y="1"/>
                      <a:pt x="3321" y="2"/>
                      <a:pt x="3305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81"/>
                      <a:pt x="5" y="12351"/>
                      <a:pt x="36" y="12417"/>
                    </a:cubicBezTo>
                    <a:lnTo>
                      <a:pt x="1053" y="14618"/>
                    </a:lnTo>
                    <a:cubicBezTo>
                      <a:pt x="1105" y="14728"/>
                      <a:pt x="1215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2" y="14565"/>
                    </a:cubicBezTo>
                    <a:lnTo>
                      <a:pt x="4820" y="2262"/>
                    </a:lnTo>
                    <a:cubicBezTo>
                      <a:pt x="4841" y="2182"/>
                      <a:pt x="4828" y="2094"/>
                      <a:pt x="4784" y="2019"/>
                    </a:cubicBezTo>
                    <a:lnTo>
                      <a:pt x="3618" y="149"/>
                    </a:lnTo>
                    <a:cubicBezTo>
                      <a:pt x="3560" y="57"/>
                      <a:pt x="3461" y="1"/>
                      <a:pt x="335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024;p37">
                <a:extLst>
                  <a:ext uri="{FF2B5EF4-FFF2-40B4-BE49-F238E27FC236}">
                    <a16:creationId xmlns:a16="http://schemas.microsoft.com/office/drawing/2014/main" id="{59118C21-E19E-45BC-B162-1D5477C73867}"/>
                  </a:ext>
                </a:extLst>
              </p:cNvPr>
              <p:cNvSpPr/>
              <p:nvPr/>
            </p:nvSpPr>
            <p:spPr>
              <a:xfrm>
                <a:off x="5342400" y="2718925"/>
                <a:ext cx="405075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0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1025;p37">
                <a:extLst>
                  <a:ext uri="{FF2B5EF4-FFF2-40B4-BE49-F238E27FC236}">
                    <a16:creationId xmlns:a16="http://schemas.microsoft.com/office/drawing/2014/main" id="{0CB72EE3-EC80-4B49-9D06-AFCA08B4D1F5}"/>
                  </a:ext>
                </a:extLst>
              </p:cNvPr>
              <p:cNvSpPr/>
              <p:nvPr/>
            </p:nvSpPr>
            <p:spPr>
              <a:xfrm>
                <a:off x="5333700" y="2711050"/>
                <a:ext cx="4224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6" extrusionOk="0">
                    <a:moveTo>
                      <a:pt x="3609" y="693"/>
                    </a:moveTo>
                    <a:lnTo>
                      <a:pt x="16168" y="3879"/>
                    </a:lnTo>
                    <a:lnTo>
                      <a:pt x="13290" y="15241"/>
                    </a:lnTo>
                    <a:lnTo>
                      <a:pt x="727" y="12059"/>
                    </a:lnTo>
                    <a:lnTo>
                      <a:pt x="3609" y="693"/>
                    </a:lnTo>
                    <a:close/>
                    <a:moveTo>
                      <a:pt x="3380" y="1"/>
                    </a:moveTo>
                    <a:cubicBezTo>
                      <a:pt x="3324" y="1"/>
                      <a:pt x="3270" y="16"/>
                      <a:pt x="3222" y="46"/>
                    </a:cubicBezTo>
                    <a:cubicBezTo>
                      <a:pt x="3152" y="86"/>
                      <a:pt x="3099" y="157"/>
                      <a:pt x="3077" y="236"/>
                    </a:cubicBezTo>
                    <a:lnTo>
                      <a:pt x="45" y="12209"/>
                    </a:lnTo>
                    <a:cubicBezTo>
                      <a:pt x="1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6" y="15931"/>
                      <a:pt x="13492" y="15936"/>
                      <a:pt x="13518" y="15936"/>
                    </a:cubicBezTo>
                    <a:cubicBezTo>
                      <a:pt x="13571" y="15936"/>
                      <a:pt x="13628" y="15919"/>
                      <a:pt x="13677" y="15892"/>
                    </a:cubicBezTo>
                    <a:cubicBezTo>
                      <a:pt x="13748" y="15848"/>
                      <a:pt x="13800" y="15777"/>
                      <a:pt x="13823" y="15698"/>
                    </a:cubicBezTo>
                    <a:lnTo>
                      <a:pt x="16855" y="3725"/>
                    </a:lnTo>
                    <a:cubicBezTo>
                      <a:pt x="16898" y="3557"/>
                      <a:pt x="16796" y="3390"/>
                      <a:pt x="16625" y="3346"/>
                    </a:cubicBezTo>
                    <a:lnTo>
                      <a:pt x="3459" y="11"/>
                    </a:lnTo>
                    <a:cubicBezTo>
                      <a:pt x="3433" y="4"/>
                      <a:pt x="3406" y="1"/>
                      <a:pt x="33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1026;p37">
                <a:extLst>
                  <a:ext uri="{FF2B5EF4-FFF2-40B4-BE49-F238E27FC236}">
                    <a16:creationId xmlns:a16="http://schemas.microsoft.com/office/drawing/2014/main" id="{AFB81007-90E5-485A-B793-2BF5CC7B91C2}"/>
                  </a:ext>
                </a:extLst>
              </p:cNvPr>
              <p:cNvSpPr/>
              <p:nvPr/>
            </p:nvSpPr>
            <p:spPr>
              <a:xfrm>
                <a:off x="5342400" y="3018225"/>
                <a:ext cx="35470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3" extrusionOk="0">
                    <a:moveTo>
                      <a:pt x="0" y="1"/>
                    </a:moveTo>
                    <a:lnTo>
                      <a:pt x="1135" y="1884"/>
                    </a:lnTo>
                    <a:lnTo>
                      <a:pt x="14187" y="5533"/>
                    </a:lnTo>
                    <a:lnTo>
                      <a:pt x="13170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027;p37">
                <a:extLst>
                  <a:ext uri="{FF2B5EF4-FFF2-40B4-BE49-F238E27FC236}">
                    <a16:creationId xmlns:a16="http://schemas.microsoft.com/office/drawing/2014/main" id="{E985628C-7D51-47A5-8B16-F6DD06606737}"/>
                  </a:ext>
                </a:extLst>
              </p:cNvPr>
              <p:cNvSpPr/>
              <p:nvPr/>
            </p:nvSpPr>
            <p:spPr>
              <a:xfrm>
                <a:off x="5334050" y="3010300"/>
                <a:ext cx="37140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7" extrusionOk="0">
                    <a:moveTo>
                      <a:pt x="994" y="807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2" y="1933"/>
                    </a:lnTo>
                    <a:lnTo>
                      <a:pt x="994" y="807"/>
                    </a:lnTo>
                    <a:close/>
                    <a:moveTo>
                      <a:pt x="337" y="0"/>
                    </a:moveTo>
                    <a:cubicBezTo>
                      <a:pt x="240" y="0"/>
                      <a:pt x="144" y="48"/>
                      <a:pt x="84" y="129"/>
                    </a:cubicBezTo>
                    <a:cubicBezTo>
                      <a:pt x="9" y="230"/>
                      <a:pt x="0" y="367"/>
                      <a:pt x="66" y="476"/>
                    </a:cubicBezTo>
                    <a:lnTo>
                      <a:pt x="1197" y="2365"/>
                    </a:lnTo>
                    <a:cubicBezTo>
                      <a:pt x="1241" y="2430"/>
                      <a:pt x="1307" y="2483"/>
                      <a:pt x="1382" y="2505"/>
                    </a:cubicBezTo>
                    <a:lnTo>
                      <a:pt x="14433" y="6153"/>
                    </a:lnTo>
                    <a:cubicBezTo>
                      <a:pt x="14464" y="6161"/>
                      <a:pt x="14491" y="6166"/>
                      <a:pt x="14521" y="6166"/>
                    </a:cubicBezTo>
                    <a:cubicBezTo>
                      <a:pt x="14609" y="6166"/>
                      <a:pt x="14697" y="6126"/>
                      <a:pt x="14759" y="6056"/>
                    </a:cubicBezTo>
                    <a:cubicBezTo>
                      <a:pt x="14838" y="5959"/>
                      <a:pt x="14855" y="5832"/>
                      <a:pt x="14802" y="5722"/>
                    </a:cubicBezTo>
                    <a:lnTo>
                      <a:pt x="13786" y="3521"/>
                    </a:lnTo>
                    <a:cubicBezTo>
                      <a:pt x="13746" y="3433"/>
                      <a:pt x="13672" y="3372"/>
                      <a:pt x="13579" y="3350"/>
                    </a:cubicBezTo>
                    <a:lnTo>
                      <a:pt x="409" y="10"/>
                    </a:lnTo>
                    <a:cubicBezTo>
                      <a:pt x="385" y="3"/>
                      <a:pt x="361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028;p37">
                <a:extLst>
                  <a:ext uri="{FF2B5EF4-FFF2-40B4-BE49-F238E27FC236}">
                    <a16:creationId xmlns:a16="http://schemas.microsoft.com/office/drawing/2014/main" id="{544BE040-F0B8-4E71-88BB-5808D41E2679}"/>
                  </a:ext>
                </a:extLst>
              </p:cNvPr>
              <p:cNvSpPr/>
              <p:nvPr/>
            </p:nvSpPr>
            <p:spPr>
              <a:xfrm>
                <a:off x="5671650" y="2802300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017" y="14170"/>
                    </a:lnTo>
                    <a:lnTo>
                      <a:pt x="4194" y="1871"/>
                    </a:lnTo>
                    <a:lnTo>
                      <a:pt x="3173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029;p37">
                <a:extLst>
                  <a:ext uri="{FF2B5EF4-FFF2-40B4-BE49-F238E27FC236}">
                    <a16:creationId xmlns:a16="http://schemas.microsoft.com/office/drawing/2014/main" id="{8A7A13A4-91E3-4440-BCE1-375E3B23B3A5}"/>
                  </a:ext>
                </a:extLst>
              </p:cNvPr>
              <p:cNvSpPr/>
              <p:nvPr/>
            </p:nvSpPr>
            <p:spPr>
              <a:xfrm>
                <a:off x="5663625" y="2794475"/>
                <a:ext cx="12102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800" extrusionOk="0">
                    <a:moveTo>
                      <a:pt x="3477" y="1105"/>
                    </a:moveTo>
                    <a:lnTo>
                      <a:pt x="4180" y="2236"/>
                    </a:lnTo>
                    <a:lnTo>
                      <a:pt x="1255" y="13559"/>
                    </a:lnTo>
                    <a:lnTo>
                      <a:pt x="652" y="12255"/>
                    </a:lnTo>
                    <a:lnTo>
                      <a:pt x="3477" y="1105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2" y="23"/>
                      <a:pt x="3081" y="115"/>
                      <a:pt x="3050" y="238"/>
                    </a:cubicBezTo>
                    <a:lnTo>
                      <a:pt x="18" y="12207"/>
                    </a:lnTo>
                    <a:cubicBezTo>
                      <a:pt x="0" y="12278"/>
                      <a:pt x="5" y="12353"/>
                      <a:pt x="35" y="12418"/>
                    </a:cubicBezTo>
                    <a:lnTo>
                      <a:pt x="1052" y="14615"/>
                    </a:lnTo>
                    <a:cubicBezTo>
                      <a:pt x="1105" y="14729"/>
                      <a:pt x="1215" y="14799"/>
                      <a:pt x="1338" y="14799"/>
                    </a:cubicBezTo>
                    <a:cubicBezTo>
                      <a:pt x="1347" y="14799"/>
                      <a:pt x="1355" y="14799"/>
                      <a:pt x="1365" y="14794"/>
                    </a:cubicBezTo>
                    <a:cubicBezTo>
                      <a:pt x="1497" y="14786"/>
                      <a:pt x="1607" y="14689"/>
                      <a:pt x="1642" y="14562"/>
                    </a:cubicBezTo>
                    <a:lnTo>
                      <a:pt x="4819" y="2263"/>
                    </a:lnTo>
                    <a:cubicBezTo>
                      <a:pt x="4840" y="2179"/>
                      <a:pt x="4828" y="2091"/>
                      <a:pt x="4783" y="2021"/>
                    </a:cubicBezTo>
                    <a:lnTo>
                      <a:pt x="3617" y="151"/>
                    </a:lnTo>
                    <a:cubicBezTo>
                      <a:pt x="3561" y="56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030;p37">
                <a:extLst>
                  <a:ext uri="{FF2B5EF4-FFF2-40B4-BE49-F238E27FC236}">
                    <a16:creationId xmlns:a16="http://schemas.microsoft.com/office/drawing/2014/main" id="{78DEA2D7-2D2C-4B0C-B68A-0389198859E1}"/>
                  </a:ext>
                </a:extLst>
              </p:cNvPr>
              <p:cNvSpPr/>
              <p:nvPr/>
            </p:nvSpPr>
            <p:spPr>
              <a:xfrm>
                <a:off x="5554725" y="3690725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6" y="0"/>
                    </a:moveTo>
                    <a:lnTo>
                      <a:pt x="0" y="11969"/>
                    </a:lnTo>
                    <a:lnTo>
                      <a:pt x="13170" y="15309"/>
                    </a:lnTo>
                    <a:lnTo>
                      <a:pt x="16202" y="3335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031;p37">
                <a:extLst>
                  <a:ext uri="{FF2B5EF4-FFF2-40B4-BE49-F238E27FC236}">
                    <a16:creationId xmlns:a16="http://schemas.microsoft.com/office/drawing/2014/main" id="{2191CE91-05D5-47D5-AD26-CE0B9160944E}"/>
                  </a:ext>
                </a:extLst>
              </p:cNvPr>
              <p:cNvSpPr/>
              <p:nvPr/>
            </p:nvSpPr>
            <p:spPr>
              <a:xfrm>
                <a:off x="5546125" y="3682875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5" y="692"/>
                    </a:moveTo>
                    <a:lnTo>
                      <a:pt x="16167" y="3874"/>
                    </a:lnTo>
                    <a:lnTo>
                      <a:pt x="13289" y="15240"/>
                    </a:lnTo>
                    <a:lnTo>
                      <a:pt x="727" y="12059"/>
                    </a:lnTo>
                    <a:lnTo>
                      <a:pt x="3605" y="692"/>
                    </a:lnTo>
                    <a:close/>
                    <a:moveTo>
                      <a:pt x="3379" y="0"/>
                    </a:moveTo>
                    <a:cubicBezTo>
                      <a:pt x="3324" y="0"/>
                      <a:pt x="3269" y="16"/>
                      <a:pt x="3218" y="46"/>
                    </a:cubicBezTo>
                    <a:cubicBezTo>
                      <a:pt x="3147" y="85"/>
                      <a:pt x="3094" y="156"/>
                      <a:pt x="3077" y="235"/>
                    </a:cubicBezTo>
                    <a:lnTo>
                      <a:pt x="45" y="12208"/>
                    </a:lnTo>
                    <a:cubicBezTo>
                      <a:pt x="1" y="12376"/>
                      <a:pt x="102" y="12547"/>
                      <a:pt x="269" y="12587"/>
                    </a:cubicBezTo>
                    <a:lnTo>
                      <a:pt x="13439" y="15926"/>
                    </a:lnTo>
                    <a:cubicBezTo>
                      <a:pt x="13466" y="15930"/>
                      <a:pt x="13488" y="15936"/>
                      <a:pt x="13514" y="15936"/>
                    </a:cubicBezTo>
                    <a:cubicBezTo>
                      <a:pt x="13571" y="15936"/>
                      <a:pt x="13624" y="15918"/>
                      <a:pt x="13677" y="15891"/>
                    </a:cubicBezTo>
                    <a:cubicBezTo>
                      <a:pt x="13748" y="15847"/>
                      <a:pt x="13801" y="15777"/>
                      <a:pt x="13817" y="15698"/>
                    </a:cubicBezTo>
                    <a:lnTo>
                      <a:pt x="16849" y="3724"/>
                    </a:lnTo>
                    <a:cubicBezTo>
                      <a:pt x="16894" y="3557"/>
                      <a:pt x="16792" y="3390"/>
                      <a:pt x="16626" y="3346"/>
                    </a:cubicBezTo>
                    <a:lnTo>
                      <a:pt x="3455" y="10"/>
                    </a:lnTo>
                    <a:cubicBezTo>
                      <a:pt x="3430" y="3"/>
                      <a:pt x="3405" y="0"/>
                      <a:pt x="3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032;p37">
                <a:extLst>
                  <a:ext uri="{FF2B5EF4-FFF2-40B4-BE49-F238E27FC236}">
                    <a16:creationId xmlns:a16="http://schemas.microsoft.com/office/drawing/2014/main" id="{1CC09834-8ED6-43A8-B127-882054CC0636}"/>
                  </a:ext>
                </a:extLst>
              </p:cNvPr>
              <p:cNvSpPr/>
              <p:nvPr/>
            </p:nvSpPr>
            <p:spPr>
              <a:xfrm>
                <a:off x="5554725" y="3989925"/>
                <a:ext cx="3546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7" extrusionOk="0">
                    <a:moveTo>
                      <a:pt x="0" y="1"/>
                    </a:moveTo>
                    <a:lnTo>
                      <a:pt x="1135" y="1889"/>
                    </a:lnTo>
                    <a:lnTo>
                      <a:pt x="14186" y="5537"/>
                    </a:lnTo>
                    <a:lnTo>
                      <a:pt x="13170" y="3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033;p37">
                <a:extLst>
                  <a:ext uri="{FF2B5EF4-FFF2-40B4-BE49-F238E27FC236}">
                    <a16:creationId xmlns:a16="http://schemas.microsoft.com/office/drawing/2014/main" id="{93E4CBF7-206F-42B1-B8F8-8992845FE13A}"/>
                  </a:ext>
                </a:extLst>
              </p:cNvPr>
              <p:cNvSpPr/>
              <p:nvPr/>
            </p:nvSpPr>
            <p:spPr>
              <a:xfrm>
                <a:off x="5546475" y="3982125"/>
                <a:ext cx="3713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6162" extrusionOk="0">
                    <a:moveTo>
                      <a:pt x="990" y="806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68" y="1933"/>
                    </a:lnTo>
                    <a:lnTo>
                      <a:pt x="990" y="806"/>
                    </a:lnTo>
                    <a:close/>
                    <a:moveTo>
                      <a:pt x="334" y="1"/>
                    </a:moveTo>
                    <a:cubicBezTo>
                      <a:pt x="236" y="1"/>
                      <a:pt x="143" y="47"/>
                      <a:pt x="80" y="128"/>
                    </a:cubicBezTo>
                    <a:cubicBezTo>
                      <a:pt x="5" y="229"/>
                      <a:pt x="1" y="366"/>
                      <a:pt x="62" y="475"/>
                    </a:cubicBezTo>
                    <a:lnTo>
                      <a:pt x="1197" y="2364"/>
                    </a:lnTo>
                    <a:cubicBezTo>
                      <a:pt x="1236" y="2429"/>
                      <a:pt x="1303" y="2478"/>
                      <a:pt x="1382" y="2500"/>
                    </a:cubicBezTo>
                    <a:lnTo>
                      <a:pt x="14433" y="6152"/>
                    </a:lnTo>
                    <a:cubicBezTo>
                      <a:pt x="14459" y="6161"/>
                      <a:pt x="14490" y="6161"/>
                      <a:pt x="14516" y="6161"/>
                    </a:cubicBezTo>
                    <a:cubicBezTo>
                      <a:pt x="14609" y="6161"/>
                      <a:pt x="14693" y="6125"/>
                      <a:pt x="14754" y="6052"/>
                    </a:cubicBezTo>
                    <a:cubicBezTo>
                      <a:pt x="14833" y="5959"/>
                      <a:pt x="14851" y="5831"/>
                      <a:pt x="14803" y="5721"/>
                    </a:cubicBezTo>
                    <a:lnTo>
                      <a:pt x="13787" y="3521"/>
                    </a:lnTo>
                    <a:cubicBezTo>
                      <a:pt x="13746" y="3432"/>
                      <a:pt x="13667" y="3371"/>
                      <a:pt x="13580" y="3349"/>
                    </a:cubicBezTo>
                    <a:lnTo>
                      <a:pt x="409" y="10"/>
                    </a:lnTo>
                    <a:cubicBezTo>
                      <a:pt x="384" y="4"/>
                      <a:pt x="359" y="1"/>
                      <a:pt x="3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034;p37">
                <a:extLst>
                  <a:ext uri="{FF2B5EF4-FFF2-40B4-BE49-F238E27FC236}">
                    <a16:creationId xmlns:a16="http://schemas.microsoft.com/office/drawing/2014/main" id="{CF3974AB-FAF4-4185-AB80-09E523B346EC}"/>
                  </a:ext>
                </a:extLst>
              </p:cNvPr>
              <p:cNvSpPr/>
              <p:nvPr/>
            </p:nvSpPr>
            <p:spPr>
              <a:xfrm>
                <a:off x="5883975" y="3774100"/>
                <a:ext cx="1049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0" extrusionOk="0">
                    <a:moveTo>
                      <a:pt x="3032" y="0"/>
                    </a:moveTo>
                    <a:lnTo>
                      <a:pt x="0" y="11974"/>
                    </a:lnTo>
                    <a:lnTo>
                      <a:pt x="1016" y="14170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035;p37">
                <a:extLst>
                  <a:ext uri="{FF2B5EF4-FFF2-40B4-BE49-F238E27FC236}">
                    <a16:creationId xmlns:a16="http://schemas.microsoft.com/office/drawing/2014/main" id="{F435B60F-F7FF-4AAB-BACB-AB3599B415CA}"/>
                  </a:ext>
                </a:extLst>
              </p:cNvPr>
              <p:cNvSpPr/>
              <p:nvPr/>
            </p:nvSpPr>
            <p:spPr>
              <a:xfrm>
                <a:off x="5875950" y="3766300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4"/>
                    </a:moveTo>
                    <a:lnTo>
                      <a:pt x="4180" y="2235"/>
                    </a:lnTo>
                    <a:lnTo>
                      <a:pt x="1254" y="13558"/>
                    </a:lnTo>
                    <a:lnTo>
                      <a:pt x="651" y="12256"/>
                    </a:lnTo>
                    <a:lnTo>
                      <a:pt x="3476" y="1104"/>
                    </a:lnTo>
                    <a:close/>
                    <a:moveTo>
                      <a:pt x="3361" y="0"/>
                    </a:moveTo>
                    <a:cubicBezTo>
                      <a:pt x="3344" y="0"/>
                      <a:pt x="3326" y="2"/>
                      <a:pt x="3309" y="5"/>
                    </a:cubicBezTo>
                    <a:cubicBezTo>
                      <a:pt x="3181" y="22"/>
                      <a:pt x="3085" y="115"/>
                      <a:pt x="3053" y="237"/>
                    </a:cubicBezTo>
                    <a:lnTo>
                      <a:pt x="17" y="12207"/>
                    </a:lnTo>
                    <a:cubicBezTo>
                      <a:pt x="0" y="12277"/>
                      <a:pt x="9" y="12352"/>
                      <a:pt x="39" y="12414"/>
                    </a:cubicBezTo>
                    <a:lnTo>
                      <a:pt x="1052" y="14614"/>
                    </a:lnTo>
                    <a:cubicBezTo>
                      <a:pt x="1105" y="14728"/>
                      <a:pt x="1219" y="14794"/>
                      <a:pt x="1337" y="14794"/>
                    </a:cubicBezTo>
                    <a:lnTo>
                      <a:pt x="1364" y="14794"/>
                    </a:lnTo>
                    <a:cubicBezTo>
                      <a:pt x="1496" y="14785"/>
                      <a:pt x="1607" y="14689"/>
                      <a:pt x="1641" y="14561"/>
                    </a:cubicBezTo>
                    <a:lnTo>
                      <a:pt x="4818" y="2262"/>
                    </a:lnTo>
                    <a:cubicBezTo>
                      <a:pt x="4840" y="2178"/>
                      <a:pt x="4828" y="2091"/>
                      <a:pt x="4783" y="2020"/>
                    </a:cubicBezTo>
                    <a:lnTo>
                      <a:pt x="3622" y="146"/>
                    </a:lnTo>
                    <a:cubicBezTo>
                      <a:pt x="3565" y="55"/>
                      <a:pt x="3464" y="0"/>
                      <a:pt x="336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036;p37">
                <a:extLst>
                  <a:ext uri="{FF2B5EF4-FFF2-40B4-BE49-F238E27FC236}">
                    <a16:creationId xmlns:a16="http://schemas.microsoft.com/office/drawing/2014/main" id="{DCCEDA2C-B166-4EAC-AC78-6D6DF22CF737}"/>
                  </a:ext>
                </a:extLst>
              </p:cNvPr>
              <p:cNvSpPr/>
              <p:nvPr/>
            </p:nvSpPr>
            <p:spPr>
              <a:xfrm>
                <a:off x="2244375" y="4175650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1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037;p37">
                <a:extLst>
                  <a:ext uri="{FF2B5EF4-FFF2-40B4-BE49-F238E27FC236}">
                    <a16:creationId xmlns:a16="http://schemas.microsoft.com/office/drawing/2014/main" id="{BA76262D-9BDD-44EF-84B8-1E3FFF2CFB61}"/>
                  </a:ext>
                </a:extLst>
              </p:cNvPr>
              <p:cNvSpPr/>
              <p:nvPr/>
            </p:nvSpPr>
            <p:spPr>
              <a:xfrm>
                <a:off x="2236225" y="4167825"/>
                <a:ext cx="42125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5934" extrusionOk="0">
                    <a:moveTo>
                      <a:pt x="3586" y="696"/>
                    </a:moveTo>
                    <a:lnTo>
                      <a:pt x="16145" y="3878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6" y="696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8" y="14"/>
                      <a:pt x="3200" y="44"/>
                    </a:cubicBezTo>
                    <a:cubicBezTo>
                      <a:pt x="3125" y="88"/>
                      <a:pt x="3076" y="155"/>
                      <a:pt x="3054" y="238"/>
                    </a:cubicBezTo>
                    <a:lnTo>
                      <a:pt x="22" y="12207"/>
                    </a:lnTo>
                    <a:cubicBezTo>
                      <a:pt x="0" y="12290"/>
                      <a:pt x="14" y="12374"/>
                      <a:pt x="58" y="12444"/>
                    </a:cubicBezTo>
                    <a:cubicBezTo>
                      <a:pt x="97" y="12519"/>
                      <a:pt x="168" y="12568"/>
                      <a:pt x="247" y="12590"/>
                    </a:cubicBezTo>
                    <a:lnTo>
                      <a:pt x="13417" y="15925"/>
                    </a:lnTo>
                    <a:cubicBezTo>
                      <a:pt x="13444" y="15934"/>
                      <a:pt x="13470" y="15934"/>
                      <a:pt x="13491" y="15934"/>
                    </a:cubicBezTo>
                    <a:cubicBezTo>
                      <a:pt x="13633" y="15934"/>
                      <a:pt x="13761" y="15842"/>
                      <a:pt x="13796" y="15696"/>
                    </a:cubicBezTo>
                    <a:lnTo>
                      <a:pt x="16832" y="3728"/>
                    </a:lnTo>
                    <a:cubicBezTo>
                      <a:pt x="16850" y="3648"/>
                      <a:pt x="16836" y="3561"/>
                      <a:pt x="16797" y="3490"/>
                    </a:cubicBezTo>
                    <a:cubicBezTo>
                      <a:pt x="16753" y="3419"/>
                      <a:pt x="16682" y="3366"/>
                      <a:pt x="16603" y="3344"/>
                    </a:cubicBezTo>
                    <a:lnTo>
                      <a:pt x="3438" y="9"/>
                    </a:lnTo>
                    <a:cubicBezTo>
                      <a:pt x="3411" y="3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038;p37">
                <a:extLst>
                  <a:ext uri="{FF2B5EF4-FFF2-40B4-BE49-F238E27FC236}">
                    <a16:creationId xmlns:a16="http://schemas.microsoft.com/office/drawing/2014/main" id="{926C2897-8061-469F-B295-F75BAC364D97}"/>
                  </a:ext>
                </a:extLst>
              </p:cNvPr>
              <p:cNvSpPr/>
              <p:nvPr/>
            </p:nvSpPr>
            <p:spPr>
              <a:xfrm>
                <a:off x="2244375" y="4474950"/>
                <a:ext cx="3545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7" extrusionOk="0">
                    <a:moveTo>
                      <a:pt x="0" y="1"/>
                    </a:moveTo>
                    <a:lnTo>
                      <a:pt x="1131" y="1884"/>
                    </a:lnTo>
                    <a:lnTo>
                      <a:pt x="14182" y="5537"/>
                    </a:lnTo>
                    <a:lnTo>
                      <a:pt x="14182" y="5537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039;p37">
                <a:extLst>
                  <a:ext uri="{FF2B5EF4-FFF2-40B4-BE49-F238E27FC236}">
                    <a16:creationId xmlns:a16="http://schemas.microsoft.com/office/drawing/2014/main" id="{54C85D12-D07E-407D-BA83-CF98662366D7}"/>
                  </a:ext>
                </a:extLst>
              </p:cNvPr>
              <p:cNvSpPr/>
              <p:nvPr/>
            </p:nvSpPr>
            <p:spPr>
              <a:xfrm>
                <a:off x="2236000" y="4467125"/>
                <a:ext cx="371425" cy="154075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3" extrusionOk="0">
                    <a:moveTo>
                      <a:pt x="995" y="803"/>
                    </a:moveTo>
                    <a:lnTo>
                      <a:pt x="13281" y="3918"/>
                    </a:lnTo>
                    <a:lnTo>
                      <a:pt x="13949" y="5365"/>
                    </a:lnTo>
                    <a:lnTo>
                      <a:pt x="1672" y="1929"/>
                    </a:lnTo>
                    <a:lnTo>
                      <a:pt x="995" y="803"/>
                    </a:lnTo>
                    <a:close/>
                    <a:moveTo>
                      <a:pt x="331" y="1"/>
                    </a:moveTo>
                    <a:cubicBezTo>
                      <a:pt x="234" y="1"/>
                      <a:pt x="143" y="45"/>
                      <a:pt x="84" y="125"/>
                    </a:cubicBezTo>
                    <a:cubicBezTo>
                      <a:pt x="5" y="231"/>
                      <a:pt x="1" y="367"/>
                      <a:pt x="67" y="477"/>
                    </a:cubicBezTo>
                    <a:lnTo>
                      <a:pt x="1197" y="2361"/>
                    </a:lnTo>
                    <a:cubicBezTo>
                      <a:pt x="1241" y="2430"/>
                      <a:pt x="1308" y="2479"/>
                      <a:pt x="1382" y="2501"/>
                    </a:cubicBezTo>
                    <a:lnTo>
                      <a:pt x="14434" y="6149"/>
                    </a:lnTo>
                    <a:cubicBezTo>
                      <a:pt x="14465" y="6157"/>
                      <a:pt x="14491" y="6163"/>
                      <a:pt x="14517" y="6163"/>
                    </a:cubicBezTo>
                    <a:cubicBezTo>
                      <a:pt x="14609" y="6163"/>
                      <a:pt x="14698" y="6122"/>
                      <a:pt x="14759" y="6052"/>
                    </a:cubicBezTo>
                    <a:cubicBezTo>
                      <a:pt x="14838" y="5960"/>
                      <a:pt x="14856" y="5828"/>
                      <a:pt x="14804" y="5718"/>
                    </a:cubicBezTo>
                    <a:lnTo>
                      <a:pt x="13787" y="3517"/>
                    </a:lnTo>
                    <a:cubicBezTo>
                      <a:pt x="13747" y="3434"/>
                      <a:pt x="13673" y="3368"/>
                      <a:pt x="13580" y="3346"/>
                    </a:cubicBezTo>
                    <a:lnTo>
                      <a:pt x="410" y="11"/>
                    </a:lnTo>
                    <a:cubicBezTo>
                      <a:pt x="384" y="4"/>
                      <a:pt x="357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040;p37">
                <a:extLst>
                  <a:ext uri="{FF2B5EF4-FFF2-40B4-BE49-F238E27FC236}">
                    <a16:creationId xmlns:a16="http://schemas.microsoft.com/office/drawing/2014/main" id="{0499A7D8-050F-4315-8E10-B37379AA3633}"/>
                  </a:ext>
                </a:extLst>
              </p:cNvPr>
              <p:cNvSpPr/>
              <p:nvPr/>
            </p:nvSpPr>
            <p:spPr>
              <a:xfrm>
                <a:off x="2573625" y="4259025"/>
                <a:ext cx="104850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74" extrusionOk="0">
                    <a:moveTo>
                      <a:pt x="3032" y="0"/>
                    </a:moveTo>
                    <a:lnTo>
                      <a:pt x="1" y="11973"/>
                    </a:lnTo>
                    <a:lnTo>
                      <a:pt x="1012" y="14174"/>
                    </a:lnTo>
                    <a:lnTo>
                      <a:pt x="4193" y="1875"/>
                    </a:lnTo>
                    <a:lnTo>
                      <a:pt x="3169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041;p37">
                <a:extLst>
                  <a:ext uri="{FF2B5EF4-FFF2-40B4-BE49-F238E27FC236}">
                    <a16:creationId xmlns:a16="http://schemas.microsoft.com/office/drawing/2014/main" id="{B61FA1C9-9BF8-49E4-BA7B-FE186242D2E5}"/>
                  </a:ext>
                </a:extLst>
              </p:cNvPr>
              <p:cNvSpPr/>
              <p:nvPr/>
            </p:nvSpPr>
            <p:spPr>
              <a:xfrm>
                <a:off x="2565575" y="4251250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3"/>
                    </a:moveTo>
                    <a:lnTo>
                      <a:pt x="4177" y="2234"/>
                    </a:lnTo>
                    <a:lnTo>
                      <a:pt x="1251" y="13557"/>
                    </a:lnTo>
                    <a:lnTo>
                      <a:pt x="652" y="12253"/>
                    </a:lnTo>
                    <a:lnTo>
                      <a:pt x="3477" y="1103"/>
                    </a:lnTo>
                    <a:close/>
                    <a:moveTo>
                      <a:pt x="3349" y="0"/>
                    </a:moveTo>
                    <a:cubicBezTo>
                      <a:pt x="3335" y="0"/>
                      <a:pt x="3320" y="1"/>
                      <a:pt x="3306" y="3"/>
                    </a:cubicBezTo>
                    <a:cubicBezTo>
                      <a:pt x="3182" y="25"/>
                      <a:pt x="3081" y="113"/>
                      <a:pt x="3050" y="236"/>
                    </a:cubicBezTo>
                    <a:lnTo>
                      <a:pt x="18" y="12210"/>
                    </a:lnTo>
                    <a:cubicBezTo>
                      <a:pt x="1" y="12276"/>
                      <a:pt x="6" y="12351"/>
                      <a:pt x="36" y="12416"/>
                    </a:cubicBezTo>
                    <a:lnTo>
                      <a:pt x="1052" y="14617"/>
                    </a:lnTo>
                    <a:cubicBezTo>
                      <a:pt x="1101" y="14727"/>
                      <a:pt x="1215" y="14798"/>
                      <a:pt x="1334" y="14798"/>
                    </a:cubicBezTo>
                    <a:lnTo>
                      <a:pt x="1365" y="14798"/>
                    </a:lnTo>
                    <a:cubicBezTo>
                      <a:pt x="1497" y="14784"/>
                      <a:pt x="1607" y="14692"/>
                      <a:pt x="1637" y="14564"/>
                    </a:cubicBezTo>
                    <a:lnTo>
                      <a:pt x="4819" y="2261"/>
                    </a:lnTo>
                    <a:cubicBezTo>
                      <a:pt x="4842" y="2182"/>
                      <a:pt x="4828" y="2093"/>
                      <a:pt x="4779" y="2019"/>
                    </a:cubicBezTo>
                    <a:lnTo>
                      <a:pt x="3618" y="149"/>
                    </a:lnTo>
                    <a:cubicBezTo>
                      <a:pt x="3560" y="55"/>
                      <a:pt x="3457" y="0"/>
                      <a:pt x="334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042;p37">
                <a:extLst>
                  <a:ext uri="{FF2B5EF4-FFF2-40B4-BE49-F238E27FC236}">
                    <a16:creationId xmlns:a16="http://schemas.microsoft.com/office/drawing/2014/main" id="{99657B25-094A-4561-8B99-D7806708B325}"/>
                  </a:ext>
                </a:extLst>
              </p:cNvPr>
              <p:cNvSpPr/>
              <p:nvPr/>
            </p:nvSpPr>
            <p:spPr>
              <a:xfrm>
                <a:off x="5742825" y="3557600"/>
                <a:ext cx="529725" cy="532475"/>
              </a:xfrm>
              <a:custGeom>
                <a:avLst/>
                <a:gdLst/>
                <a:ahLst/>
                <a:cxnLst/>
                <a:rect l="l" t="t" r="r" b="b"/>
                <a:pathLst>
                  <a:path w="21189" h="21299" extrusionOk="0">
                    <a:moveTo>
                      <a:pt x="10531" y="1"/>
                    </a:moveTo>
                    <a:lnTo>
                      <a:pt x="1" y="11727"/>
                    </a:lnTo>
                    <a:lnTo>
                      <a:pt x="10658" y="21298"/>
                    </a:lnTo>
                    <a:lnTo>
                      <a:pt x="21189" y="9576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043;p37">
                <a:extLst>
                  <a:ext uri="{FF2B5EF4-FFF2-40B4-BE49-F238E27FC236}">
                    <a16:creationId xmlns:a16="http://schemas.microsoft.com/office/drawing/2014/main" id="{7345A2E1-A6D7-4F0B-BCAB-B5FDDA3279CF}"/>
                  </a:ext>
                </a:extLst>
              </p:cNvPr>
              <p:cNvSpPr/>
              <p:nvPr/>
            </p:nvSpPr>
            <p:spPr>
              <a:xfrm>
                <a:off x="5734150" y="3549775"/>
                <a:ext cx="547100" cy="548125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21925" extrusionOk="0">
                    <a:moveTo>
                      <a:pt x="10900" y="758"/>
                    </a:moveTo>
                    <a:lnTo>
                      <a:pt x="21095" y="9911"/>
                    </a:lnTo>
                    <a:lnTo>
                      <a:pt x="10983" y="21171"/>
                    </a:lnTo>
                    <a:lnTo>
                      <a:pt x="792" y="12014"/>
                    </a:lnTo>
                    <a:lnTo>
                      <a:pt x="10900" y="758"/>
                    </a:lnTo>
                    <a:close/>
                    <a:moveTo>
                      <a:pt x="10875" y="1"/>
                    </a:moveTo>
                    <a:cubicBezTo>
                      <a:pt x="10870" y="1"/>
                      <a:pt x="10865" y="1"/>
                      <a:pt x="10860" y="1"/>
                    </a:cubicBezTo>
                    <a:cubicBezTo>
                      <a:pt x="10776" y="6"/>
                      <a:pt x="10701" y="45"/>
                      <a:pt x="10644" y="107"/>
                    </a:cubicBezTo>
                    <a:lnTo>
                      <a:pt x="114" y="11829"/>
                    </a:lnTo>
                    <a:cubicBezTo>
                      <a:pt x="0" y="11961"/>
                      <a:pt x="9" y="12155"/>
                      <a:pt x="141" y="12274"/>
                    </a:cubicBezTo>
                    <a:lnTo>
                      <a:pt x="10799" y="21845"/>
                    </a:lnTo>
                    <a:cubicBezTo>
                      <a:pt x="10856" y="21898"/>
                      <a:pt x="10931" y="21924"/>
                      <a:pt x="11005" y="21924"/>
                    </a:cubicBezTo>
                    <a:lnTo>
                      <a:pt x="11022" y="21924"/>
                    </a:lnTo>
                    <a:cubicBezTo>
                      <a:pt x="11107" y="21920"/>
                      <a:pt x="11186" y="21884"/>
                      <a:pt x="11239" y="21823"/>
                    </a:cubicBezTo>
                    <a:lnTo>
                      <a:pt x="21768" y="10096"/>
                    </a:lnTo>
                    <a:cubicBezTo>
                      <a:pt x="21883" y="9968"/>
                      <a:pt x="21874" y="9770"/>
                      <a:pt x="21747" y="9656"/>
                    </a:cubicBezTo>
                    <a:lnTo>
                      <a:pt x="11089" y="80"/>
                    </a:lnTo>
                    <a:cubicBezTo>
                      <a:pt x="11026" y="31"/>
                      <a:pt x="10953" y="1"/>
                      <a:pt x="108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044;p37">
                <a:extLst>
                  <a:ext uri="{FF2B5EF4-FFF2-40B4-BE49-F238E27FC236}">
                    <a16:creationId xmlns:a16="http://schemas.microsoft.com/office/drawing/2014/main" id="{1A2F0985-5AC8-4B07-9428-BD5791C801D6}"/>
                  </a:ext>
                </a:extLst>
              </p:cNvPr>
              <p:cNvSpPr/>
              <p:nvPr/>
            </p:nvSpPr>
            <p:spPr>
              <a:xfrm>
                <a:off x="6009275" y="3796975"/>
                <a:ext cx="33345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3338" h="11724" extrusionOk="0">
                    <a:moveTo>
                      <a:pt x="10531" y="1"/>
                    </a:moveTo>
                    <a:lnTo>
                      <a:pt x="0" y="11723"/>
                    </a:lnTo>
                    <a:lnTo>
                      <a:pt x="2548" y="11578"/>
                    </a:lnTo>
                    <a:lnTo>
                      <a:pt x="13338" y="141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045;p37">
                <a:extLst>
                  <a:ext uri="{FF2B5EF4-FFF2-40B4-BE49-F238E27FC236}">
                    <a16:creationId xmlns:a16="http://schemas.microsoft.com/office/drawing/2014/main" id="{52C44E5C-F2D3-4B52-86A8-EA645D70F775}"/>
                  </a:ext>
                </a:extLst>
              </p:cNvPr>
              <p:cNvSpPr/>
              <p:nvPr/>
            </p:nvSpPr>
            <p:spPr>
              <a:xfrm>
                <a:off x="6000900" y="3789150"/>
                <a:ext cx="350200" cy="308750"/>
              </a:xfrm>
              <a:custGeom>
                <a:avLst/>
                <a:gdLst/>
                <a:ahLst/>
                <a:cxnLst/>
                <a:rect l="l" t="t" r="r" b="b"/>
                <a:pathLst>
                  <a:path w="14008" h="12350" extrusionOk="0">
                    <a:moveTo>
                      <a:pt x="11002" y="631"/>
                    </a:moveTo>
                    <a:lnTo>
                      <a:pt x="12982" y="732"/>
                    </a:lnTo>
                    <a:lnTo>
                      <a:pt x="2742" y="11583"/>
                    </a:lnTo>
                    <a:lnTo>
                      <a:pt x="1079" y="11679"/>
                    </a:lnTo>
                    <a:lnTo>
                      <a:pt x="11002" y="631"/>
                    </a:lnTo>
                    <a:close/>
                    <a:moveTo>
                      <a:pt x="10859" y="0"/>
                    </a:moveTo>
                    <a:cubicBezTo>
                      <a:pt x="10778" y="0"/>
                      <a:pt x="10692" y="38"/>
                      <a:pt x="10632" y="103"/>
                    </a:cubicBezTo>
                    <a:lnTo>
                      <a:pt x="102" y="11829"/>
                    </a:lnTo>
                    <a:cubicBezTo>
                      <a:pt x="19" y="11922"/>
                      <a:pt x="1" y="12059"/>
                      <a:pt x="54" y="12173"/>
                    </a:cubicBezTo>
                    <a:cubicBezTo>
                      <a:pt x="106" y="12283"/>
                      <a:pt x="216" y="12349"/>
                      <a:pt x="335" y="12349"/>
                    </a:cubicBezTo>
                    <a:lnTo>
                      <a:pt x="352" y="12349"/>
                    </a:lnTo>
                    <a:lnTo>
                      <a:pt x="2901" y="12203"/>
                    </a:lnTo>
                    <a:cubicBezTo>
                      <a:pt x="2984" y="12199"/>
                      <a:pt x="3059" y="12164"/>
                      <a:pt x="3112" y="12107"/>
                    </a:cubicBezTo>
                    <a:lnTo>
                      <a:pt x="13902" y="670"/>
                    </a:lnTo>
                    <a:cubicBezTo>
                      <a:pt x="13985" y="582"/>
                      <a:pt x="14007" y="450"/>
                      <a:pt x="13963" y="340"/>
                    </a:cubicBezTo>
                    <a:cubicBezTo>
                      <a:pt x="13919" y="226"/>
                      <a:pt x="13809" y="151"/>
                      <a:pt x="13691" y="142"/>
                    </a:cubicBezTo>
                    <a:lnTo>
                      <a:pt x="10883" y="1"/>
                    </a:lnTo>
                    <a:cubicBezTo>
                      <a:pt x="10875" y="1"/>
                      <a:pt x="10867" y="0"/>
                      <a:pt x="10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046;p37">
                <a:extLst>
                  <a:ext uri="{FF2B5EF4-FFF2-40B4-BE49-F238E27FC236}">
                    <a16:creationId xmlns:a16="http://schemas.microsoft.com/office/drawing/2014/main" id="{2F66177C-AC86-4157-8574-8A93AE51A3E0}"/>
                  </a:ext>
                </a:extLst>
              </p:cNvPr>
              <p:cNvSpPr/>
              <p:nvPr/>
            </p:nvSpPr>
            <p:spPr>
              <a:xfrm>
                <a:off x="6006075" y="3552975"/>
                <a:ext cx="336650" cy="247550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9902" extrusionOk="0">
                    <a:moveTo>
                      <a:pt x="2548" y="1"/>
                    </a:moveTo>
                    <a:lnTo>
                      <a:pt x="304" y="163"/>
                    </a:lnTo>
                    <a:lnTo>
                      <a:pt x="1" y="186"/>
                    </a:lnTo>
                    <a:lnTo>
                      <a:pt x="10659" y="9761"/>
                    </a:lnTo>
                    <a:lnTo>
                      <a:pt x="13466" y="990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047;p37">
                <a:extLst>
                  <a:ext uri="{FF2B5EF4-FFF2-40B4-BE49-F238E27FC236}">
                    <a16:creationId xmlns:a16="http://schemas.microsoft.com/office/drawing/2014/main" id="{95E2F704-347D-4E82-A544-F598DA14D1C1}"/>
                  </a:ext>
                </a:extLst>
              </p:cNvPr>
              <p:cNvSpPr/>
              <p:nvPr/>
            </p:nvSpPr>
            <p:spPr>
              <a:xfrm>
                <a:off x="5997600" y="3545150"/>
                <a:ext cx="353600" cy="263200"/>
              </a:xfrm>
              <a:custGeom>
                <a:avLst/>
                <a:gdLst/>
                <a:ahLst/>
                <a:cxnLst/>
                <a:rect l="l" t="t" r="r" b="b"/>
                <a:pathLst>
                  <a:path w="14144" h="10528" extrusionOk="0">
                    <a:moveTo>
                      <a:pt x="2777" y="635"/>
                    </a:moveTo>
                    <a:lnTo>
                      <a:pt x="12942" y="9859"/>
                    </a:lnTo>
                    <a:lnTo>
                      <a:pt x="11124" y="9766"/>
                    </a:lnTo>
                    <a:lnTo>
                      <a:pt x="1097" y="758"/>
                    </a:lnTo>
                    <a:lnTo>
                      <a:pt x="2777" y="635"/>
                    </a:lnTo>
                    <a:close/>
                    <a:moveTo>
                      <a:pt x="2881" y="1"/>
                    </a:moveTo>
                    <a:cubicBezTo>
                      <a:pt x="2876" y="1"/>
                      <a:pt x="2871" y="1"/>
                      <a:pt x="2866" y="1"/>
                    </a:cubicBezTo>
                    <a:lnTo>
                      <a:pt x="318" y="186"/>
                    </a:lnTo>
                    <a:cubicBezTo>
                      <a:pt x="190" y="195"/>
                      <a:pt x="84" y="279"/>
                      <a:pt x="45" y="397"/>
                    </a:cubicBezTo>
                    <a:cubicBezTo>
                      <a:pt x="1" y="516"/>
                      <a:pt x="36" y="648"/>
                      <a:pt x="128" y="732"/>
                    </a:cubicBezTo>
                    <a:lnTo>
                      <a:pt x="10791" y="10307"/>
                    </a:lnTo>
                    <a:cubicBezTo>
                      <a:pt x="10843" y="10351"/>
                      <a:pt x="10909" y="10382"/>
                      <a:pt x="10984" y="10387"/>
                    </a:cubicBezTo>
                    <a:lnTo>
                      <a:pt x="13787" y="10527"/>
                    </a:lnTo>
                    <a:lnTo>
                      <a:pt x="13805" y="10527"/>
                    </a:lnTo>
                    <a:cubicBezTo>
                      <a:pt x="13932" y="10527"/>
                      <a:pt x="14046" y="10452"/>
                      <a:pt x="14095" y="10334"/>
                    </a:cubicBezTo>
                    <a:cubicBezTo>
                      <a:pt x="14144" y="10214"/>
                      <a:pt x="14113" y="10074"/>
                      <a:pt x="14016" y="9981"/>
                    </a:cubicBezTo>
                    <a:lnTo>
                      <a:pt x="3098" y="86"/>
                    </a:lnTo>
                    <a:cubicBezTo>
                      <a:pt x="3037" y="31"/>
                      <a:pt x="2959" y="1"/>
                      <a:pt x="28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048;p37">
                <a:extLst>
                  <a:ext uri="{FF2B5EF4-FFF2-40B4-BE49-F238E27FC236}">
                    <a16:creationId xmlns:a16="http://schemas.microsoft.com/office/drawing/2014/main" id="{808682E4-31C4-4AB6-9419-164B1B5A6744}"/>
                  </a:ext>
                </a:extLst>
              </p:cNvPr>
              <p:cNvSpPr/>
              <p:nvPr/>
            </p:nvSpPr>
            <p:spPr>
              <a:xfrm>
                <a:off x="5581225" y="4250750"/>
                <a:ext cx="244675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1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40"/>
                    </a:lnTo>
                    <a:lnTo>
                      <a:pt x="9787" y="4424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049;p37">
                <a:extLst>
                  <a:ext uri="{FF2B5EF4-FFF2-40B4-BE49-F238E27FC236}">
                    <a16:creationId xmlns:a16="http://schemas.microsoft.com/office/drawing/2014/main" id="{18FE128B-233D-4E5B-9F11-E936D5D2A499}"/>
                  </a:ext>
                </a:extLst>
              </p:cNvPr>
              <p:cNvSpPr/>
              <p:nvPr/>
            </p:nvSpPr>
            <p:spPr>
              <a:xfrm>
                <a:off x="5573200" y="4242925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10" y="754"/>
                    </a:moveTo>
                    <a:lnTo>
                      <a:pt x="9668" y="4759"/>
                    </a:lnTo>
                    <a:lnTo>
                      <a:pt x="5219" y="9709"/>
                    </a:lnTo>
                    <a:lnTo>
                      <a:pt x="762" y="5705"/>
                    </a:lnTo>
                    <a:lnTo>
                      <a:pt x="5210" y="754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5"/>
                      <a:pt x="4951" y="103"/>
                    </a:cubicBezTo>
                    <a:lnTo>
                      <a:pt x="88" y="5520"/>
                    </a:lnTo>
                    <a:cubicBezTo>
                      <a:pt x="31" y="5581"/>
                      <a:pt x="0" y="5665"/>
                      <a:pt x="5" y="5744"/>
                    </a:cubicBezTo>
                    <a:cubicBezTo>
                      <a:pt x="9" y="5828"/>
                      <a:pt x="49" y="5907"/>
                      <a:pt x="110" y="5964"/>
                    </a:cubicBezTo>
                    <a:lnTo>
                      <a:pt x="5035" y="10387"/>
                    </a:lnTo>
                    <a:cubicBezTo>
                      <a:pt x="5096" y="10439"/>
                      <a:pt x="5171" y="10466"/>
                      <a:pt x="5246" y="10466"/>
                    </a:cubicBezTo>
                    <a:cubicBezTo>
                      <a:pt x="5329" y="10466"/>
                      <a:pt x="5417" y="10431"/>
                      <a:pt x="5479" y="10360"/>
                    </a:cubicBezTo>
                    <a:lnTo>
                      <a:pt x="10341" y="4944"/>
                    </a:lnTo>
                    <a:cubicBezTo>
                      <a:pt x="10398" y="4881"/>
                      <a:pt x="10425" y="4802"/>
                      <a:pt x="10421" y="4719"/>
                    </a:cubicBezTo>
                    <a:cubicBezTo>
                      <a:pt x="10416" y="4635"/>
                      <a:pt x="10380" y="4556"/>
                      <a:pt x="10319" y="4503"/>
                    </a:cubicBezTo>
                    <a:lnTo>
                      <a:pt x="5395" y="81"/>
                    </a:lnTo>
                    <a:cubicBezTo>
                      <a:pt x="5335" y="28"/>
                      <a:pt x="5259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050;p37">
                <a:extLst>
                  <a:ext uri="{FF2B5EF4-FFF2-40B4-BE49-F238E27FC236}">
                    <a16:creationId xmlns:a16="http://schemas.microsoft.com/office/drawing/2014/main" id="{DF0CE1FC-0692-437B-9941-A5F909F8ECCB}"/>
                  </a:ext>
                </a:extLst>
              </p:cNvPr>
              <p:cNvSpPr/>
              <p:nvPr/>
            </p:nvSpPr>
            <p:spPr>
              <a:xfrm>
                <a:off x="5704325" y="43613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6"/>
                    </a:lnTo>
                    <a:lnTo>
                      <a:pt x="6161" y="66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051;p37">
                <a:extLst>
                  <a:ext uri="{FF2B5EF4-FFF2-40B4-BE49-F238E27FC236}">
                    <a16:creationId xmlns:a16="http://schemas.microsoft.com/office/drawing/2014/main" id="{232DCC52-4154-4E12-A8EF-1ACAB71B1353}"/>
                  </a:ext>
                </a:extLst>
              </p:cNvPr>
              <p:cNvSpPr/>
              <p:nvPr/>
            </p:nvSpPr>
            <p:spPr>
              <a:xfrm>
                <a:off x="5695850" y="4353500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8" y="630"/>
                    </a:moveTo>
                    <a:lnTo>
                      <a:pt x="5805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5338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69" y="102"/>
                    </a:cubicBezTo>
                    <a:lnTo>
                      <a:pt x="106" y="5519"/>
                    </a:lnTo>
                    <a:cubicBezTo>
                      <a:pt x="19" y="5616"/>
                      <a:pt x="1" y="5752"/>
                      <a:pt x="58" y="5866"/>
                    </a:cubicBezTo>
                    <a:cubicBezTo>
                      <a:pt x="106" y="5972"/>
                      <a:pt x="216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1" y="5968"/>
                      <a:pt x="1686" y="5933"/>
                      <a:pt x="1743" y="5876"/>
                    </a:cubicBezTo>
                    <a:lnTo>
                      <a:pt x="6729" y="596"/>
                    </a:lnTo>
                    <a:cubicBezTo>
                      <a:pt x="6813" y="503"/>
                      <a:pt x="6835" y="375"/>
                      <a:pt x="6790" y="261"/>
                    </a:cubicBezTo>
                    <a:cubicBezTo>
                      <a:pt x="6746" y="147"/>
                      <a:pt x="6636" y="72"/>
                      <a:pt x="6514" y="68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052;p37">
                <a:extLst>
                  <a:ext uri="{FF2B5EF4-FFF2-40B4-BE49-F238E27FC236}">
                    <a16:creationId xmlns:a16="http://schemas.microsoft.com/office/drawing/2014/main" id="{D0BB37E2-64E0-416D-ADDA-CA0AA8214FD8}"/>
                  </a:ext>
                </a:extLst>
              </p:cNvPr>
              <p:cNvSpPr/>
              <p:nvPr/>
            </p:nvSpPr>
            <p:spPr>
              <a:xfrm>
                <a:off x="5702775" y="42485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1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053;p37">
                <a:extLst>
                  <a:ext uri="{FF2B5EF4-FFF2-40B4-BE49-F238E27FC236}">
                    <a16:creationId xmlns:a16="http://schemas.microsoft.com/office/drawing/2014/main" id="{0542CFFB-0734-4E63-B2EA-EC30F3CAEF4F}"/>
                  </a:ext>
                </a:extLst>
              </p:cNvPr>
              <p:cNvSpPr/>
              <p:nvPr/>
            </p:nvSpPr>
            <p:spPr>
              <a:xfrm>
                <a:off x="5694425" y="4240750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0" y="634"/>
                    </a:moveTo>
                    <a:lnTo>
                      <a:pt x="5694" y="4529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0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9"/>
                    </a:lnTo>
                    <a:cubicBezTo>
                      <a:pt x="186" y="98"/>
                      <a:pt x="80" y="181"/>
                      <a:pt x="40" y="300"/>
                    </a:cubicBezTo>
                    <a:cubicBezTo>
                      <a:pt x="1" y="419"/>
                      <a:pt x="31" y="551"/>
                      <a:pt x="129" y="634"/>
                    </a:cubicBezTo>
                    <a:lnTo>
                      <a:pt x="5052" y="5057"/>
                    </a:lnTo>
                    <a:cubicBezTo>
                      <a:pt x="5105" y="5106"/>
                      <a:pt x="5171" y="5132"/>
                      <a:pt x="5245" y="5136"/>
                    </a:cubicBezTo>
                    <a:lnTo>
                      <a:pt x="6539" y="5202"/>
                    </a:lnTo>
                    <a:lnTo>
                      <a:pt x="6557" y="5202"/>
                    </a:lnTo>
                    <a:cubicBezTo>
                      <a:pt x="6680" y="5202"/>
                      <a:pt x="6795" y="5127"/>
                      <a:pt x="6847" y="5008"/>
                    </a:cubicBezTo>
                    <a:cubicBezTo>
                      <a:pt x="6896" y="4885"/>
                      <a:pt x="6865" y="4744"/>
                      <a:pt x="6768" y="4657"/>
                    </a:cubicBezTo>
                    <a:lnTo>
                      <a:pt x="1721" y="80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054;p37">
                <a:extLst>
                  <a:ext uri="{FF2B5EF4-FFF2-40B4-BE49-F238E27FC236}">
                    <a16:creationId xmlns:a16="http://schemas.microsoft.com/office/drawing/2014/main" id="{6CF0F549-0392-48CF-A8D3-CB22024950DB}"/>
                  </a:ext>
                </a:extLst>
              </p:cNvPr>
              <p:cNvSpPr/>
              <p:nvPr/>
            </p:nvSpPr>
            <p:spPr>
              <a:xfrm>
                <a:off x="5021850" y="3168075"/>
                <a:ext cx="24465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9840" extrusionOk="0">
                    <a:moveTo>
                      <a:pt x="4862" y="0"/>
                    </a:moveTo>
                    <a:lnTo>
                      <a:pt x="0" y="5417"/>
                    </a:lnTo>
                    <a:lnTo>
                      <a:pt x="4924" y="9840"/>
                    </a:lnTo>
                    <a:lnTo>
                      <a:pt x="9786" y="4423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055;p37">
                <a:extLst>
                  <a:ext uri="{FF2B5EF4-FFF2-40B4-BE49-F238E27FC236}">
                    <a16:creationId xmlns:a16="http://schemas.microsoft.com/office/drawing/2014/main" id="{AC645040-1D36-4678-BCC0-60834BE87FE5}"/>
                  </a:ext>
                </a:extLst>
              </p:cNvPr>
              <p:cNvSpPr/>
              <p:nvPr/>
            </p:nvSpPr>
            <p:spPr>
              <a:xfrm>
                <a:off x="5013150" y="31602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37" y="757"/>
                    </a:moveTo>
                    <a:lnTo>
                      <a:pt x="9695" y="4761"/>
                    </a:lnTo>
                    <a:lnTo>
                      <a:pt x="5245" y="9711"/>
                    </a:lnTo>
                    <a:lnTo>
                      <a:pt x="788" y="5707"/>
                    </a:lnTo>
                    <a:lnTo>
                      <a:pt x="5237" y="757"/>
                    </a:lnTo>
                    <a:close/>
                    <a:moveTo>
                      <a:pt x="5216" y="1"/>
                    </a:moveTo>
                    <a:cubicBezTo>
                      <a:pt x="5129" y="1"/>
                      <a:pt x="5042" y="36"/>
                      <a:pt x="4977" y="105"/>
                    </a:cubicBezTo>
                    <a:lnTo>
                      <a:pt x="115" y="5522"/>
                    </a:lnTo>
                    <a:cubicBezTo>
                      <a:pt x="1" y="5650"/>
                      <a:pt x="9" y="5848"/>
                      <a:pt x="137" y="5962"/>
                    </a:cubicBezTo>
                    <a:lnTo>
                      <a:pt x="5061" y="10385"/>
                    </a:lnTo>
                    <a:cubicBezTo>
                      <a:pt x="5123" y="10442"/>
                      <a:pt x="5197" y="10468"/>
                      <a:pt x="5272" y="10468"/>
                    </a:cubicBezTo>
                    <a:cubicBezTo>
                      <a:pt x="5355" y="10468"/>
                      <a:pt x="5444" y="10433"/>
                      <a:pt x="5505" y="10363"/>
                    </a:cubicBezTo>
                    <a:lnTo>
                      <a:pt x="10367" y="4946"/>
                    </a:lnTo>
                    <a:cubicBezTo>
                      <a:pt x="10424" y="4884"/>
                      <a:pt x="10456" y="4800"/>
                      <a:pt x="10451" y="4721"/>
                    </a:cubicBezTo>
                    <a:cubicBezTo>
                      <a:pt x="10447" y="4638"/>
                      <a:pt x="10407" y="4559"/>
                      <a:pt x="10345" y="4506"/>
                    </a:cubicBezTo>
                    <a:lnTo>
                      <a:pt x="5422" y="79"/>
                    </a:lnTo>
                    <a:cubicBezTo>
                      <a:pt x="5363" y="26"/>
                      <a:pt x="5289" y="1"/>
                      <a:pt x="5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056;p37">
                <a:extLst>
                  <a:ext uri="{FF2B5EF4-FFF2-40B4-BE49-F238E27FC236}">
                    <a16:creationId xmlns:a16="http://schemas.microsoft.com/office/drawing/2014/main" id="{3FA7537C-3019-4967-8DEA-2C9AB249BF17}"/>
                  </a:ext>
                </a:extLst>
              </p:cNvPr>
              <p:cNvSpPr/>
              <p:nvPr/>
            </p:nvSpPr>
            <p:spPr>
              <a:xfrm>
                <a:off x="5144925" y="3278650"/>
                <a:ext cx="154050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7" extrusionOk="0">
                    <a:moveTo>
                      <a:pt x="4863" y="0"/>
                    </a:moveTo>
                    <a:lnTo>
                      <a:pt x="1" y="5417"/>
                    </a:lnTo>
                    <a:lnTo>
                      <a:pt x="1176" y="5350"/>
                    </a:lnTo>
                    <a:lnTo>
                      <a:pt x="6162" y="65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057;p37">
                <a:extLst>
                  <a:ext uri="{FF2B5EF4-FFF2-40B4-BE49-F238E27FC236}">
                    <a16:creationId xmlns:a16="http://schemas.microsoft.com/office/drawing/2014/main" id="{0FD76013-30EE-4C56-BFE8-2D19C50B00E7}"/>
                  </a:ext>
                </a:extLst>
              </p:cNvPr>
              <p:cNvSpPr/>
              <p:nvPr/>
            </p:nvSpPr>
            <p:spPr>
              <a:xfrm>
                <a:off x="5136450" y="3270825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9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3"/>
                    </a:lnTo>
                    <a:lnTo>
                      <a:pt x="5339" y="634"/>
                    </a:lnTo>
                    <a:close/>
                    <a:moveTo>
                      <a:pt x="5220" y="0"/>
                    </a:moveTo>
                    <a:cubicBezTo>
                      <a:pt x="5128" y="0"/>
                      <a:pt x="5035" y="35"/>
                      <a:pt x="4974" y="106"/>
                    </a:cubicBezTo>
                    <a:lnTo>
                      <a:pt x="106" y="5523"/>
                    </a:lnTo>
                    <a:cubicBezTo>
                      <a:pt x="23" y="5615"/>
                      <a:pt x="1" y="5752"/>
                      <a:pt x="59" y="5866"/>
                    </a:cubicBezTo>
                    <a:cubicBezTo>
                      <a:pt x="112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8" y="6042"/>
                    </a:cubicBezTo>
                    <a:lnTo>
                      <a:pt x="1532" y="5976"/>
                    </a:lnTo>
                    <a:cubicBezTo>
                      <a:pt x="1617" y="5971"/>
                      <a:pt x="1690" y="5937"/>
                      <a:pt x="1743" y="5879"/>
                    </a:cubicBezTo>
                    <a:lnTo>
                      <a:pt x="6729" y="594"/>
                    </a:lnTo>
                    <a:cubicBezTo>
                      <a:pt x="6812" y="506"/>
                      <a:pt x="6839" y="378"/>
                      <a:pt x="6791" y="264"/>
                    </a:cubicBezTo>
                    <a:cubicBezTo>
                      <a:pt x="6747" y="149"/>
                      <a:pt x="6637" y="75"/>
                      <a:pt x="6518" y="66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058;p37">
                <a:extLst>
                  <a:ext uri="{FF2B5EF4-FFF2-40B4-BE49-F238E27FC236}">
                    <a16:creationId xmlns:a16="http://schemas.microsoft.com/office/drawing/2014/main" id="{450E53E6-6896-4848-8F72-4F9973D25FA3}"/>
                  </a:ext>
                </a:extLst>
              </p:cNvPr>
              <p:cNvSpPr/>
              <p:nvPr/>
            </p:nvSpPr>
            <p:spPr>
              <a:xfrm>
                <a:off x="5143400" y="3165975"/>
                <a:ext cx="15557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3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23" y="4572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059;p37">
                <a:extLst>
                  <a:ext uri="{FF2B5EF4-FFF2-40B4-BE49-F238E27FC236}">
                    <a16:creationId xmlns:a16="http://schemas.microsoft.com/office/drawing/2014/main" id="{68310FEB-74BA-420C-B550-B7E20EA97234}"/>
                  </a:ext>
                </a:extLst>
              </p:cNvPr>
              <p:cNvSpPr/>
              <p:nvPr/>
            </p:nvSpPr>
            <p:spPr>
              <a:xfrm>
                <a:off x="5135025" y="31581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0"/>
                    </a:lnTo>
                    <a:lnTo>
                      <a:pt x="5699" y="4530"/>
                    </a:lnTo>
                    <a:lnTo>
                      <a:pt x="5387" y="4516"/>
                    </a:lnTo>
                    <a:lnTo>
                      <a:pt x="1093" y="657"/>
                    </a:lnTo>
                    <a:lnTo>
                      <a:pt x="1404" y="635"/>
                    </a:lnTo>
                    <a:close/>
                    <a:moveTo>
                      <a:pt x="1510" y="1"/>
                    </a:moveTo>
                    <a:cubicBezTo>
                      <a:pt x="1504" y="1"/>
                      <a:pt x="1499" y="1"/>
                      <a:pt x="1493" y="1"/>
                    </a:cubicBezTo>
                    <a:lnTo>
                      <a:pt x="313" y="85"/>
                    </a:lnTo>
                    <a:cubicBezTo>
                      <a:pt x="190" y="94"/>
                      <a:pt x="80" y="178"/>
                      <a:pt x="41" y="296"/>
                    </a:cubicBezTo>
                    <a:cubicBezTo>
                      <a:pt x="1" y="415"/>
                      <a:pt x="31" y="547"/>
                      <a:pt x="129" y="631"/>
                    </a:cubicBezTo>
                    <a:lnTo>
                      <a:pt x="5053" y="5052"/>
                    </a:lnTo>
                    <a:cubicBezTo>
                      <a:pt x="5106" y="5101"/>
                      <a:pt x="5175" y="5132"/>
                      <a:pt x="5246" y="5137"/>
                    </a:cubicBezTo>
                    <a:lnTo>
                      <a:pt x="6544" y="5202"/>
                    </a:lnTo>
                    <a:lnTo>
                      <a:pt x="6558" y="5202"/>
                    </a:lnTo>
                    <a:cubicBezTo>
                      <a:pt x="6685" y="5202"/>
                      <a:pt x="6800" y="5123"/>
                      <a:pt x="6848" y="5009"/>
                    </a:cubicBezTo>
                    <a:cubicBezTo>
                      <a:pt x="6896" y="4885"/>
                      <a:pt x="6865" y="4745"/>
                      <a:pt x="6769" y="4656"/>
                    </a:cubicBezTo>
                    <a:lnTo>
                      <a:pt x="1726" y="80"/>
                    </a:lnTo>
                    <a:cubicBezTo>
                      <a:pt x="1664" y="27"/>
                      <a:pt x="1588" y="1"/>
                      <a:pt x="15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060;p37">
                <a:extLst>
                  <a:ext uri="{FF2B5EF4-FFF2-40B4-BE49-F238E27FC236}">
                    <a16:creationId xmlns:a16="http://schemas.microsoft.com/office/drawing/2014/main" id="{A2F43406-DCFF-4865-9A2C-7B9C0A1A023A}"/>
                  </a:ext>
                </a:extLst>
              </p:cNvPr>
              <p:cNvSpPr/>
              <p:nvPr/>
            </p:nvSpPr>
            <p:spPr>
              <a:xfrm>
                <a:off x="5167375" y="4009300"/>
                <a:ext cx="2447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840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39"/>
                    </a:lnTo>
                    <a:lnTo>
                      <a:pt x="9787" y="4423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061;p37">
                <a:extLst>
                  <a:ext uri="{FF2B5EF4-FFF2-40B4-BE49-F238E27FC236}">
                    <a16:creationId xmlns:a16="http://schemas.microsoft.com/office/drawing/2014/main" id="{F643878B-2811-412A-BBD9-EC28ACA097EE}"/>
                  </a:ext>
                </a:extLst>
              </p:cNvPr>
              <p:cNvSpPr/>
              <p:nvPr/>
            </p:nvSpPr>
            <p:spPr>
              <a:xfrm>
                <a:off x="5159450" y="4001525"/>
                <a:ext cx="2606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468" extrusionOk="0">
                    <a:moveTo>
                      <a:pt x="5206" y="756"/>
                    </a:moveTo>
                    <a:lnTo>
                      <a:pt x="9664" y="4760"/>
                    </a:lnTo>
                    <a:lnTo>
                      <a:pt x="5215" y="9711"/>
                    </a:lnTo>
                    <a:lnTo>
                      <a:pt x="758" y="5706"/>
                    </a:lnTo>
                    <a:lnTo>
                      <a:pt x="5206" y="756"/>
                    </a:lnTo>
                    <a:close/>
                    <a:moveTo>
                      <a:pt x="5186" y="0"/>
                    </a:moveTo>
                    <a:cubicBezTo>
                      <a:pt x="5099" y="0"/>
                      <a:pt x="5011" y="36"/>
                      <a:pt x="4947" y="105"/>
                    </a:cubicBezTo>
                    <a:lnTo>
                      <a:pt x="84" y="5522"/>
                    </a:lnTo>
                    <a:cubicBezTo>
                      <a:pt x="27" y="5583"/>
                      <a:pt x="1" y="5662"/>
                      <a:pt x="5" y="5745"/>
                    </a:cubicBezTo>
                    <a:cubicBezTo>
                      <a:pt x="10" y="5830"/>
                      <a:pt x="45" y="5909"/>
                      <a:pt x="106" y="5962"/>
                    </a:cubicBezTo>
                    <a:lnTo>
                      <a:pt x="5031" y="10384"/>
                    </a:lnTo>
                    <a:cubicBezTo>
                      <a:pt x="5092" y="10441"/>
                      <a:pt x="5167" y="10467"/>
                      <a:pt x="5242" y="10467"/>
                    </a:cubicBezTo>
                    <a:cubicBezTo>
                      <a:pt x="5325" y="10467"/>
                      <a:pt x="5413" y="10432"/>
                      <a:pt x="5475" y="10362"/>
                    </a:cubicBezTo>
                    <a:lnTo>
                      <a:pt x="10337" y="4945"/>
                    </a:lnTo>
                    <a:cubicBezTo>
                      <a:pt x="10394" y="4884"/>
                      <a:pt x="10425" y="4800"/>
                      <a:pt x="10421" y="4721"/>
                    </a:cubicBezTo>
                    <a:cubicBezTo>
                      <a:pt x="10417" y="4637"/>
                      <a:pt x="10377" y="4557"/>
                      <a:pt x="10315" y="4500"/>
                    </a:cubicBezTo>
                    <a:lnTo>
                      <a:pt x="5391" y="79"/>
                    </a:lnTo>
                    <a:cubicBezTo>
                      <a:pt x="5333" y="26"/>
                      <a:pt x="5259" y="0"/>
                      <a:pt x="51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062;p37">
                <a:extLst>
                  <a:ext uri="{FF2B5EF4-FFF2-40B4-BE49-F238E27FC236}">
                    <a16:creationId xmlns:a16="http://schemas.microsoft.com/office/drawing/2014/main" id="{57401CB2-294D-4921-9775-A886F67B53CC}"/>
                  </a:ext>
                </a:extLst>
              </p:cNvPr>
              <p:cNvSpPr/>
              <p:nvPr/>
            </p:nvSpPr>
            <p:spPr>
              <a:xfrm>
                <a:off x="5290475" y="41198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175" y="5352"/>
                    </a:lnTo>
                    <a:lnTo>
                      <a:pt x="6161" y="67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1063;p37">
                <a:extLst>
                  <a:ext uri="{FF2B5EF4-FFF2-40B4-BE49-F238E27FC236}">
                    <a16:creationId xmlns:a16="http://schemas.microsoft.com/office/drawing/2014/main" id="{22A77C8B-997F-498D-B36B-45AF71BF7256}"/>
                  </a:ext>
                </a:extLst>
              </p:cNvPr>
              <p:cNvSpPr/>
              <p:nvPr/>
            </p:nvSpPr>
            <p:spPr>
              <a:xfrm>
                <a:off x="5282000" y="4112050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8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8"/>
                    </a:lnTo>
                    <a:lnTo>
                      <a:pt x="5338" y="634"/>
                    </a:lnTo>
                    <a:close/>
                    <a:moveTo>
                      <a:pt x="5220" y="0"/>
                    </a:moveTo>
                    <a:cubicBezTo>
                      <a:pt x="5136" y="0"/>
                      <a:pt x="5035" y="36"/>
                      <a:pt x="4973" y="106"/>
                    </a:cubicBezTo>
                    <a:lnTo>
                      <a:pt x="106" y="5522"/>
                    </a:lnTo>
                    <a:cubicBezTo>
                      <a:pt x="23" y="5615"/>
                      <a:pt x="1" y="5752"/>
                      <a:pt x="58" y="5866"/>
                    </a:cubicBezTo>
                    <a:cubicBezTo>
                      <a:pt x="111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7" y="6042"/>
                    </a:cubicBezTo>
                    <a:lnTo>
                      <a:pt x="1532" y="5976"/>
                    </a:lnTo>
                    <a:cubicBezTo>
                      <a:pt x="1616" y="5971"/>
                      <a:pt x="1691" y="5936"/>
                      <a:pt x="1743" y="5879"/>
                    </a:cubicBezTo>
                    <a:lnTo>
                      <a:pt x="6729" y="595"/>
                    </a:lnTo>
                    <a:cubicBezTo>
                      <a:pt x="6813" y="506"/>
                      <a:pt x="6839" y="379"/>
                      <a:pt x="6790" y="264"/>
                    </a:cubicBezTo>
                    <a:cubicBezTo>
                      <a:pt x="6746" y="150"/>
                      <a:pt x="6636" y="75"/>
                      <a:pt x="6518" y="67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1064;p37">
                <a:extLst>
                  <a:ext uri="{FF2B5EF4-FFF2-40B4-BE49-F238E27FC236}">
                    <a16:creationId xmlns:a16="http://schemas.microsoft.com/office/drawing/2014/main" id="{7A3DB093-DCCF-44CC-8B45-8CD254893FCB}"/>
                  </a:ext>
                </a:extLst>
              </p:cNvPr>
              <p:cNvSpPr/>
              <p:nvPr/>
            </p:nvSpPr>
            <p:spPr>
              <a:xfrm>
                <a:off x="5288925" y="4007200"/>
                <a:ext cx="155575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4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5"/>
                    </a:lnTo>
                    <a:lnTo>
                      <a:pt x="4925" y="4507"/>
                    </a:lnTo>
                    <a:lnTo>
                      <a:pt x="6223" y="4573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1065;p37">
                <a:extLst>
                  <a:ext uri="{FF2B5EF4-FFF2-40B4-BE49-F238E27FC236}">
                    <a16:creationId xmlns:a16="http://schemas.microsoft.com/office/drawing/2014/main" id="{B6052DCD-159C-49E1-80E9-C4361E020337}"/>
                  </a:ext>
                </a:extLst>
              </p:cNvPr>
              <p:cNvSpPr/>
              <p:nvPr/>
            </p:nvSpPr>
            <p:spPr>
              <a:xfrm>
                <a:off x="5280575" y="39994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28"/>
                    </a:lnTo>
                    <a:lnTo>
                      <a:pt x="5387" y="4516"/>
                    </a:lnTo>
                    <a:lnTo>
                      <a:pt x="1092" y="656"/>
                    </a:lnTo>
                    <a:lnTo>
                      <a:pt x="1404" y="635"/>
                    </a:lnTo>
                    <a:close/>
                    <a:moveTo>
                      <a:pt x="1513" y="0"/>
                    </a:moveTo>
                    <a:cubicBezTo>
                      <a:pt x="1506" y="0"/>
                      <a:pt x="1499" y="0"/>
                      <a:pt x="1492" y="1"/>
                    </a:cubicBezTo>
                    <a:lnTo>
                      <a:pt x="313" y="84"/>
                    </a:lnTo>
                    <a:cubicBezTo>
                      <a:pt x="190" y="97"/>
                      <a:pt x="80" y="176"/>
                      <a:pt x="40" y="296"/>
                    </a:cubicBezTo>
                    <a:cubicBezTo>
                      <a:pt x="1" y="414"/>
                      <a:pt x="36" y="546"/>
                      <a:pt x="129" y="629"/>
                    </a:cubicBezTo>
                    <a:lnTo>
                      <a:pt x="5052" y="5052"/>
                    </a:lnTo>
                    <a:cubicBezTo>
                      <a:pt x="5105" y="5101"/>
                      <a:pt x="5176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3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0"/>
                    </a:lnTo>
                    <a:cubicBezTo>
                      <a:pt x="1665" y="27"/>
                      <a:pt x="1589" y="0"/>
                      <a:pt x="151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1066;p37">
                <a:extLst>
                  <a:ext uri="{FF2B5EF4-FFF2-40B4-BE49-F238E27FC236}">
                    <a16:creationId xmlns:a16="http://schemas.microsoft.com/office/drawing/2014/main" id="{9A67774C-2592-4D7C-B420-39F915F5180A}"/>
                  </a:ext>
                </a:extLst>
              </p:cNvPr>
              <p:cNvSpPr/>
              <p:nvPr/>
            </p:nvSpPr>
            <p:spPr>
              <a:xfrm>
                <a:off x="4403375" y="4929425"/>
                <a:ext cx="2196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317" extrusionOk="0">
                    <a:moveTo>
                      <a:pt x="1765" y="0"/>
                    </a:moveTo>
                    <a:lnTo>
                      <a:pt x="1" y="6380"/>
                    </a:lnTo>
                    <a:lnTo>
                      <a:pt x="7019" y="8317"/>
                    </a:lnTo>
                    <a:lnTo>
                      <a:pt x="8783" y="1936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1067;p37">
                <a:extLst>
                  <a:ext uri="{FF2B5EF4-FFF2-40B4-BE49-F238E27FC236}">
                    <a16:creationId xmlns:a16="http://schemas.microsoft.com/office/drawing/2014/main" id="{DAD7CEE3-D9B0-4F07-8A9E-C1F79B773434}"/>
                  </a:ext>
                </a:extLst>
              </p:cNvPr>
              <p:cNvSpPr/>
              <p:nvPr/>
            </p:nvSpPr>
            <p:spPr>
              <a:xfrm>
                <a:off x="4395350" y="4921600"/>
                <a:ext cx="2356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9427" h="8947" extrusionOk="0">
                    <a:moveTo>
                      <a:pt x="2302" y="700"/>
                    </a:moveTo>
                    <a:lnTo>
                      <a:pt x="8718" y="2469"/>
                    </a:lnTo>
                    <a:lnTo>
                      <a:pt x="7124" y="8246"/>
                    </a:lnTo>
                    <a:lnTo>
                      <a:pt x="708" y="6473"/>
                    </a:lnTo>
                    <a:lnTo>
                      <a:pt x="2302" y="700"/>
                    </a:lnTo>
                    <a:close/>
                    <a:moveTo>
                      <a:pt x="2080" y="1"/>
                    </a:moveTo>
                    <a:cubicBezTo>
                      <a:pt x="1945" y="1"/>
                      <a:pt x="1819" y="91"/>
                      <a:pt x="1782" y="229"/>
                    </a:cubicBezTo>
                    <a:lnTo>
                      <a:pt x="22" y="6610"/>
                    </a:lnTo>
                    <a:cubicBezTo>
                      <a:pt x="1" y="6689"/>
                      <a:pt x="9" y="6776"/>
                      <a:pt x="48" y="6847"/>
                    </a:cubicBezTo>
                    <a:cubicBezTo>
                      <a:pt x="93" y="6922"/>
                      <a:pt x="159" y="6975"/>
                      <a:pt x="238" y="6997"/>
                    </a:cubicBezTo>
                    <a:lnTo>
                      <a:pt x="7256" y="8933"/>
                    </a:lnTo>
                    <a:cubicBezTo>
                      <a:pt x="7288" y="8941"/>
                      <a:pt x="7314" y="8947"/>
                      <a:pt x="7340" y="8947"/>
                    </a:cubicBezTo>
                    <a:cubicBezTo>
                      <a:pt x="7397" y="8947"/>
                      <a:pt x="7450" y="8929"/>
                      <a:pt x="7494" y="8902"/>
                    </a:cubicBezTo>
                    <a:cubicBezTo>
                      <a:pt x="7569" y="8862"/>
                      <a:pt x="7621" y="8792"/>
                      <a:pt x="7644" y="8713"/>
                    </a:cubicBezTo>
                    <a:lnTo>
                      <a:pt x="9404" y="2332"/>
                    </a:lnTo>
                    <a:cubicBezTo>
                      <a:pt x="9426" y="2253"/>
                      <a:pt x="9417" y="2170"/>
                      <a:pt x="9373" y="2095"/>
                    </a:cubicBezTo>
                    <a:cubicBezTo>
                      <a:pt x="9333" y="2024"/>
                      <a:pt x="9268" y="1971"/>
                      <a:pt x="9183" y="1950"/>
                    </a:cubicBezTo>
                    <a:lnTo>
                      <a:pt x="2166" y="13"/>
                    </a:lnTo>
                    <a:cubicBezTo>
                      <a:pt x="2137" y="5"/>
                      <a:pt x="2108" y="1"/>
                      <a:pt x="20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1068;p37">
                <a:extLst>
                  <a:ext uri="{FF2B5EF4-FFF2-40B4-BE49-F238E27FC236}">
                    <a16:creationId xmlns:a16="http://schemas.microsoft.com/office/drawing/2014/main" id="{E3F3A191-6A39-4C1E-8CA3-C96DAAEB0E8E}"/>
                  </a:ext>
                </a:extLst>
              </p:cNvPr>
              <p:cNvSpPr/>
              <p:nvPr/>
            </p:nvSpPr>
            <p:spPr>
              <a:xfrm>
                <a:off x="4403375" y="5088925"/>
                <a:ext cx="1884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3130" extrusionOk="0">
                    <a:moveTo>
                      <a:pt x="1" y="0"/>
                    </a:moveTo>
                    <a:lnTo>
                      <a:pt x="590" y="1025"/>
                    </a:lnTo>
                    <a:lnTo>
                      <a:pt x="7538" y="3129"/>
                    </a:lnTo>
                    <a:lnTo>
                      <a:pt x="7538" y="3129"/>
                    </a:lnTo>
                    <a:lnTo>
                      <a:pt x="7019" y="19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1069;p37">
                <a:extLst>
                  <a:ext uri="{FF2B5EF4-FFF2-40B4-BE49-F238E27FC236}">
                    <a16:creationId xmlns:a16="http://schemas.microsoft.com/office/drawing/2014/main" id="{498A497A-00AA-415F-B6F4-9CC48A23159F}"/>
                  </a:ext>
                </a:extLst>
              </p:cNvPr>
              <p:cNvSpPr/>
              <p:nvPr/>
            </p:nvSpPr>
            <p:spPr>
              <a:xfrm>
                <a:off x="4395025" y="5081150"/>
                <a:ext cx="2052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753" extrusionOk="0">
                    <a:moveTo>
                      <a:pt x="985" y="817"/>
                    </a:moveTo>
                    <a:lnTo>
                      <a:pt x="7129" y="2512"/>
                    </a:lnTo>
                    <a:lnTo>
                      <a:pt x="7313" y="2943"/>
                    </a:lnTo>
                    <a:lnTo>
                      <a:pt x="1131" y="1072"/>
                    </a:lnTo>
                    <a:lnTo>
                      <a:pt x="985" y="817"/>
                    </a:lnTo>
                    <a:close/>
                    <a:moveTo>
                      <a:pt x="332" y="0"/>
                    </a:moveTo>
                    <a:cubicBezTo>
                      <a:pt x="238" y="0"/>
                      <a:pt x="149" y="43"/>
                      <a:pt x="88" y="118"/>
                    </a:cubicBezTo>
                    <a:cubicBezTo>
                      <a:pt x="8" y="219"/>
                      <a:pt x="0" y="355"/>
                      <a:pt x="67" y="465"/>
                    </a:cubicBezTo>
                    <a:lnTo>
                      <a:pt x="652" y="1491"/>
                    </a:lnTo>
                    <a:cubicBezTo>
                      <a:pt x="691" y="1561"/>
                      <a:pt x="757" y="1609"/>
                      <a:pt x="832" y="1635"/>
                    </a:cubicBezTo>
                    <a:lnTo>
                      <a:pt x="7784" y="3739"/>
                    </a:lnTo>
                    <a:cubicBezTo>
                      <a:pt x="7815" y="3747"/>
                      <a:pt x="7841" y="3753"/>
                      <a:pt x="7872" y="3753"/>
                    </a:cubicBezTo>
                    <a:cubicBezTo>
                      <a:pt x="7961" y="3753"/>
                      <a:pt x="8048" y="3713"/>
                      <a:pt x="8105" y="3647"/>
                    </a:cubicBezTo>
                    <a:cubicBezTo>
                      <a:pt x="8189" y="3554"/>
                      <a:pt x="8211" y="3426"/>
                      <a:pt x="8158" y="3312"/>
                    </a:cubicBezTo>
                    <a:lnTo>
                      <a:pt x="7639" y="2124"/>
                    </a:lnTo>
                    <a:cubicBezTo>
                      <a:pt x="7604" y="2037"/>
                      <a:pt x="7529" y="1970"/>
                      <a:pt x="7437" y="1948"/>
                    </a:cubicBezTo>
                    <a:lnTo>
                      <a:pt x="418" y="12"/>
                    </a:lnTo>
                    <a:cubicBezTo>
                      <a:pt x="390" y="4"/>
                      <a:pt x="361" y="0"/>
                      <a:pt x="3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1070;p37">
                <a:extLst>
                  <a:ext uri="{FF2B5EF4-FFF2-40B4-BE49-F238E27FC236}">
                    <a16:creationId xmlns:a16="http://schemas.microsoft.com/office/drawing/2014/main" id="{CD32F038-01D6-4972-9F6F-AEA5DBAEA08A}"/>
                  </a:ext>
                </a:extLst>
              </p:cNvPr>
              <p:cNvSpPr/>
              <p:nvPr/>
            </p:nvSpPr>
            <p:spPr>
              <a:xfrm>
                <a:off x="4578850" y="4977825"/>
                <a:ext cx="59075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7574" extrusionOk="0">
                    <a:moveTo>
                      <a:pt x="1764" y="0"/>
                    </a:moveTo>
                    <a:lnTo>
                      <a:pt x="0" y="6381"/>
                    </a:lnTo>
                    <a:lnTo>
                      <a:pt x="519" y="7573"/>
                    </a:lnTo>
                    <a:lnTo>
                      <a:pt x="2363" y="1016"/>
                    </a:lnTo>
                    <a:lnTo>
                      <a:pt x="1835" y="124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1071;p37">
                <a:extLst>
                  <a:ext uri="{FF2B5EF4-FFF2-40B4-BE49-F238E27FC236}">
                    <a16:creationId xmlns:a16="http://schemas.microsoft.com/office/drawing/2014/main" id="{F4B10A2D-9A8D-499C-AB24-03254C8C8342}"/>
                  </a:ext>
                </a:extLst>
              </p:cNvPr>
              <p:cNvSpPr/>
              <p:nvPr/>
            </p:nvSpPr>
            <p:spPr>
              <a:xfrm>
                <a:off x="4570800" y="4970025"/>
                <a:ext cx="7527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8198" extrusionOk="0">
                    <a:moveTo>
                      <a:pt x="2192" y="1108"/>
                    </a:moveTo>
                    <a:lnTo>
                      <a:pt x="2350" y="1372"/>
                    </a:lnTo>
                    <a:lnTo>
                      <a:pt x="780" y="6957"/>
                    </a:lnTo>
                    <a:lnTo>
                      <a:pt x="656" y="6671"/>
                    </a:lnTo>
                    <a:lnTo>
                      <a:pt x="2192" y="1108"/>
                    </a:lnTo>
                    <a:close/>
                    <a:moveTo>
                      <a:pt x="2085" y="1"/>
                    </a:moveTo>
                    <a:cubicBezTo>
                      <a:pt x="2071" y="1"/>
                      <a:pt x="2057" y="2"/>
                      <a:pt x="2043" y="4"/>
                    </a:cubicBezTo>
                    <a:cubicBezTo>
                      <a:pt x="1919" y="22"/>
                      <a:pt x="1818" y="109"/>
                      <a:pt x="1783" y="229"/>
                    </a:cubicBezTo>
                    <a:lnTo>
                      <a:pt x="23" y="6608"/>
                    </a:lnTo>
                    <a:cubicBezTo>
                      <a:pt x="0" y="6679"/>
                      <a:pt x="10" y="6754"/>
                      <a:pt x="36" y="6820"/>
                    </a:cubicBezTo>
                    <a:lnTo>
                      <a:pt x="555" y="8008"/>
                    </a:lnTo>
                    <a:cubicBezTo>
                      <a:pt x="603" y="8123"/>
                      <a:pt x="718" y="8198"/>
                      <a:pt x="841" y="8198"/>
                    </a:cubicBezTo>
                    <a:lnTo>
                      <a:pt x="863" y="8198"/>
                    </a:lnTo>
                    <a:cubicBezTo>
                      <a:pt x="995" y="8188"/>
                      <a:pt x="1109" y="8096"/>
                      <a:pt x="1145" y="7969"/>
                    </a:cubicBezTo>
                    <a:lnTo>
                      <a:pt x="2989" y="1412"/>
                    </a:lnTo>
                    <a:cubicBezTo>
                      <a:pt x="3010" y="1333"/>
                      <a:pt x="2997" y="1245"/>
                      <a:pt x="2957" y="1170"/>
                    </a:cubicBezTo>
                    <a:lnTo>
                      <a:pt x="2355" y="154"/>
                    </a:lnTo>
                    <a:cubicBezTo>
                      <a:pt x="2296" y="60"/>
                      <a:pt x="2196" y="1"/>
                      <a:pt x="20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1072;p37">
                <a:extLst>
                  <a:ext uri="{FF2B5EF4-FFF2-40B4-BE49-F238E27FC236}">
                    <a16:creationId xmlns:a16="http://schemas.microsoft.com/office/drawing/2014/main" id="{7748DD9E-3E6C-4617-BE9E-67134BDF7D45}"/>
                  </a:ext>
                </a:extLst>
              </p:cNvPr>
              <p:cNvSpPr/>
              <p:nvPr/>
            </p:nvSpPr>
            <p:spPr>
              <a:xfrm>
                <a:off x="3357775" y="2560150"/>
                <a:ext cx="2447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9841" extrusionOk="0">
                    <a:moveTo>
                      <a:pt x="4866" y="1"/>
                    </a:moveTo>
                    <a:lnTo>
                      <a:pt x="0" y="5418"/>
                    </a:lnTo>
                    <a:lnTo>
                      <a:pt x="4923" y="9840"/>
                    </a:lnTo>
                    <a:lnTo>
                      <a:pt x="9790" y="4424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1073;p37">
                <a:extLst>
                  <a:ext uri="{FF2B5EF4-FFF2-40B4-BE49-F238E27FC236}">
                    <a16:creationId xmlns:a16="http://schemas.microsoft.com/office/drawing/2014/main" id="{B5CD2F08-3A4D-4441-93F9-A429CBA238EF}"/>
                  </a:ext>
                </a:extLst>
              </p:cNvPr>
              <p:cNvSpPr/>
              <p:nvPr/>
            </p:nvSpPr>
            <p:spPr>
              <a:xfrm>
                <a:off x="3349850" y="25523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06" y="757"/>
                    </a:moveTo>
                    <a:lnTo>
                      <a:pt x="9663" y="4761"/>
                    </a:lnTo>
                    <a:lnTo>
                      <a:pt x="5218" y="9711"/>
                    </a:lnTo>
                    <a:lnTo>
                      <a:pt x="756" y="5706"/>
                    </a:lnTo>
                    <a:lnTo>
                      <a:pt x="5206" y="757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6"/>
                      <a:pt x="4950" y="105"/>
                    </a:cubicBezTo>
                    <a:lnTo>
                      <a:pt x="84" y="5522"/>
                    </a:lnTo>
                    <a:cubicBezTo>
                      <a:pt x="27" y="5584"/>
                      <a:pt x="0" y="5663"/>
                      <a:pt x="4" y="5747"/>
                    </a:cubicBezTo>
                    <a:cubicBezTo>
                      <a:pt x="9" y="5830"/>
                      <a:pt x="44" y="5909"/>
                      <a:pt x="106" y="5962"/>
                    </a:cubicBezTo>
                    <a:lnTo>
                      <a:pt x="5033" y="10385"/>
                    </a:lnTo>
                    <a:cubicBezTo>
                      <a:pt x="5090" y="10438"/>
                      <a:pt x="5165" y="10468"/>
                      <a:pt x="5240" y="10468"/>
                    </a:cubicBezTo>
                    <a:lnTo>
                      <a:pt x="5258" y="10468"/>
                    </a:lnTo>
                    <a:cubicBezTo>
                      <a:pt x="5342" y="10464"/>
                      <a:pt x="5417" y="10424"/>
                      <a:pt x="5474" y="10363"/>
                    </a:cubicBezTo>
                    <a:lnTo>
                      <a:pt x="10340" y="4946"/>
                    </a:lnTo>
                    <a:cubicBezTo>
                      <a:pt x="10455" y="4818"/>
                      <a:pt x="10442" y="4620"/>
                      <a:pt x="10314" y="4501"/>
                    </a:cubicBezTo>
                    <a:lnTo>
                      <a:pt x="5390" y="79"/>
                    </a:lnTo>
                    <a:cubicBezTo>
                      <a:pt x="5332" y="26"/>
                      <a:pt x="5258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1074;p37">
                <a:extLst>
                  <a:ext uri="{FF2B5EF4-FFF2-40B4-BE49-F238E27FC236}">
                    <a16:creationId xmlns:a16="http://schemas.microsoft.com/office/drawing/2014/main" id="{7DF23D0B-B3E2-4F2F-9632-12131B3AD280}"/>
                  </a:ext>
                </a:extLst>
              </p:cNvPr>
              <p:cNvSpPr/>
              <p:nvPr/>
            </p:nvSpPr>
            <p:spPr>
              <a:xfrm>
                <a:off x="3480850" y="26707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80" y="5351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1075;p37">
                <a:extLst>
                  <a:ext uri="{FF2B5EF4-FFF2-40B4-BE49-F238E27FC236}">
                    <a16:creationId xmlns:a16="http://schemas.microsoft.com/office/drawing/2014/main" id="{0C1A45A3-E37F-478E-BDD3-5C8CA98E5844}"/>
                  </a:ext>
                </a:extLst>
              </p:cNvPr>
              <p:cNvSpPr/>
              <p:nvPr/>
            </p:nvSpPr>
            <p:spPr>
              <a:xfrm>
                <a:off x="3472475" y="2662900"/>
                <a:ext cx="1708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8" extrusionOk="0">
                    <a:moveTo>
                      <a:pt x="5334" y="635"/>
                    </a:moveTo>
                    <a:lnTo>
                      <a:pt x="5805" y="661"/>
                    </a:lnTo>
                    <a:lnTo>
                      <a:pt x="1369" y="5361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4" y="635"/>
                    </a:lnTo>
                    <a:close/>
                    <a:moveTo>
                      <a:pt x="5203" y="1"/>
                    </a:moveTo>
                    <a:cubicBezTo>
                      <a:pt x="5118" y="1"/>
                      <a:pt x="5028" y="40"/>
                      <a:pt x="4970" y="107"/>
                    </a:cubicBezTo>
                    <a:lnTo>
                      <a:pt x="102" y="5523"/>
                    </a:lnTo>
                    <a:cubicBezTo>
                      <a:pt x="19" y="5615"/>
                      <a:pt x="1" y="5753"/>
                      <a:pt x="53" y="5867"/>
                    </a:cubicBezTo>
                    <a:cubicBezTo>
                      <a:pt x="106" y="5977"/>
                      <a:pt x="217" y="6047"/>
                      <a:pt x="335" y="6047"/>
                    </a:cubicBezTo>
                    <a:cubicBezTo>
                      <a:pt x="344" y="6047"/>
                      <a:pt x="349" y="6047"/>
                      <a:pt x="353" y="6043"/>
                    </a:cubicBezTo>
                    <a:lnTo>
                      <a:pt x="1532" y="5977"/>
                    </a:lnTo>
                    <a:cubicBezTo>
                      <a:pt x="1611" y="5972"/>
                      <a:pt x="1686" y="5937"/>
                      <a:pt x="1739" y="5879"/>
                    </a:cubicBezTo>
                    <a:lnTo>
                      <a:pt x="6725" y="595"/>
                    </a:lnTo>
                    <a:cubicBezTo>
                      <a:pt x="6808" y="507"/>
                      <a:pt x="6835" y="379"/>
                      <a:pt x="6786" y="265"/>
                    </a:cubicBezTo>
                    <a:cubicBezTo>
                      <a:pt x="6743" y="150"/>
                      <a:pt x="6637" y="76"/>
                      <a:pt x="6513" y="67"/>
                    </a:cubicBezTo>
                    <a:lnTo>
                      <a:pt x="5216" y="1"/>
                    </a:lnTo>
                    <a:cubicBezTo>
                      <a:pt x="5211" y="1"/>
                      <a:pt x="5207" y="1"/>
                      <a:pt x="52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1076;p37">
                <a:extLst>
                  <a:ext uri="{FF2B5EF4-FFF2-40B4-BE49-F238E27FC236}">
                    <a16:creationId xmlns:a16="http://schemas.microsoft.com/office/drawing/2014/main" id="{6FA498C4-A11E-4F57-8420-AE5BE8534A39}"/>
                  </a:ext>
                </a:extLst>
              </p:cNvPr>
              <p:cNvSpPr/>
              <p:nvPr/>
            </p:nvSpPr>
            <p:spPr>
              <a:xfrm>
                <a:off x="3479425" y="25580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8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1077;p37">
                <a:extLst>
                  <a:ext uri="{FF2B5EF4-FFF2-40B4-BE49-F238E27FC236}">
                    <a16:creationId xmlns:a16="http://schemas.microsoft.com/office/drawing/2014/main" id="{88D8293F-211E-4A1C-AAEF-04E0869A424A}"/>
                  </a:ext>
                </a:extLst>
              </p:cNvPr>
              <p:cNvSpPr/>
              <p:nvPr/>
            </p:nvSpPr>
            <p:spPr>
              <a:xfrm>
                <a:off x="3470950" y="2550225"/>
                <a:ext cx="1725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204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7"/>
                    </a:lnTo>
                    <a:lnTo>
                      <a:pt x="1097" y="658"/>
                    </a:lnTo>
                    <a:lnTo>
                      <a:pt x="1404" y="636"/>
                    </a:lnTo>
                    <a:close/>
                    <a:moveTo>
                      <a:pt x="1520" y="1"/>
                    </a:moveTo>
                    <a:cubicBezTo>
                      <a:pt x="1511" y="1"/>
                      <a:pt x="1502" y="1"/>
                      <a:pt x="1493" y="2"/>
                    </a:cubicBezTo>
                    <a:lnTo>
                      <a:pt x="313" y="85"/>
                    </a:lnTo>
                    <a:cubicBezTo>
                      <a:pt x="189" y="99"/>
                      <a:pt x="84" y="178"/>
                      <a:pt x="41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32"/>
                      <a:pt x="5246" y="5138"/>
                    </a:cubicBezTo>
                    <a:lnTo>
                      <a:pt x="6544" y="5203"/>
                    </a:lnTo>
                    <a:lnTo>
                      <a:pt x="6557" y="5203"/>
                    </a:lnTo>
                    <a:cubicBezTo>
                      <a:pt x="6684" y="5203"/>
                      <a:pt x="6799" y="5124"/>
                      <a:pt x="6847" y="5010"/>
                    </a:cubicBezTo>
                    <a:cubicBezTo>
                      <a:pt x="6900" y="4886"/>
                      <a:pt x="6865" y="4746"/>
                      <a:pt x="6768" y="4657"/>
                    </a:cubicBezTo>
                    <a:lnTo>
                      <a:pt x="1725" y="81"/>
                    </a:lnTo>
                    <a:cubicBezTo>
                      <a:pt x="1670" y="30"/>
                      <a:pt x="1595" y="1"/>
                      <a:pt x="15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1078;p37">
                <a:extLst>
                  <a:ext uri="{FF2B5EF4-FFF2-40B4-BE49-F238E27FC236}">
                    <a16:creationId xmlns:a16="http://schemas.microsoft.com/office/drawing/2014/main" id="{CC4CE9A7-3365-4016-97A0-041F9E408E9C}"/>
                  </a:ext>
                </a:extLst>
              </p:cNvPr>
              <p:cNvSpPr/>
              <p:nvPr/>
            </p:nvSpPr>
            <p:spPr>
              <a:xfrm>
                <a:off x="4751550" y="35793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91" y="4424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1079;p37">
                <a:extLst>
                  <a:ext uri="{FF2B5EF4-FFF2-40B4-BE49-F238E27FC236}">
                    <a16:creationId xmlns:a16="http://schemas.microsoft.com/office/drawing/2014/main" id="{F9439F81-C12A-4D0C-ACE2-0A37D47A9DF2}"/>
                  </a:ext>
                </a:extLst>
              </p:cNvPr>
              <p:cNvSpPr/>
              <p:nvPr/>
            </p:nvSpPr>
            <p:spPr>
              <a:xfrm>
                <a:off x="4742850" y="3571525"/>
                <a:ext cx="26217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7" extrusionOk="0">
                    <a:moveTo>
                      <a:pt x="5237" y="755"/>
                    </a:moveTo>
                    <a:lnTo>
                      <a:pt x="9694" y="4760"/>
                    </a:lnTo>
                    <a:lnTo>
                      <a:pt x="5251" y="9710"/>
                    </a:lnTo>
                    <a:lnTo>
                      <a:pt x="789" y="5705"/>
                    </a:lnTo>
                    <a:lnTo>
                      <a:pt x="5237" y="755"/>
                    </a:lnTo>
                    <a:close/>
                    <a:moveTo>
                      <a:pt x="5223" y="1"/>
                    </a:moveTo>
                    <a:cubicBezTo>
                      <a:pt x="5214" y="1"/>
                      <a:pt x="5206" y="1"/>
                      <a:pt x="5198" y="2"/>
                    </a:cubicBezTo>
                    <a:cubicBezTo>
                      <a:pt x="5114" y="7"/>
                      <a:pt x="5035" y="42"/>
                      <a:pt x="4978" y="104"/>
                    </a:cubicBezTo>
                    <a:lnTo>
                      <a:pt x="115" y="5520"/>
                    </a:lnTo>
                    <a:cubicBezTo>
                      <a:pt x="1" y="5648"/>
                      <a:pt x="9" y="5847"/>
                      <a:pt x="137" y="5965"/>
                    </a:cubicBezTo>
                    <a:lnTo>
                      <a:pt x="5066" y="10388"/>
                    </a:lnTo>
                    <a:cubicBezTo>
                      <a:pt x="5123" y="10440"/>
                      <a:pt x="5198" y="10467"/>
                      <a:pt x="5273" y="10467"/>
                    </a:cubicBezTo>
                    <a:cubicBezTo>
                      <a:pt x="5360" y="10467"/>
                      <a:pt x="5444" y="10431"/>
                      <a:pt x="5506" y="10361"/>
                    </a:cubicBezTo>
                    <a:lnTo>
                      <a:pt x="10368" y="4945"/>
                    </a:lnTo>
                    <a:cubicBezTo>
                      <a:pt x="10487" y="4817"/>
                      <a:pt x="10474" y="4618"/>
                      <a:pt x="10346" y="4504"/>
                    </a:cubicBezTo>
                    <a:lnTo>
                      <a:pt x="5422" y="81"/>
                    </a:lnTo>
                    <a:cubicBezTo>
                      <a:pt x="5367" y="31"/>
                      <a:pt x="5292" y="1"/>
                      <a:pt x="5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1080;p37">
                <a:extLst>
                  <a:ext uri="{FF2B5EF4-FFF2-40B4-BE49-F238E27FC236}">
                    <a16:creationId xmlns:a16="http://schemas.microsoft.com/office/drawing/2014/main" id="{7E033080-44F6-4387-AF02-09612CF6A252}"/>
                  </a:ext>
                </a:extLst>
              </p:cNvPr>
              <p:cNvSpPr/>
              <p:nvPr/>
            </p:nvSpPr>
            <p:spPr>
              <a:xfrm>
                <a:off x="4874650" y="36899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7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1081;p37">
                <a:extLst>
                  <a:ext uri="{FF2B5EF4-FFF2-40B4-BE49-F238E27FC236}">
                    <a16:creationId xmlns:a16="http://schemas.microsoft.com/office/drawing/2014/main" id="{611FA3CA-37F7-4F0E-B940-FD2FC536703A}"/>
                  </a:ext>
                </a:extLst>
              </p:cNvPr>
              <p:cNvSpPr/>
              <p:nvPr/>
            </p:nvSpPr>
            <p:spPr>
              <a:xfrm>
                <a:off x="4866175" y="36821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8" y="635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3"/>
                    </a:lnTo>
                    <a:lnTo>
                      <a:pt x="5338" y="635"/>
                    </a:lnTo>
                    <a:close/>
                    <a:moveTo>
                      <a:pt x="5205" y="1"/>
                    </a:moveTo>
                    <a:cubicBezTo>
                      <a:pt x="5121" y="1"/>
                      <a:pt x="5032" y="36"/>
                      <a:pt x="4973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8" y="5867"/>
                    </a:cubicBezTo>
                    <a:cubicBezTo>
                      <a:pt x="111" y="5972"/>
                      <a:pt x="220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5" y="5968"/>
                      <a:pt x="1690" y="5933"/>
                      <a:pt x="1743" y="5875"/>
                    </a:cubicBezTo>
                    <a:lnTo>
                      <a:pt x="6729" y="595"/>
                    </a:lnTo>
                    <a:cubicBezTo>
                      <a:pt x="6812" y="503"/>
                      <a:pt x="6839" y="375"/>
                      <a:pt x="6790" y="261"/>
                    </a:cubicBezTo>
                    <a:cubicBezTo>
                      <a:pt x="6746" y="146"/>
                      <a:pt x="6636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10" y="1"/>
                      <a:pt x="5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1082;p37">
                <a:extLst>
                  <a:ext uri="{FF2B5EF4-FFF2-40B4-BE49-F238E27FC236}">
                    <a16:creationId xmlns:a16="http://schemas.microsoft.com/office/drawing/2014/main" id="{CD11E7B0-76BD-4A4B-B6E2-4B4918F35D56}"/>
                  </a:ext>
                </a:extLst>
              </p:cNvPr>
              <p:cNvSpPr/>
              <p:nvPr/>
            </p:nvSpPr>
            <p:spPr>
              <a:xfrm>
                <a:off x="4873100" y="3577200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0" y="88"/>
                    </a:lnTo>
                    <a:lnTo>
                      <a:pt x="4929" y="4511"/>
                    </a:lnTo>
                    <a:lnTo>
                      <a:pt x="6223" y="4576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1083;p37">
                <a:extLst>
                  <a:ext uri="{FF2B5EF4-FFF2-40B4-BE49-F238E27FC236}">
                    <a16:creationId xmlns:a16="http://schemas.microsoft.com/office/drawing/2014/main" id="{2041C96A-F95A-406E-B197-1F6B1442365A}"/>
                  </a:ext>
                </a:extLst>
              </p:cNvPr>
              <p:cNvSpPr/>
              <p:nvPr/>
            </p:nvSpPr>
            <p:spPr>
              <a:xfrm>
                <a:off x="4864750" y="3569375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4" y="634"/>
                    </a:moveTo>
                    <a:lnTo>
                      <a:pt x="5699" y="4533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4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8"/>
                    </a:lnTo>
                    <a:cubicBezTo>
                      <a:pt x="190" y="98"/>
                      <a:pt x="80" y="181"/>
                      <a:pt x="40" y="299"/>
                    </a:cubicBezTo>
                    <a:cubicBezTo>
                      <a:pt x="1" y="419"/>
                      <a:pt x="36" y="547"/>
                      <a:pt x="128" y="634"/>
                    </a:cubicBezTo>
                    <a:lnTo>
                      <a:pt x="5052" y="5057"/>
                    </a:lnTo>
                    <a:cubicBezTo>
                      <a:pt x="5105" y="5105"/>
                      <a:pt x="5175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4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1084;p37">
                <a:extLst>
                  <a:ext uri="{FF2B5EF4-FFF2-40B4-BE49-F238E27FC236}">
                    <a16:creationId xmlns:a16="http://schemas.microsoft.com/office/drawing/2014/main" id="{B38B153A-37D1-46FC-9692-EB5CA22C7AF6}"/>
                  </a:ext>
                </a:extLst>
              </p:cNvPr>
              <p:cNvSpPr/>
              <p:nvPr/>
            </p:nvSpPr>
            <p:spPr>
              <a:xfrm>
                <a:off x="4424150" y="1748975"/>
                <a:ext cx="2448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0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4925" y="9839"/>
                    </a:lnTo>
                    <a:lnTo>
                      <a:pt x="9792" y="4423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1085;p37">
                <a:extLst>
                  <a:ext uri="{FF2B5EF4-FFF2-40B4-BE49-F238E27FC236}">
                    <a16:creationId xmlns:a16="http://schemas.microsoft.com/office/drawing/2014/main" id="{C2CBECDB-F829-4449-BA6D-BC939CCB8CF0}"/>
                  </a:ext>
                </a:extLst>
              </p:cNvPr>
              <p:cNvSpPr/>
              <p:nvPr/>
            </p:nvSpPr>
            <p:spPr>
              <a:xfrm>
                <a:off x="4416250" y="1741125"/>
                <a:ext cx="26062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7" extrusionOk="0">
                    <a:moveTo>
                      <a:pt x="5205" y="754"/>
                    </a:moveTo>
                    <a:lnTo>
                      <a:pt x="9663" y="4758"/>
                    </a:lnTo>
                    <a:lnTo>
                      <a:pt x="5219" y="9713"/>
                    </a:lnTo>
                    <a:lnTo>
                      <a:pt x="757" y="5708"/>
                    </a:lnTo>
                    <a:lnTo>
                      <a:pt x="5205" y="754"/>
                    </a:lnTo>
                    <a:close/>
                    <a:moveTo>
                      <a:pt x="5181" y="1"/>
                    </a:moveTo>
                    <a:cubicBezTo>
                      <a:pt x="5096" y="1"/>
                      <a:pt x="5012" y="35"/>
                      <a:pt x="4951" y="103"/>
                    </a:cubicBezTo>
                    <a:lnTo>
                      <a:pt x="84" y="5519"/>
                    </a:lnTo>
                    <a:cubicBezTo>
                      <a:pt x="27" y="5586"/>
                      <a:pt x="0" y="5665"/>
                      <a:pt x="4" y="5749"/>
                    </a:cubicBezTo>
                    <a:cubicBezTo>
                      <a:pt x="10" y="5832"/>
                      <a:pt x="44" y="5907"/>
                      <a:pt x="106" y="5964"/>
                    </a:cubicBezTo>
                    <a:lnTo>
                      <a:pt x="5034" y="10387"/>
                    </a:lnTo>
                    <a:cubicBezTo>
                      <a:pt x="5091" y="10440"/>
                      <a:pt x="5166" y="10466"/>
                      <a:pt x="5241" y="10466"/>
                    </a:cubicBezTo>
                    <a:cubicBezTo>
                      <a:pt x="5329" y="10466"/>
                      <a:pt x="5412" y="10430"/>
                      <a:pt x="5475" y="10365"/>
                    </a:cubicBezTo>
                    <a:lnTo>
                      <a:pt x="10341" y="4948"/>
                    </a:lnTo>
                    <a:cubicBezTo>
                      <a:pt x="10394" y="4886"/>
                      <a:pt x="10425" y="4802"/>
                      <a:pt x="10420" y="4719"/>
                    </a:cubicBezTo>
                    <a:cubicBezTo>
                      <a:pt x="10416" y="4635"/>
                      <a:pt x="10376" y="4561"/>
                      <a:pt x="10315" y="4503"/>
                    </a:cubicBezTo>
                    <a:lnTo>
                      <a:pt x="5390" y="81"/>
                    </a:lnTo>
                    <a:cubicBezTo>
                      <a:pt x="5331" y="27"/>
                      <a:pt x="5256" y="1"/>
                      <a:pt x="51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1086;p37">
                <a:extLst>
                  <a:ext uri="{FF2B5EF4-FFF2-40B4-BE49-F238E27FC236}">
                    <a16:creationId xmlns:a16="http://schemas.microsoft.com/office/drawing/2014/main" id="{FBE4D579-EED2-45B1-887A-6965D87597E7}"/>
                  </a:ext>
                </a:extLst>
              </p:cNvPr>
              <p:cNvSpPr/>
              <p:nvPr/>
            </p:nvSpPr>
            <p:spPr>
              <a:xfrm>
                <a:off x="4547275" y="18595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79" y="5351"/>
                    </a:lnTo>
                    <a:lnTo>
                      <a:pt x="6160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1087;p37">
                <a:extLst>
                  <a:ext uri="{FF2B5EF4-FFF2-40B4-BE49-F238E27FC236}">
                    <a16:creationId xmlns:a16="http://schemas.microsoft.com/office/drawing/2014/main" id="{A0FD00C9-AAF0-44D1-8468-FC31520A9545}"/>
                  </a:ext>
                </a:extLst>
              </p:cNvPr>
              <p:cNvSpPr/>
              <p:nvPr/>
            </p:nvSpPr>
            <p:spPr>
              <a:xfrm>
                <a:off x="4538900" y="1851725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4" y="634"/>
                    </a:moveTo>
                    <a:lnTo>
                      <a:pt x="5805" y="656"/>
                    </a:lnTo>
                    <a:lnTo>
                      <a:pt x="1369" y="5356"/>
                    </a:lnTo>
                    <a:lnTo>
                      <a:pt x="1075" y="5373"/>
                    </a:lnTo>
                    <a:lnTo>
                      <a:pt x="5334" y="634"/>
                    </a:lnTo>
                    <a:close/>
                    <a:moveTo>
                      <a:pt x="5216" y="0"/>
                    </a:moveTo>
                    <a:cubicBezTo>
                      <a:pt x="5118" y="0"/>
                      <a:pt x="5031" y="35"/>
                      <a:pt x="4968" y="106"/>
                    </a:cubicBezTo>
                    <a:lnTo>
                      <a:pt x="102" y="5522"/>
                    </a:lnTo>
                    <a:cubicBezTo>
                      <a:pt x="19" y="5614"/>
                      <a:pt x="1" y="5752"/>
                      <a:pt x="53" y="5866"/>
                    </a:cubicBezTo>
                    <a:cubicBezTo>
                      <a:pt x="106" y="5976"/>
                      <a:pt x="216" y="6042"/>
                      <a:pt x="335" y="6042"/>
                    </a:cubicBezTo>
                    <a:lnTo>
                      <a:pt x="352" y="6042"/>
                    </a:lnTo>
                    <a:lnTo>
                      <a:pt x="1532" y="5976"/>
                    </a:lnTo>
                    <a:cubicBezTo>
                      <a:pt x="1611" y="5971"/>
                      <a:pt x="1686" y="5936"/>
                      <a:pt x="1739" y="5878"/>
                    </a:cubicBezTo>
                    <a:lnTo>
                      <a:pt x="6725" y="594"/>
                    </a:lnTo>
                    <a:cubicBezTo>
                      <a:pt x="6808" y="506"/>
                      <a:pt x="6834" y="374"/>
                      <a:pt x="6786" y="264"/>
                    </a:cubicBezTo>
                    <a:cubicBezTo>
                      <a:pt x="6742" y="149"/>
                      <a:pt x="6636" y="70"/>
                      <a:pt x="6513" y="66"/>
                    </a:cubicBez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1088;p37">
                <a:extLst>
                  <a:ext uri="{FF2B5EF4-FFF2-40B4-BE49-F238E27FC236}">
                    <a16:creationId xmlns:a16="http://schemas.microsoft.com/office/drawing/2014/main" id="{22FD39C8-DB6C-4248-BF41-5A4BDDA3BDF8}"/>
                  </a:ext>
                </a:extLst>
              </p:cNvPr>
              <p:cNvSpPr/>
              <p:nvPr/>
            </p:nvSpPr>
            <p:spPr>
              <a:xfrm>
                <a:off x="4545850" y="17468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7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1089;p37">
                <a:extLst>
                  <a:ext uri="{FF2B5EF4-FFF2-40B4-BE49-F238E27FC236}">
                    <a16:creationId xmlns:a16="http://schemas.microsoft.com/office/drawing/2014/main" id="{3A229383-3B04-4DC8-A47D-A7F26C3DE2C3}"/>
                  </a:ext>
                </a:extLst>
              </p:cNvPr>
              <p:cNvSpPr/>
              <p:nvPr/>
            </p:nvSpPr>
            <p:spPr>
              <a:xfrm>
                <a:off x="4537375" y="1739025"/>
                <a:ext cx="1725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199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2"/>
                    </a:lnTo>
                    <a:lnTo>
                      <a:pt x="1096" y="658"/>
                    </a:lnTo>
                    <a:lnTo>
                      <a:pt x="1404" y="636"/>
                    </a:lnTo>
                    <a:close/>
                    <a:moveTo>
                      <a:pt x="1519" y="1"/>
                    </a:moveTo>
                    <a:cubicBezTo>
                      <a:pt x="1510" y="1"/>
                      <a:pt x="1501" y="1"/>
                      <a:pt x="1492" y="2"/>
                    </a:cubicBezTo>
                    <a:lnTo>
                      <a:pt x="313" y="85"/>
                    </a:lnTo>
                    <a:cubicBezTo>
                      <a:pt x="189" y="95"/>
                      <a:pt x="80" y="178"/>
                      <a:pt x="39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28"/>
                      <a:pt x="5245" y="5132"/>
                    </a:cubicBezTo>
                    <a:lnTo>
                      <a:pt x="6544" y="5199"/>
                    </a:lnTo>
                    <a:lnTo>
                      <a:pt x="6556" y="5199"/>
                    </a:lnTo>
                    <a:cubicBezTo>
                      <a:pt x="6684" y="5199"/>
                      <a:pt x="6798" y="5124"/>
                      <a:pt x="6847" y="5006"/>
                    </a:cubicBezTo>
                    <a:cubicBezTo>
                      <a:pt x="6900" y="4886"/>
                      <a:pt x="6865" y="4746"/>
                      <a:pt x="6768" y="4653"/>
                    </a:cubicBezTo>
                    <a:lnTo>
                      <a:pt x="1725" y="81"/>
                    </a:lnTo>
                    <a:cubicBezTo>
                      <a:pt x="1667" y="30"/>
                      <a:pt x="1593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1090;p37">
                <a:extLst>
                  <a:ext uri="{FF2B5EF4-FFF2-40B4-BE49-F238E27FC236}">
                    <a16:creationId xmlns:a16="http://schemas.microsoft.com/office/drawing/2014/main" id="{70162A15-47EC-468D-969C-818B7470D495}"/>
                  </a:ext>
                </a:extLst>
              </p:cNvPr>
              <p:cNvSpPr/>
              <p:nvPr/>
            </p:nvSpPr>
            <p:spPr>
              <a:xfrm>
                <a:off x="3589100" y="4026025"/>
                <a:ext cx="244675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0" extrusionOk="0">
                    <a:moveTo>
                      <a:pt x="4863" y="0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87" y="4422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1091;p37">
                <a:extLst>
                  <a:ext uri="{FF2B5EF4-FFF2-40B4-BE49-F238E27FC236}">
                    <a16:creationId xmlns:a16="http://schemas.microsoft.com/office/drawing/2014/main" id="{9499D4C0-AEE4-4FA0-BDC9-33BE96FDA3BC}"/>
                  </a:ext>
                </a:extLst>
              </p:cNvPr>
              <p:cNvSpPr/>
              <p:nvPr/>
            </p:nvSpPr>
            <p:spPr>
              <a:xfrm>
                <a:off x="3580400" y="4018200"/>
                <a:ext cx="262175" cy="2616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5" extrusionOk="0">
                    <a:moveTo>
                      <a:pt x="5237" y="754"/>
                    </a:moveTo>
                    <a:lnTo>
                      <a:pt x="9695" y="4757"/>
                    </a:lnTo>
                    <a:lnTo>
                      <a:pt x="5251" y="9708"/>
                    </a:lnTo>
                    <a:lnTo>
                      <a:pt x="789" y="5704"/>
                    </a:lnTo>
                    <a:lnTo>
                      <a:pt x="5237" y="754"/>
                    </a:lnTo>
                    <a:close/>
                    <a:moveTo>
                      <a:pt x="5214" y="0"/>
                    </a:moveTo>
                    <a:cubicBezTo>
                      <a:pt x="5209" y="0"/>
                      <a:pt x="5203" y="1"/>
                      <a:pt x="5198" y="1"/>
                    </a:cubicBezTo>
                    <a:cubicBezTo>
                      <a:pt x="5114" y="5"/>
                      <a:pt x="5035" y="41"/>
                      <a:pt x="4977" y="102"/>
                    </a:cubicBezTo>
                    <a:lnTo>
                      <a:pt x="115" y="5519"/>
                    </a:lnTo>
                    <a:cubicBezTo>
                      <a:pt x="1" y="5647"/>
                      <a:pt x="9" y="5844"/>
                      <a:pt x="137" y="5963"/>
                    </a:cubicBezTo>
                    <a:lnTo>
                      <a:pt x="5062" y="10385"/>
                    </a:lnTo>
                    <a:cubicBezTo>
                      <a:pt x="5123" y="10434"/>
                      <a:pt x="5194" y="10464"/>
                      <a:pt x="5273" y="10464"/>
                    </a:cubicBezTo>
                    <a:lnTo>
                      <a:pt x="5290" y="10464"/>
                    </a:lnTo>
                    <a:cubicBezTo>
                      <a:pt x="5373" y="10460"/>
                      <a:pt x="5448" y="10421"/>
                      <a:pt x="5505" y="10359"/>
                    </a:cubicBezTo>
                    <a:lnTo>
                      <a:pt x="10368" y="4942"/>
                    </a:lnTo>
                    <a:cubicBezTo>
                      <a:pt x="10487" y="4814"/>
                      <a:pt x="10474" y="4617"/>
                      <a:pt x="10346" y="4503"/>
                    </a:cubicBezTo>
                    <a:lnTo>
                      <a:pt x="5422" y="80"/>
                    </a:lnTo>
                    <a:cubicBezTo>
                      <a:pt x="5365" y="27"/>
                      <a:pt x="5288" y="0"/>
                      <a:pt x="521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1092;p37">
                <a:extLst>
                  <a:ext uri="{FF2B5EF4-FFF2-40B4-BE49-F238E27FC236}">
                    <a16:creationId xmlns:a16="http://schemas.microsoft.com/office/drawing/2014/main" id="{9F95B310-501B-4069-B167-B78522C3B04D}"/>
                  </a:ext>
                </a:extLst>
              </p:cNvPr>
              <p:cNvSpPr/>
              <p:nvPr/>
            </p:nvSpPr>
            <p:spPr>
              <a:xfrm>
                <a:off x="3712200" y="413657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0"/>
                    </a:moveTo>
                    <a:lnTo>
                      <a:pt x="1" y="5418"/>
                    </a:lnTo>
                    <a:lnTo>
                      <a:pt x="1175" y="5347"/>
                    </a:lnTo>
                    <a:lnTo>
                      <a:pt x="6161" y="6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" name="Google Shape;1093;p37">
                <a:extLst>
                  <a:ext uri="{FF2B5EF4-FFF2-40B4-BE49-F238E27FC236}">
                    <a16:creationId xmlns:a16="http://schemas.microsoft.com/office/drawing/2014/main" id="{EBB7ADF2-73BC-4471-BA93-F020963EB0EA}"/>
                  </a:ext>
                </a:extLst>
              </p:cNvPr>
              <p:cNvSpPr/>
              <p:nvPr/>
            </p:nvSpPr>
            <p:spPr>
              <a:xfrm>
                <a:off x="3703725" y="4128775"/>
                <a:ext cx="170975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2" extrusionOk="0">
                    <a:moveTo>
                      <a:pt x="5338" y="634"/>
                    </a:moveTo>
                    <a:lnTo>
                      <a:pt x="5809" y="655"/>
                    </a:lnTo>
                    <a:lnTo>
                      <a:pt x="1374" y="5355"/>
                    </a:lnTo>
                    <a:lnTo>
                      <a:pt x="1079" y="5373"/>
                    </a:lnTo>
                    <a:lnTo>
                      <a:pt x="5338" y="634"/>
                    </a:lnTo>
                    <a:close/>
                    <a:moveTo>
                      <a:pt x="5201" y="0"/>
                    </a:moveTo>
                    <a:cubicBezTo>
                      <a:pt x="5115" y="0"/>
                      <a:pt x="5030" y="36"/>
                      <a:pt x="4973" y="101"/>
                    </a:cubicBezTo>
                    <a:lnTo>
                      <a:pt x="106" y="5519"/>
                    </a:lnTo>
                    <a:cubicBezTo>
                      <a:pt x="23" y="5615"/>
                      <a:pt x="1" y="5751"/>
                      <a:pt x="58" y="5866"/>
                    </a:cubicBezTo>
                    <a:cubicBezTo>
                      <a:pt x="111" y="5972"/>
                      <a:pt x="221" y="6041"/>
                      <a:pt x="340" y="6041"/>
                    </a:cubicBezTo>
                    <a:lnTo>
                      <a:pt x="357" y="6041"/>
                    </a:lnTo>
                    <a:lnTo>
                      <a:pt x="1532" y="5972"/>
                    </a:lnTo>
                    <a:cubicBezTo>
                      <a:pt x="1616" y="5968"/>
                      <a:pt x="1691" y="5932"/>
                      <a:pt x="1743" y="5875"/>
                    </a:cubicBezTo>
                    <a:lnTo>
                      <a:pt x="6729" y="594"/>
                    </a:lnTo>
                    <a:cubicBezTo>
                      <a:pt x="6813" y="502"/>
                      <a:pt x="6839" y="375"/>
                      <a:pt x="6790" y="259"/>
                    </a:cubicBezTo>
                    <a:cubicBezTo>
                      <a:pt x="6746" y="145"/>
                      <a:pt x="6636" y="70"/>
                      <a:pt x="6518" y="66"/>
                    </a:cubicBezTo>
                    <a:lnTo>
                      <a:pt x="5219" y="1"/>
                    </a:lnTo>
                    <a:cubicBezTo>
                      <a:pt x="5213" y="0"/>
                      <a:pt x="5207" y="0"/>
                      <a:pt x="520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1094;p37">
                <a:extLst>
                  <a:ext uri="{FF2B5EF4-FFF2-40B4-BE49-F238E27FC236}">
                    <a16:creationId xmlns:a16="http://schemas.microsoft.com/office/drawing/2014/main" id="{2DE8FD40-6CBD-4AA2-BF20-5B2D90D8696E}"/>
                  </a:ext>
                </a:extLst>
              </p:cNvPr>
              <p:cNvSpPr/>
              <p:nvPr/>
            </p:nvSpPr>
            <p:spPr>
              <a:xfrm>
                <a:off x="3710650" y="402382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0"/>
                    </a:lnTo>
                    <a:lnTo>
                      <a:pt x="6223" y="4577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1095;p37">
                <a:extLst>
                  <a:ext uri="{FF2B5EF4-FFF2-40B4-BE49-F238E27FC236}">
                    <a16:creationId xmlns:a16="http://schemas.microsoft.com/office/drawing/2014/main" id="{E6B32651-A274-4123-902B-4A0765B902D8}"/>
                  </a:ext>
                </a:extLst>
              </p:cNvPr>
              <p:cNvSpPr/>
              <p:nvPr/>
            </p:nvSpPr>
            <p:spPr>
              <a:xfrm>
                <a:off x="3702300" y="40160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8" y="4529"/>
                    </a:lnTo>
                    <a:lnTo>
                      <a:pt x="5387" y="4516"/>
                    </a:lnTo>
                    <a:lnTo>
                      <a:pt x="1092" y="661"/>
                    </a:lnTo>
                    <a:lnTo>
                      <a:pt x="1404" y="635"/>
                    </a:lnTo>
                    <a:close/>
                    <a:moveTo>
                      <a:pt x="1507" y="1"/>
                    </a:moveTo>
                    <a:cubicBezTo>
                      <a:pt x="1502" y="1"/>
                      <a:pt x="1497" y="1"/>
                      <a:pt x="1492" y="1"/>
                    </a:cubicBezTo>
                    <a:lnTo>
                      <a:pt x="312" y="89"/>
                    </a:lnTo>
                    <a:cubicBezTo>
                      <a:pt x="190" y="97"/>
                      <a:pt x="80" y="182"/>
                      <a:pt x="40" y="300"/>
                    </a:cubicBezTo>
                    <a:cubicBezTo>
                      <a:pt x="1" y="419"/>
                      <a:pt x="36" y="551"/>
                      <a:pt x="128" y="635"/>
                    </a:cubicBezTo>
                    <a:lnTo>
                      <a:pt x="5052" y="5057"/>
                    </a:lnTo>
                    <a:cubicBezTo>
                      <a:pt x="5105" y="5105"/>
                      <a:pt x="5176" y="5132"/>
                      <a:pt x="5245" y="5136"/>
                    </a:cubicBezTo>
                    <a:lnTo>
                      <a:pt x="6543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6"/>
                      <a:pt x="6865" y="4744"/>
                      <a:pt x="6768" y="4656"/>
                    </a:cubicBezTo>
                    <a:lnTo>
                      <a:pt x="1725" y="85"/>
                    </a:lnTo>
                    <a:cubicBezTo>
                      <a:pt x="1663" y="31"/>
                      <a:pt x="1586" y="1"/>
                      <a:pt x="15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1096;p37">
                <a:extLst>
                  <a:ext uri="{FF2B5EF4-FFF2-40B4-BE49-F238E27FC236}">
                    <a16:creationId xmlns:a16="http://schemas.microsoft.com/office/drawing/2014/main" id="{31F06B49-C7C5-4F77-95A2-CCD8C3387114}"/>
                  </a:ext>
                </a:extLst>
              </p:cNvPr>
              <p:cNvSpPr/>
              <p:nvPr/>
            </p:nvSpPr>
            <p:spPr>
              <a:xfrm>
                <a:off x="4561800" y="23438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8"/>
                    </a:lnTo>
                    <a:lnTo>
                      <a:pt x="4924" y="9840"/>
                    </a:lnTo>
                    <a:lnTo>
                      <a:pt x="9791" y="4423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1097;p37">
                <a:extLst>
                  <a:ext uri="{FF2B5EF4-FFF2-40B4-BE49-F238E27FC236}">
                    <a16:creationId xmlns:a16="http://schemas.microsoft.com/office/drawing/2014/main" id="{A3186761-A7B2-48CE-B0AD-696AD80FE3DA}"/>
                  </a:ext>
                </a:extLst>
              </p:cNvPr>
              <p:cNvSpPr/>
              <p:nvPr/>
            </p:nvSpPr>
            <p:spPr>
              <a:xfrm>
                <a:off x="4553875" y="2336050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06" y="754"/>
                    </a:moveTo>
                    <a:lnTo>
                      <a:pt x="9663" y="4759"/>
                    </a:lnTo>
                    <a:lnTo>
                      <a:pt x="5214" y="9708"/>
                    </a:lnTo>
                    <a:lnTo>
                      <a:pt x="757" y="5705"/>
                    </a:lnTo>
                    <a:lnTo>
                      <a:pt x="5206" y="754"/>
                    </a:lnTo>
                    <a:close/>
                    <a:moveTo>
                      <a:pt x="5180" y="1"/>
                    </a:moveTo>
                    <a:cubicBezTo>
                      <a:pt x="5095" y="1"/>
                      <a:pt x="5009" y="35"/>
                      <a:pt x="4946" y="102"/>
                    </a:cubicBezTo>
                    <a:lnTo>
                      <a:pt x="84" y="5520"/>
                    </a:lnTo>
                    <a:cubicBezTo>
                      <a:pt x="27" y="5581"/>
                      <a:pt x="0" y="5665"/>
                      <a:pt x="5" y="5748"/>
                    </a:cubicBezTo>
                    <a:cubicBezTo>
                      <a:pt x="9" y="5827"/>
                      <a:pt x="44" y="5907"/>
                      <a:pt x="106" y="5964"/>
                    </a:cubicBezTo>
                    <a:lnTo>
                      <a:pt x="5029" y="10386"/>
                    </a:lnTo>
                    <a:cubicBezTo>
                      <a:pt x="5092" y="10439"/>
                      <a:pt x="5166" y="10466"/>
                      <a:pt x="5241" y="10466"/>
                    </a:cubicBezTo>
                    <a:cubicBezTo>
                      <a:pt x="5324" y="10466"/>
                      <a:pt x="5413" y="10431"/>
                      <a:pt x="5474" y="10360"/>
                    </a:cubicBezTo>
                    <a:lnTo>
                      <a:pt x="10336" y="4943"/>
                    </a:lnTo>
                    <a:cubicBezTo>
                      <a:pt x="10393" y="4881"/>
                      <a:pt x="10425" y="4802"/>
                      <a:pt x="10420" y="4719"/>
                    </a:cubicBezTo>
                    <a:cubicBezTo>
                      <a:pt x="10415" y="4635"/>
                      <a:pt x="10376" y="4556"/>
                      <a:pt x="10314" y="4503"/>
                    </a:cubicBezTo>
                    <a:lnTo>
                      <a:pt x="5391" y="81"/>
                    </a:lnTo>
                    <a:cubicBezTo>
                      <a:pt x="5331" y="27"/>
                      <a:pt x="5256" y="1"/>
                      <a:pt x="51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1098;p37">
                <a:extLst>
                  <a:ext uri="{FF2B5EF4-FFF2-40B4-BE49-F238E27FC236}">
                    <a16:creationId xmlns:a16="http://schemas.microsoft.com/office/drawing/2014/main" id="{669E7930-2F0F-4CF8-935F-7FF407B06D0D}"/>
                  </a:ext>
                </a:extLst>
              </p:cNvPr>
              <p:cNvSpPr/>
              <p:nvPr/>
            </p:nvSpPr>
            <p:spPr>
              <a:xfrm>
                <a:off x="4684875" y="2454450"/>
                <a:ext cx="15405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8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1176" y="5346"/>
                    </a:lnTo>
                    <a:lnTo>
                      <a:pt x="6162" y="66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1099;p37">
                <a:extLst>
                  <a:ext uri="{FF2B5EF4-FFF2-40B4-BE49-F238E27FC236}">
                    <a16:creationId xmlns:a16="http://schemas.microsoft.com/office/drawing/2014/main" id="{EFC5D2EA-2960-46E4-8024-57E60315707E}"/>
                  </a:ext>
                </a:extLst>
              </p:cNvPr>
              <p:cNvSpPr/>
              <p:nvPr/>
            </p:nvSpPr>
            <p:spPr>
              <a:xfrm>
                <a:off x="4676400" y="24466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9" y="630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9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74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9" y="5866"/>
                    </a:cubicBezTo>
                    <a:cubicBezTo>
                      <a:pt x="112" y="5972"/>
                      <a:pt x="221" y="6043"/>
                      <a:pt x="340" y="6043"/>
                    </a:cubicBezTo>
                    <a:lnTo>
                      <a:pt x="358" y="6043"/>
                    </a:lnTo>
                    <a:lnTo>
                      <a:pt x="1532" y="5972"/>
                    </a:lnTo>
                    <a:cubicBezTo>
                      <a:pt x="1616" y="5968"/>
                      <a:pt x="1690" y="5933"/>
                      <a:pt x="1743" y="5876"/>
                    </a:cubicBezTo>
                    <a:lnTo>
                      <a:pt x="6729" y="595"/>
                    </a:lnTo>
                    <a:cubicBezTo>
                      <a:pt x="6812" y="502"/>
                      <a:pt x="6839" y="375"/>
                      <a:pt x="6791" y="261"/>
                    </a:cubicBezTo>
                    <a:cubicBezTo>
                      <a:pt x="6747" y="147"/>
                      <a:pt x="6637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1100;p37">
                <a:extLst>
                  <a:ext uri="{FF2B5EF4-FFF2-40B4-BE49-F238E27FC236}">
                    <a16:creationId xmlns:a16="http://schemas.microsoft.com/office/drawing/2014/main" id="{2E0EC2B5-6103-47B2-A3FF-96B1F5B16E0A}"/>
                  </a:ext>
                </a:extLst>
              </p:cNvPr>
              <p:cNvSpPr/>
              <p:nvPr/>
            </p:nvSpPr>
            <p:spPr>
              <a:xfrm>
                <a:off x="4683350" y="23416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9"/>
                    </a:lnTo>
                    <a:lnTo>
                      <a:pt x="4929" y="4511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1101;p37">
                <a:extLst>
                  <a:ext uri="{FF2B5EF4-FFF2-40B4-BE49-F238E27FC236}">
                    <a16:creationId xmlns:a16="http://schemas.microsoft.com/office/drawing/2014/main" id="{302812F8-AE24-4CB9-BADB-7C6BA9F2D3FC}"/>
                  </a:ext>
                </a:extLst>
              </p:cNvPr>
              <p:cNvSpPr/>
              <p:nvPr/>
            </p:nvSpPr>
            <p:spPr>
              <a:xfrm>
                <a:off x="4674975" y="23338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4"/>
                    </a:lnTo>
                    <a:lnTo>
                      <a:pt x="5387" y="4516"/>
                    </a:lnTo>
                    <a:lnTo>
                      <a:pt x="1093" y="661"/>
                    </a:lnTo>
                    <a:lnTo>
                      <a:pt x="1404" y="635"/>
                    </a:lnTo>
                    <a:close/>
                    <a:moveTo>
                      <a:pt x="1508" y="1"/>
                    </a:moveTo>
                    <a:cubicBezTo>
                      <a:pt x="1503" y="1"/>
                      <a:pt x="1498" y="1"/>
                      <a:pt x="1493" y="1"/>
                    </a:cubicBezTo>
                    <a:lnTo>
                      <a:pt x="313" y="90"/>
                    </a:lnTo>
                    <a:cubicBezTo>
                      <a:pt x="190" y="99"/>
                      <a:pt x="80" y="182"/>
                      <a:pt x="41" y="301"/>
                    </a:cubicBezTo>
                    <a:cubicBezTo>
                      <a:pt x="1" y="420"/>
                      <a:pt x="37" y="547"/>
                      <a:pt x="128" y="635"/>
                    </a:cubicBezTo>
                    <a:lnTo>
                      <a:pt x="5053" y="5058"/>
                    </a:lnTo>
                    <a:cubicBezTo>
                      <a:pt x="5106" y="5106"/>
                      <a:pt x="5175" y="5133"/>
                      <a:pt x="5246" y="5137"/>
                    </a:cubicBezTo>
                    <a:lnTo>
                      <a:pt x="6544" y="5203"/>
                    </a:lnTo>
                    <a:lnTo>
                      <a:pt x="6558" y="5203"/>
                    </a:lnTo>
                    <a:cubicBezTo>
                      <a:pt x="6685" y="5203"/>
                      <a:pt x="6800" y="5128"/>
                      <a:pt x="6848" y="5009"/>
                    </a:cubicBezTo>
                    <a:cubicBezTo>
                      <a:pt x="6896" y="4886"/>
                      <a:pt x="6865" y="4745"/>
                      <a:pt x="6769" y="4658"/>
                    </a:cubicBezTo>
                    <a:lnTo>
                      <a:pt x="1726" y="85"/>
                    </a:lnTo>
                    <a:cubicBezTo>
                      <a:pt x="1664" y="31"/>
                      <a:pt x="1586" y="1"/>
                      <a:pt x="15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1102;p37">
                <a:extLst>
                  <a:ext uri="{FF2B5EF4-FFF2-40B4-BE49-F238E27FC236}">
                    <a16:creationId xmlns:a16="http://schemas.microsoft.com/office/drawing/2014/main" id="{332F2908-3F65-46B0-B975-23B1B353A6D7}"/>
                  </a:ext>
                </a:extLst>
              </p:cNvPr>
              <p:cNvSpPr/>
              <p:nvPr/>
            </p:nvSpPr>
            <p:spPr>
              <a:xfrm>
                <a:off x="4082600" y="1410475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7" y="0"/>
                    </a:moveTo>
                    <a:lnTo>
                      <a:pt x="0" y="11974"/>
                    </a:lnTo>
                    <a:lnTo>
                      <a:pt x="13171" y="15309"/>
                    </a:lnTo>
                    <a:lnTo>
                      <a:pt x="16202" y="3340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1103;p37">
                <a:extLst>
                  <a:ext uri="{FF2B5EF4-FFF2-40B4-BE49-F238E27FC236}">
                    <a16:creationId xmlns:a16="http://schemas.microsoft.com/office/drawing/2014/main" id="{8ABC86D0-5604-47DC-9BCB-F6C134D06A59}"/>
                  </a:ext>
                </a:extLst>
              </p:cNvPr>
              <p:cNvSpPr/>
              <p:nvPr/>
            </p:nvSpPr>
            <p:spPr>
              <a:xfrm>
                <a:off x="4074575" y="1402675"/>
                <a:ext cx="42180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5934" extrusionOk="0">
                    <a:moveTo>
                      <a:pt x="3582" y="695"/>
                    </a:moveTo>
                    <a:lnTo>
                      <a:pt x="16145" y="3876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2" y="695"/>
                    </a:lnTo>
                    <a:close/>
                    <a:moveTo>
                      <a:pt x="3354" y="0"/>
                    </a:moveTo>
                    <a:cubicBezTo>
                      <a:pt x="3298" y="0"/>
                      <a:pt x="3242" y="14"/>
                      <a:pt x="3195" y="44"/>
                    </a:cubicBezTo>
                    <a:cubicBezTo>
                      <a:pt x="3124" y="88"/>
                      <a:pt x="3072" y="158"/>
                      <a:pt x="3054" y="237"/>
                    </a:cubicBezTo>
                    <a:lnTo>
                      <a:pt x="17" y="12211"/>
                    </a:lnTo>
                    <a:cubicBezTo>
                      <a:pt x="0" y="12290"/>
                      <a:pt x="13" y="12374"/>
                      <a:pt x="53" y="12444"/>
                    </a:cubicBezTo>
                    <a:cubicBezTo>
                      <a:pt x="97" y="12519"/>
                      <a:pt x="167" y="12567"/>
                      <a:pt x="247" y="12589"/>
                    </a:cubicBezTo>
                    <a:lnTo>
                      <a:pt x="13417" y="15925"/>
                    </a:lnTo>
                    <a:cubicBezTo>
                      <a:pt x="13443" y="15934"/>
                      <a:pt x="13465" y="15934"/>
                      <a:pt x="13492" y="15934"/>
                    </a:cubicBezTo>
                    <a:cubicBezTo>
                      <a:pt x="13549" y="15934"/>
                      <a:pt x="13602" y="15920"/>
                      <a:pt x="13654" y="15889"/>
                    </a:cubicBezTo>
                    <a:cubicBezTo>
                      <a:pt x="13724" y="15850"/>
                      <a:pt x="13777" y="15779"/>
                      <a:pt x="13795" y="15700"/>
                    </a:cubicBezTo>
                    <a:lnTo>
                      <a:pt x="16827" y="3727"/>
                    </a:lnTo>
                    <a:cubicBezTo>
                      <a:pt x="16871" y="3559"/>
                      <a:pt x="16770" y="3388"/>
                      <a:pt x="16602" y="3348"/>
                    </a:cubicBezTo>
                    <a:lnTo>
                      <a:pt x="3433" y="9"/>
                    </a:lnTo>
                    <a:cubicBezTo>
                      <a:pt x="3407" y="3"/>
                      <a:pt x="3381" y="0"/>
                      <a:pt x="3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1104;p37">
                <a:extLst>
                  <a:ext uri="{FF2B5EF4-FFF2-40B4-BE49-F238E27FC236}">
                    <a16:creationId xmlns:a16="http://schemas.microsoft.com/office/drawing/2014/main" id="{B862D004-E9E8-41D9-B0DD-B35A619BEF59}"/>
                  </a:ext>
                </a:extLst>
              </p:cNvPr>
              <p:cNvSpPr/>
              <p:nvPr/>
            </p:nvSpPr>
            <p:spPr>
              <a:xfrm>
                <a:off x="4082600" y="1709800"/>
                <a:ext cx="3546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6" extrusionOk="0">
                    <a:moveTo>
                      <a:pt x="0" y="1"/>
                    </a:moveTo>
                    <a:lnTo>
                      <a:pt x="1136" y="1884"/>
                    </a:lnTo>
                    <a:lnTo>
                      <a:pt x="14187" y="5536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1105;p37">
                <a:extLst>
                  <a:ext uri="{FF2B5EF4-FFF2-40B4-BE49-F238E27FC236}">
                    <a16:creationId xmlns:a16="http://schemas.microsoft.com/office/drawing/2014/main" id="{CB754A43-1E9C-4295-9C90-A46E6416204D}"/>
                  </a:ext>
                </a:extLst>
              </p:cNvPr>
              <p:cNvSpPr/>
              <p:nvPr/>
            </p:nvSpPr>
            <p:spPr>
              <a:xfrm>
                <a:off x="4074225" y="1701975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5" y="3917"/>
                    </a:lnTo>
                    <a:lnTo>
                      <a:pt x="13955" y="5365"/>
                    </a:lnTo>
                    <a:lnTo>
                      <a:pt x="1672" y="1929"/>
                    </a:lnTo>
                    <a:lnTo>
                      <a:pt x="996" y="802"/>
                    </a:lnTo>
                    <a:close/>
                    <a:moveTo>
                      <a:pt x="337" y="0"/>
                    </a:moveTo>
                    <a:cubicBezTo>
                      <a:pt x="239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7" y="476"/>
                    </a:cubicBezTo>
                    <a:lnTo>
                      <a:pt x="1203" y="2359"/>
                    </a:lnTo>
                    <a:cubicBezTo>
                      <a:pt x="1242" y="2430"/>
                      <a:pt x="1308" y="2479"/>
                      <a:pt x="1387" y="2501"/>
                    </a:cubicBezTo>
                    <a:lnTo>
                      <a:pt x="14438" y="6149"/>
                    </a:lnTo>
                    <a:cubicBezTo>
                      <a:pt x="14465" y="6157"/>
                      <a:pt x="14495" y="6161"/>
                      <a:pt x="14522" y="6161"/>
                    </a:cubicBezTo>
                    <a:cubicBezTo>
                      <a:pt x="14615" y="6161"/>
                      <a:pt x="14698" y="6122"/>
                      <a:pt x="14759" y="6052"/>
                    </a:cubicBezTo>
                    <a:cubicBezTo>
                      <a:pt x="14839" y="5960"/>
                      <a:pt x="14857" y="5828"/>
                      <a:pt x="14808" y="5717"/>
                    </a:cubicBezTo>
                    <a:lnTo>
                      <a:pt x="13791" y="3517"/>
                    </a:lnTo>
                    <a:cubicBezTo>
                      <a:pt x="13752" y="3434"/>
                      <a:pt x="13673" y="3367"/>
                      <a:pt x="13585" y="3346"/>
                    </a:cubicBezTo>
                    <a:lnTo>
                      <a:pt x="415" y="10"/>
                    </a:lnTo>
                    <a:cubicBezTo>
                      <a:pt x="389" y="3"/>
                      <a:pt x="363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1106;p37">
                <a:extLst>
                  <a:ext uri="{FF2B5EF4-FFF2-40B4-BE49-F238E27FC236}">
                    <a16:creationId xmlns:a16="http://schemas.microsoft.com/office/drawing/2014/main" id="{A7B3162B-FFF8-409E-AA6B-D2EA9F3D30AB}"/>
                  </a:ext>
                </a:extLst>
              </p:cNvPr>
              <p:cNvSpPr/>
              <p:nvPr/>
            </p:nvSpPr>
            <p:spPr>
              <a:xfrm>
                <a:off x="4411850" y="1493975"/>
                <a:ext cx="10497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69" extrusionOk="0">
                    <a:moveTo>
                      <a:pt x="3032" y="0"/>
                    </a:moveTo>
                    <a:lnTo>
                      <a:pt x="1" y="11969"/>
                    </a:lnTo>
                    <a:lnTo>
                      <a:pt x="1017" y="14169"/>
                    </a:lnTo>
                    <a:lnTo>
                      <a:pt x="4199" y="1871"/>
                    </a:lnTo>
                    <a:lnTo>
                      <a:pt x="3173" y="220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1107;p37">
                <a:extLst>
                  <a:ext uri="{FF2B5EF4-FFF2-40B4-BE49-F238E27FC236}">
                    <a16:creationId xmlns:a16="http://schemas.microsoft.com/office/drawing/2014/main" id="{E88868EF-E53D-4296-ADF6-3B8FF7865E3F}"/>
                  </a:ext>
                </a:extLst>
              </p:cNvPr>
              <p:cNvSpPr/>
              <p:nvPr/>
            </p:nvSpPr>
            <p:spPr>
              <a:xfrm>
                <a:off x="4403800" y="1486075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4"/>
                    </a:moveTo>
                    <a:lnTo>
                      <a:pt x="4182" y="2234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2" y="1"/>
                    </a:moveTo>
                    <a:cubicBezTo>
                      <a:pt x="3337" y="1"/>
                      <a:pt x="3322" y="2"/>
                      <a:pt x="3306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77"/>
                      <a:pt x="10" y="12351"/>
                      <a:pt x="41" y="12417"/>
                    </a:cubicBezTo>
                    <a:lnTo>
                      <a:pt x="1053" y="14617"/>
                    </a:lnTo>
                    <a:cubicBezTo>
                      <a:pt x="1105" y="14728"/>
                      <a:pt x="1220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3" y="14564"/>
                    </a:cubicBezTo>
                    <a:lnTo>
                      <a:pt x="4820" y="2261"/>
                    </a:lnTo>
                    <a:cubicBezTo>
                      <a:pt x="4842" y="2181"/>
                      <a:pt x="4828" y="2094"/>
                      <a:pt x="4785" y="2019"/>
                    </a:cubicBezTo>
                    <a:lnTo>
                      <a:pt x="3623" y="149"/>
                    </a:lnTo>
                    <a:cubicBezTo>
                      <a:pt x="3565" y="56"/>
                      <a:pt x="3462" y="1"/>
                      <a:pt x="33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" name="Google Shape;1108;p37">
                <a:extLst>
                  <a:ext uri="{FF2B5EF4-FFF2-40B4-BE49-F238E27FC236}">
                    <a16:creationId xmlns:a16="http://schemas.microsoft.com/office/drawing/2014/main" id="{5B93371E-E04C-43CD-8FBC-D86C650FE4C4}"/>
                  </a:ext>
                </a:extLst>
              </p:cNvPr>
              <p:cNvSpPr/>
              <p:nvPr/>
            </p:nvSpPr>
            <p:spPr>
              <a:xfrm>
                <a:off x="4872775" y="1809125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6" y="1"/>
                    </a:moveTo>
                    <a:lnTo>
                      <a:pt x="1" y="450"/>
                    </a:lnTo>
                    <a:lnTo>
                      <a:pt x="409" y="23688"/>
                    </a:lnTo>
                    <a:lnTo>
                      <a:pt x="25972" y="23239"/>
                    </a:lnTo>
                    <a:lnTo>
                      <a:pt x="255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" name="Google Shape;1109;p37">
                <a:extLst>
                  <a:ext uri="{FF2B5EF4-FFF2-40B4-BE49-F238E27FC236}">
                    <a16:creationId xmlns:a16="http://schemas.microsoft.com/office/drawing/2014/main" id="{E1975C51-27E4-4F4C-9BED-59D9377FB475}"/>
                  </a:ext>
                </a:extLst>
              </p:cNvPr>
              <p:cNvSpPr/>
              <p:nvPr/>
            </p:nvSpPr>
            <p:spPr>
              <a:xfrm>
                <a:off x="4864975" y="1801300"/>
                <a:ext cx="665025" cy="607850"/>
              </a:xfrm>
              <a:custGeom>
                <a:avLst/>
                <a:gdLst/>
                <a:ahLst/>
                <a:cxnLst/>
                <a:rect l="l" t="t" r="r" b="b"/>
                <a:pathLst>
                  <a:path w="26601" h="24314" extrusionOk="0">
                    <a:moveTo>
                      <a:pt x="25571" y="631"/>
                    </a:moveTo>
                    <a:lnTo>
                      <a:pt x="25967" y="23244"/>
                    </a:lnTo>
                    <a:lnTo>
                      <a:pt x="1030" y="23684"/>
                    </a:lnTo>
                    <a:lnTo>
                      <a:pt x="634" y="1071"/>
                    </a:lnTo>
                    <a:lnTo>
                      <a:pt x="25571" y="631"/>
                    </a:lnTo>
                    <a:close/>
                    <a:moveTo>
                      <a:pt x="25884" y="1"/>
                    </a:moveTo>
                    <a:cubicBezTo>
                      <a:pt x="25879" y="1"/>
                      <a:pt x="25874" y="1"/>
                      <a:pt x="25870" y="1"/>
                    </a:cubicBezTo>
                    <a:lnTo>
                      <a:pt x="309" y="450"/>
                    </a:lnTo>
                    <a:cubicBezTo>
                      <a:pt x="136" y="450"/>
                      <a:pt x="0" y="596"/>
                      <a:pt x="0" y="767"/>
                    </a:cubicBezTo>
                    <a:lnTo>
                      <a:pt x="410" y="24006"/>
                    </a:lnTo>
                    <a:cubicBezTo>
                      <a:pt x="410" y="24089"/>
                      <a:pt x="445" y="24168"/>
                      <a:pt x="506" y="24226"/>
                    </a:cubicBezTo>
                    <a:cubicBezTo>
                      <a:pt x="563" y="24283"/>
                      <a:pt x="642" y="24313"/>
                      <a:pt x="721" y="24313"/>
                    </a:cubicBezTo>
                    <a:lnTo>
                      <a:pt x="727" y="24313"/>
                    </a:lnTo>
                    <a:lnTo>
                      <a:pt x="26292" y="23864"/>
                    </a:lnTo>
                    <a:cubicBezTo>
                      <a:pt x="26376" y="23864"/>
                      <a:pt x="26455" y="23829"/>
                      <a:pt x="26512" y="23768"/>
                    </a:cubicBezTo>
                    <a:cubicBezTo>
                      <a:pt x="26569" y="23710"/>
                      <a:pt x="26601" y="23627"/>
                      <a:pt x="26601" y="23548"/>
                    </a:cubicBezTo>
                    <a:lnTo>
                      <a:pt x="26191" y="305"/>
                    </a:lnTo>
                    <a:cubicBezTo>
                      <a:pt x="26187" y="138"/>
                      <a:pt x="26041" y="1"/>
                      <a:pt x="258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" name="Google Shape;1110;p37">
                <a:extLst>
                  <a:ext uri="{FF2B5EF4-FFF2-40B4-BE49-F238E27FC236}">
                    <a16:creationId xmlns:a16="http://schemas.microsoft.com/office/drawing/2014/main" id="{8A074495-72DD-4AC2-AF30-9F8E21152FA7}"/>
                  </a:ext>
                </a:extLst>
              </p:cNvPr>
              <p:cNvSpPr/>
              <p:nvPr/>
            </p:nvSpPr>
            <p:spPr>
              <a:xfrm>
                <a:off x="4883000" y="2390075"/>
                <a:ext cx="7124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2" extrusionOk="0">
                    <a:moveTo>
                      <a:pt x="25563" y="1"/>
                    </a:moveTo>
                    <a:lnTo>
                      <a:pt x="0" y="450"/>
                    </a:lnTo>
                    <a:lnTo>
                      <a:pt x="2993" y="3315"/>
                    </a:lnTo>
                    <a:lnTo>
                      <a:pt x="28498" y="3491"/>
                    </a:lnTo>
                    <a:lnTo>
                      <a:pt x="255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1111;p37">
                <a:extLst>
                  <a:ext uri="{FF2B5EF4-FFF2-40B4-BE49-F238E27FC236}">
                    <a16:creationId xmlns:a16="http://schemas.microsoft.com/office/drawing/2014/main" id="{CAFF965A-A723-4AE1-B893-53EA31978CB3}"/>
                  </a:ext>
                </a:extLst>
              </p:cNvPr>
              <p:cNvSpPr/>
              <p:nvPr/>
            </p:nvSpPr>
            <p:spPr>
              <a:xfrm>
                <a:off x="4874550" y="2382275"/>
                <a:ext cx="729250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4115" extrusionOk="0">
                    <a:moveTo>
                      <a:pt x="25759" y="625"/>
                    </a:moveTo>
                    <a:lnTo>
                      <a:pt x="28158" y="3486"/>
                    </a:lnTo>
                    <a:lnTo>
                      <a:pt x="3454" y="3314"/>
                    </a:lnTo>
                    <a:lnTo>
                      <a:pt x="1104" y="1062"/>
                    </a:lnTo>
                    <a:lnTo>
                      <a:pt x="25759" y="625"/>
                    </a:lnTo>
                    <a:close/>
                    <a:moveTo>
                      <a:pt x="25911" y="1"/>
                    </a:moveTo>
                    <a:cubicBezTo>
                      <a:pt x="25906" y="1"/>
                      <a:pt x="25901" y="1"/>
                      <a:pt x="25895" y="1"/>
                    </a:cubicBezTo>
                    <a:lnTo>
                      <a:pt x="334" y="450"/>
                    </a:lnTo>
                    <a:cubicBezTo>
                      <a:pt x="206" y="450"/>
                      <a:pt x="92" y="529"/>
                      <a:pt x="48" y="648"/>
                    </a:cubicBezTo>
                    <a:cubicBezTo>
                      <a:pt x="0" y="767"/>
                      <a:pt x="31" y="899"/>
                      <a:pt x="123" y="987"/>
                    </a:cubicBezTo>
                    <a:lnTo>
                      <a:pt x="3111" y="3851"/>
                    </a:lnTo>
                    <a:cubicBezTo>
                      <a:pt x="3169" y="3909"/>
                      <a:pt x="3248" y="3939"/>
                      <a:pt x="3327" y="3939"/>
                    </a:cubicBezTo>
                    <a:lnTo>
                      <a:pt x="28831" y="4115"/>
                    </a:lnTo>
                    <a:lnTo>
                      <a:pt x="28836" y="4115"/>
                    </a:lnTo>
                    <a:cubicBezTo>
                      <a:pt x="28954" y="4115"/>
                      <a:pt x="29064" y="4045"/>
                      <a:pt x="29116" y="3935"/>
                    </a:cubicBezTo>
                    <a:cubicBezTo>
                      <a:pt x="29169" y="3824"/>
                      <a:pt x="29152" y="3697"/>
                      <a:pt x="29073" y="3600"/>
                    </a:cubicBezTo>
                    <a:lnTo>
                      <a:pt x="26143" y="111"/>
                    </a:lnTo>
                    <a:cubicBezTo>
                      <a:pt x="26084" y="44"/>
                      <a:pt x="26002" y="1"/>
                      <a:pt x="2591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" name="Google Shape;1112;p37">
                <a:extLst>
                  <a:ext uri="{FF2B5EF4-FFF2-40B4-BE49-F238E27FC236}">
                    <a16:creationId xmlns:a16="http://schemas.microsoft.com/office/drawing/2014/main" id="{832BFE37-FDEB-409F-9610-3634D825E3D8}"/>
                  </a:ext>
                </a:extLst>
              </p:cNvPr>
              <p:cNvSpPr/>
              <p:nvPr/>
            </p:nvSpPr>
            <p:spPr>
              <a:xfrm>
                <a:off x="5511925" y="1809125"/>
                <a:ext cx="83525" cy="668250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6730" extrusionOk="0">
                    <a:moveTo>
                      <a:pt x="0" y="1"/>
                    </a:moveTo>
                    <a:lnTo>
                      <a:pt x="406" y="23239"/>
                    </a:lnTo>
                    <a:lnTo>
                      <a:pt x="3341" y="26729"/>
                    </a:lnTo>
                    <a:lnTo>
                      <a:pt x="3032" y="2822"/>
                    </a:lnTo>
                    <a:lnTo>
                      <a:pt x="361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" name="Google Shape;1113;p37">
                <a:extLst>
                  <a:ext uri="{FF2B5EF4-FFF2-40B4-BE49-F238E27FC236}">
                    <a16:creationId xmlns:a16="http://schemas.microsoft.com/office/drawing/2014/main" id="{406FB60C-FE1F-4FDE-9044-9014FEB93CE4}"/>
                  </a:ext>
                </a:extLst>
              </p:cNvPr>
              <p:cNvSpPr/>
              <p:nvPr/>
            </p:nvSpPr>
            <p:spPr>
              <a:xfrm>
                <a:off x="5504000" y="1801275"/>
                <a:ext cx="99275" cy="683875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5" extrusionOk="0">
                    <a:moveTo>
                      <a:pt x="643" y="1046"/>
                    </a:moveTo>
                    <a:lnTo>
                      <a:pt x="3041" y="3272"/>
                    </a:lnTo>
                    <a:lnTo>
                      <a:pt x="3331" y="26172"/>
                    </a:lnTo>
                    <a:lnTo>
                      <a:pt x="1034" y="23434"/>
                    </a:lnTo>
                    <a:lnTo>
                      <a:pt x="643" y="1046"/>
                    </a:lnTo>
                    <a:close/>
                    <a:moveTo>
                      <a:pt x="316" y="0"/>
                    </a:moveTo>
                    <a:cubicBezTo>
                      <a:pt x="272" y="0"/>
                      <a:pt x="229" y="10"/>
                      <a:pt x="189" y="29"/>
                    </a:cubicBezTo>
                    <a:cubicBezTo>
                      <a:pt x="75" y="77"/>
                      <a:pt x="0" y="192"/>
                      <a:pt x="0" y="319"/>
                    </a:cubicBezTo>
                    <a:lnTo>
                      <a:pt x="410" y="23558"/>
                    </a:lnTo>
                    <a:cubicBezTo>
                      <a:pt x="414" y="23628"/>
                      <a:pt x="437" y="23698"/>
                      <a:pt x="485" y="23751"/>
                    </a:cubicBezTo>
                    <a:lnTo>
                      <a:pt x="3416" y="27245"/>
                    </a:lnTo>
                    <a:cubicBezTo>
                      <a:pt x="3477" y="27316"/>
                      <a:pt x="3565" y="27355"/>
                      <a:pt x="3658" y="27355"/>
                    </a:cubicBezTo>
                    <a:cubicBezTo>
                      <a:pt x="3692" y="27355"/>
                      <a:pt x="3727" y="27350"/>
                      <a:pt x="3763" y="27338"/>
                    </a:cubicBezTo>
                    <a:cubicBezTo>
                      <a:pt x="3891" y="27289"/>
                      <a:pt x="3970" y="27170"/>
                      <a:pt x="3970" y="27038"/>
                    </a:cubicBezTo>
                    <a:lnTo>
                      <a:pt x="3662" y="3131"/>
                    </a:lnTo>
                    <a:cubicBezTo>
                      <a:pt x="3662" y="3048"/>
                      <a:pt x="3627" y="2965"/>
                      <a:pt x="3565" y="2906"/>
                    </a:cubicBezTo>
                    <a:lnTo>
                      <a:pt x="528" y="87"/>
                    </a:lnTo>
                    <a:cubicBezTo>
                      <a:pt x="470" y="30"/>
                      <a:pt x="392" y="0"/>
                      <a:pt x="31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" name="Google Shape;1114;p37">
                <a:extLst>
                  <a:ext uri="{FF2B5EF4-FFF2-40B4-BE49-F238E27FC236}">
                    <a16:creationId xmlns:a16="http://schemas.microsoft.com/office/drawing/2014/main" id="{2AB79D14-4802-4031-AE03-AA162570D89D}"/>
                  </a:ext>
                </a:extLst>
              </p:cNvPr>
              <p:cNvSpPr/>
              <p:nvPr/>
            </p:nvSpPr>
            <p:spPr>
              <a:xfrm>
                <a:off x="5003575" y="4713900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2" y="0"/>
                    </a:moveTo>
                    <a:lnTo>
                      <a:pt x="1" y="449"/>
                    </a:lnTo>
                    <a:lnTo>
                      <a:pt x="405" y="23687"/>
                    </a:lnTo>
                    <a:lnTo>
                      <a:pt x="25971" y="23238"/>
                    </a:lnTo>
                    <a:lnTo>
                      <a:pt x="25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" name="Google Shape;1115;p37">
                <a:extLst>
                  <a:ext uri="{FF2B5EF4-FFF2-40B4-BE49-F238E27FC236}">
                    <a16:creationId xmlns:a16="http://schemas.microsoft.com/office/drawing/2014/main" id="{86828668-8870-4C09-B880-411A4A799689}"/>
                  </a:ext>
                </a:extLst>
              </p:cNvPr>
              <p:cNvSpPr/>
              <p:nvPr/>
            </p:nvSpPr>
            <p:spPr>
              <a:xfrm>
                <a:off x="4995650" y="4705975"/>
                <a:ext cx="665050" cy="607925"/>
              </a:xfrm>
              <a:custGeom>
                <a:avLst/>
                <a:gdLst/>
                <a:ahLst/>
                <a:cxnLst/>
                <a:rect l="l" t="t" r="r" b="b"/>
                <a:pathLst>
                  <a:path w="26602" h="24317" extrusionOk="0">
                    <a:moveTo>
                      <a:pt x="25571" y="634"/>
                    </a:moveTo>
                    <a:lnTo>
                      <a:pt x="25967" y="23248"/>
                    </a:lnTo>
                    <a:lnTo>
                      <a:pt x="1030" y="23687"/>
                    </a:lnTo>
                    <a:lnTo>
                      <a:pt x="634" y="1075"/>
                    </a:lnTo>
                    <a:lnTo>
                      <a:pt x="25571" y="634"/>
                    </a:lnTo>
                    <a:close/>
                    <a:moveTo>
                      <a:pt x="25870" y="1"/>
                    </a:moveTo>
                    <a:lnTo>
                      <a:pt x="309" y="454"/>
                    </a:lnTo>
                    <a:cubicBezTo>
                      <a:pt x="137" y="454"/>
                      <a:pt x="1" y="599"/>
                      <a:pt x="1" y="771"/>
                    </a:cubicBezTo>
                    <a:lnTo>
                      <a:pt x="410" y="24008"/>
                    </a:lnTo>
                    <a:cubicBezTo>
                      <a:pt x="415" y="24093"/>
                      <a:pt x="445" y="24172"/>
                      <a:pt x="507" y="24229"/>
                    </a:cubicBezTo>
                    <a:cubicBezTo>
                      <a:pt x="564" y="24286"/>
                      <a:pt x="643" y="24317"/>
                      <a:pt x="722" y="24317"/>
                    </a:cubicBezTo>
                    <a:lnTo>
                      <a:pt x="732" y="24317"/>
                    </a:lnTo>
                    <a:lnTo>
                      <a:pt x="26293" y="23868"/>
                    </a:lnTo>
                    <a:cubicBezTo>
                      <a:pt x="26376" y="23868"/>
                      <a:pt x="26455" y="23833"/>
                      <a:pt x="26512" y="23771"/>
                    </a:cubicBezTo>
                    <a:cubicBezTo>
                      <a:pt x="26569" y="23714"/>
                      <a:pt x="26601" y="23630"/>
                      <a:pt x="26601" y="23551"/>
                    </a:cubicBezTo>
                    <a:lnTo>
                      <a:pt x="26191" y="309"/>
                    </a:lnTo>
                    <a:cubicBezTo>
                      <a:pt x="26187" y="137"/>
                      <a:pt x="26037" y="5"/>
                      <a:pt x="2587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1116;p37">
                <a:extLst>
                  <a:ext uri="{FF2B5EF4-FFF2-40B4-BE49-F238E27FC236}">
                    <a16:creationId xmlns:a16="http://schemas.microsoft.com/office/drawing/2014/main" id="{69E507FA-F993-4E67-AD0C-72B86CD827E1}"/>
                  </a:ext>
                </a:extLst>
              </p:cNvPr>
              <p:cNvSpPr/>
              <p:nvPr/>
            </p:nvSpPr>
            <p:spPr>
              <a:xfrm>
                <a:off x="5013700" y="5294850"/>
                <a:ext cx="71245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0" extrusionOk="0">
                    <a:moveTo>
                      <a:pt x="25566" y="0"/>
                    </a:moveTo>
                    <a:lnTo>
                      <a:pt x="0" y="449"/>
                    </a:lnTo>
                    <a:lnTo>
                      <a:pt x="2993" y="3314"/>
                    </a:lnTo>
                    <a:lnTo>
                      <a:pt x="28497" y="3490"/>
                    </a:lnTo>
                    <a:lnTo>
                      <a:pt x="255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1117;p37">
                <a:extLst>
                  <a:ext uri="{FF2B5EF4-FFF2-40B4-BE49-F238E27FC236}">
                    <a16:creationId xmlns:a16="http://schemas.microsoft.com/office/drawing/2014/main" id="{8BD43F25-B711-4CB7-9A67-6564038EC7CB}"/>
                  </a:ext>
                </a:extLst>
              </p:cNvPr>
              <p:cNvSpPr/>
              <p:nvPr/>
            </p:nvSpPr>
            <p:spPr>
              <a:xfrm>
                <a:off x="5005350" y="5287025"/>
                <a:ext cx="72912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9165" h="4116" extrusionOk="0">
                    <a:moveTo>
                      <a:pt x="25755" y="630"/>
                    </a:moveTo>
                    <a:lnTo>
                      <a:pt x="28153" y="3486"/>
                    </a:lnTo>
                    <a:lnTo>
                      <a:pt x="28153" y="3486"/>
                    </a:lnTo>
                    <a:lnTo>
                      <a:pt x="3455" y="3315"/>
                    </a:lnTo>
                    <a:lnTo>
                      <a:pt x="1100" y="1062"/>
                    </a:lnTo>
                    <a:lnTo>
                      <a:pt x="25755" y="630"/>
                    </a:lnTo>
                    <a:close/>
                    <a:moveTo>
                      <a:pt x="25906" y="1"/>
                    </a:moveTo>
                    <a:cubicBezTo>
                      <a:pt x="25901" y="1"/>
                      <a:pt x="25896" y="1"/>
                      <a:pt x="25891" y="1"/>
                    </a:cubicBezTo>
                    <a:lnTo>
                      <a:pt x="330" y="450"/>
                    </a:lnTo>
                    <a:cubicBezTo>
                      <a:pt x="202" y="450"/>
                      <a:pt x="92" y="529"/>
                      <a:pt x="44" y="648"/>
                    </a:cubicBezTo>
                    <a:cubicBezTo>
                      <a:pt x="0" y="766"/>
                      <a:pt x="27" y="898"/>
                      <a:pt x="119" y="987"/>
                    </a:cubicBezTo>
                    <a:lnTo>
                      <a:pt x="3111" y="3851"/>
                    </a:lnTo>
                    <a:cubicBezTo>
                      <a:pt x="3169" y="3908"/>
                      <a:pt x="3243" y="3940"/>
                      <a:pt x="3323" y="3940"/>
                    </a:cubicBezTo>
                    <a:lnTo>
                      <a:pt x="28827" y="4115"/>
                    </a:lnTo>
                    <a:lnTo>
                      <a:pt x="28831" y="4115"/>
                    </a:lnTo>
                    <a:cubicBezTo>
                      <a:pt x="28949" y="4115"/>
                      <a:pt x="29064" y="4046"/>
                      <a:pt x="29112" y="3935"/>
                    </a:cubicBezTo>
                    <a:cubicBezTo>
                      <a:pt x="29165" y="3825"/>
                      <a:pt x="29148" y="3697"/>
                      <a:pt x="29069" y="3601"/>
                    </a:cubicBezTo>
                    <a:lnTo>
                      <a:pt x="26138" y="112"/>
                    </a:lnTo>
                    <a:cubicBezTo>
                      <a:pt x="26079" y="44"/>
                      <a:pt x="26012" y="1"/>
                      <a:pt x="259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1118;p37">
                <a:extLst>
                  <a:ext uri="{FF2B5EF4-FFF2-40B4-BE49-F238E27FC236}">
                    <a16:creationId xmlns:a16="http://schemas.microsoft.com/office/drawing/2014/main" id="{0B92DE06-AC6F-4140-A57C-A85D72F6317C}"/>
                  </a:ext>
                </a:extLst>
              </p:cNvPr>
              <p:cNvSpPr/>
              <p:nvPr/>
            </p:nvSpPr>
            <p:spPr>
              <a:xfrm>
                <a:off x="5642600" y="4713900"/>
                <a:ext cx="83550" cy="66820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26728" extrusionOk="0">
                    <a:moveTo>
                      <a:pt x="1" y="0"/>
                    </a:moveTo>
                    <a:lnTo>
                      <a:pt x="410" y="23238"/>
                    </a:lnTo>
                    <a:lnTo>
                      <a:pt x="3341" y="26728"/>
                    </a:lnTo>
                    <a:lnTo>
                      <a:pt x="3037" y="2821"/>
                    </a:lnTo>
                    <a:lnTo>
                      <a:pt x="362" y="3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1119;p37">
                <a:extLst>
                  <a:ext uri="{FF2B5EF4-FFF2-40B4-BE49-F238E27FC236}">
                    <a16:creationId xmlns:a16="http://schemas.microsoft.com/office/drawing/2014/main" id="{D77909E0-4E50-454C-9375-6999970AB08E}"/>
                  </a:ext>
                </a:extLst>
              </p:cNvPr>
              <p:cNvSpPr/>
              <p:nvPr/>
            </p:nvSpPr>
            <p:spPr>
              <a:xfrm>
                <a:off x="5634675" y="4706025"/>
                <a:ext cx="99275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6" extrusionOk="0">
                    <a:moveTo>
                      <a:pt x="644" y="1046"/>
                    </a:moveTo>
                    <a:lnTo>
                      <a:pt x="3041" y="3273"/>
                    </a:lnTo>
                    <a:lnTo>
                      <a:pt x="3332" y="26171"/>
                    </a:lnTo>
                    <a:lnTo>
                      <a:pt x="3332" y="26171"/>
                    </a:lnTo>
                    <a:lnTo>
                      <a:pt x="1035" y="23435"/>
                    </a:lnTo>
                    <a:lnTo>
                      <a:pt x="644" y="1046"/>
                    </a:lnTo>
                    <a:close/>
                    <a:moveTo>
                      <a:pt x="318" y="1"/>
                    </a:moveTo>
                    <a:cubicBezTo>
                      <a:pt x="275" y="1"/>
                      <a:pt x="231" y="10"/>
                      <a:pt x="190" y="29"/>
                    </a:cubicBezTo>
                    <a:cubicBezTo>
                      <a:pt x="76" y="78"/>
                      <a:pt x="1" y="192"/>
                      <a:pt x="5" y="320"/>
                    </a:cubicBezTo>
                    <a:lnTo>
                      <a:pt x="415" y="23558"/>
                    </a:lnTo>
                    <a:cubicBezTo>
                      <a:pt x="415" y="23628"/>
                      <a:pt x="441" y="23699"/>
                      <a:pt x="486" y="23756"/>
                    </a:cubicBezTo>
                    <a:lnTo>
                      <a:pt x="3416" y="27245"/>
                    </a:lnTo>
                    <a:cubicBezTo>
                      <a:pt x="3478" y="27316"/>
                      <a:pt x="3565" y="27355"/>
                      <a:pt x="3658" y="27355"/>
                    </a:cubicBezTo>
                    <a:cubicBezTo>
                      <a:pt x="3693" y="27355"/>
                      <a:pt x="3733" y="27351"/>
                      <a:pt x="3768" y="27338"/>
                    </a:cubicBezTo>
                    <a:cubicBezTo>
                      <a:pt x="3891" y="27290"/>
                      <a:pt x="3971" y="27170"/>
                      <a:pt x="3971" y="27038"/>
                    </a:cubicBezTo>
                    <a:lnTo>
                      <a:pt x="3667" y="3132"/>
                    </a:lnTo>
                    <a:cubicBezTo>
                      <a:pt x="3662" y="3049"/>
                      <a:pt x="3627" y="2964"/>
                      <a:pt x="3565" y="2907"/>
                    </a:cubicBezTo>
                    <a:lnTo>
                      <a:pt x="529" y="86"/>
                    </a:lnTo>
                    <a:cubicBezTo>
                      <a:pt x="470" y="30"/>
                      <a:pt x="395" y="1"/>
                      <a:pt x="31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1120;p37">
                <a:extLst>
                  <a:ext uri="{FF2B5EF4-FFF2-40B4-BE49-F238E27FC236}">
                    <a16:creationId xmlns:a16="http://schemas.microsoft.com/office/drawing/2014/main" id="{56EF94AC-07AA-44DD-B2A9-8D1DF4506988}"/>
                  </a:ext>
                </a:extLst>
              </p:cNvPr>
              <p:cNvSpPr/>
              <p:nvPr/>
            </p:nvSpPr>
            <p:spPr>
              <a:xfrm>
                <a:off x="5787050" y="4193675"/>
                <a:ext cx="626750" cy="607725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24309" extrusionOk="0">
                    <a:moveTo>
                      <a:pt x="7939" y="1"/>
                    </a:moveTo>
                    <a:lnTo>
                      <a:pt x="1" y="15573"/>
                    </a:lnTo>
                    <a:lnTo>
                      <a:pt x="17131" y="24308"/>
                    </a:lnTo>
                    <a:lnTo>
                      <a:pt x="25070" y="8731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1121;p37">
                <a:extLst>
                  <a:ext uri="{FF2B5EF4-FFF2-40B4-BE49-F238E27FC236}">
                    <a16:creationId xmlns:a16="http://schemas.microsoft.com/office/drawing/2014/main" id="{6889CC13-F290-429B-9035-E3F437B54650}"/>
                  </a:ext>
                </a:extLst>
              </p:cNvPr>
              <p:cNvSpPr/>
              <p:nvPr/>
            </p:nvSpPr>
            <p:spPr>
              <a:xfrm>
                <a:off x="5778925" y="4185875"/>
                <a:ext cx="643000" cy="62330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4932" extrusionOk="0">
                    <a:moveTo>
                      <a:pt x="8400" y="735"/>
                    </a:moveTo>
                    <a:lnTo>
                      <a:pt x="24972" y="9179"/>
                    </a:lnTo>
                    <a:lnTo>
                      <a:pt x="17320" y="24198"/>
                    </a:lnTo>
                    <a:lnTo>
                      <a:pt x="748" y="15749"/>
                    </a:lnTo>
                    <a:lnTo>
                      <a:pt x="8400" y="735"/>
                    </a:lnTo>
                    <a:close/>
                    <a:moveTo>
                      <a:pt x="8264" y="0"/>
                    </a:moveTo>
                    <a:cubicBezTo>
                      <a:pt x="8150" y="0"/>
                      <a:pt x="8038" y="63"/>
                      <a:pt x="7982" y="172"/>
                    </a:cubicBezTo>
                    <a:lnTo>
                      <a:pt x="44" y="15744"/>
                    </a:lnTo>
                    <a:cubicBezTo>
                      <a:pt x="9" y="15819"/>
                      <a:pt x="0" y="15908"/>
                      <a:pt x="27" y="15982"/>
                    </a:cubicBezTo>
                    <a:cubicBezTo>
                      <a:pt x="53" y="16061"/>
                      <a:pt x="110" y="16127"/>
                      <a:pt x="185" y="16166"/>
                    </a:cubicBezTo>
                    <a:lnTo>
                      <a:pt x="17316" y="24897"/>
                    </a:lnTo>
                    <a:cubicBezTo>
                      <a:pt x="17359" y="24919"/>
                      <a:pt x="17408" y="24932"/>
                      <a:pt x="17456" y="24932"/>
                    </a:cubicBezTo>
                    <a:cubicBezTo>
                      <a:pt x="17570" y="24932"/>
                      <a:pt x="17680" y="24871"/>
                      <a:pt x="17738" y="24761"/>
                    </a:cubicBezTo>
                    <a:lnTo>
                      <a:pt x="25676" y="9188"/>
                    </a:lnTo>
                    <a:cubicBezTo>
                      <a:pt x="25711" y="9113"/>
                      <a:pt x="25720" y="9025"/>
                      <a:pt x="25693" y="8946"/>
                    </a:cubicBezTo>
                    <a:cubicBezTo>
                      <a:pt x="25667" y="8867"/>
                      <a:pt x="25610" y="8800"/>
                      <a:pt x="25535" y="8765"/>
                    </a:cubicBezTo>
                    <a:lnTo>
                      <a:pt x="8404" y="35"/>
                    </a:lnTo>
                    <a:cubicBezTo>
                      <a:pt x="8360" y="11"/>
                      <a:pt x="8312" y="0"/>
                      <a:pt x="82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1122;p37">
                <a:extLst>
                  <a:ext uri="{FF2B5EF4-FFF2-40B4-BE49-F238E27FC236}">
                    <a16:creationId xmlns:a16="http://schemas.microsoft.com/office/drawing/2014/main" id="{0AF31F8E-5B3A-4E3B-970A-4A41A8042F5D}"/>
                  </a:ext>
                </a:extLst>
              </p:cNvPr>
              <p:cNvSpPr/>
              <p:nvPr/>
            </p:nvSpPr>
            <p:spPr>
              <a:xfrm>
                <a:off x="5787050" y="4583000"/>
                <a:ext cx="446100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12089" extrusionOk="0">
                    <a:moveTo>
                      <a:pt x="1" y="0"/>
                    </a:moveTo>
                    <a:lnTo>
                      <a:pt x="973" y="2962"/>
                    </a:lnTo>
                    <a:lnTo>
                      <a:pt x="17844" y="12088"/>
                    </a:lnTo>
                    <a:lnTo>
                      <a:pt x="17131" y="8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1123;p37">
                <a:extLst>
                  <a:ext uri="{FF2B5EF4-FFF2-40B4-BE49-F238E27FC236}">
                    <a16:creationId xmlns:a16="http://schemas.microsoft.com/office/drawing/2014/main" id="{296BF4B8-0635-4D22-97B1-3D398DAF6A2E}"/>
                  </a:ext>
                </a:extLst>
              </p:cNvPr>
              <p:cNvSpPr/>
              <p:nvPr/>
            </p:nvSpPr>
            <p:spPr>
              <a:xfrm>
                <a:off x="5778575" y="4575225"/>
                <a:ext cx="462950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12711" extrusionOk="0">
                    <a:moveTo>
                      <a:pt x="872" y="936"/>
                    </a:moveTo>
                    <a:lnTo>
                      <a:pt x="17198" y="9257"/>
                    </a:lnTo>
                    <a:lnTo>
                      <a:pt x="17738" y="11801"/>
                    </a:lnTo>
                    <a:lnTo>
                      <a:pt x="1572" y="3053"/>
                    </a:lnTo>
                    <a:lnTo>
                      <a:pt x="872" y="936"/>
                    </a:lnTo>
                    <a:close/>
                    <a:moveTo>
                      <a:pt x="343" y="1"/>
                    </a:moveTo>
                    <a:cubicBezTo>
                      <a:pt x="270" y="1"/>
                      <a:pt x="196" y="27"/>
                      <a:pt x="137" y="78"/>
                    </a:cubicBezTo>
                    <a:cubicBezTo>
                      <a:pt x="41" y="157"/>
                      <a:pt x="1" y="289"/>
                      <a:pt x="41" y="413"/>
                    </a:cubicBezTo>
                    <a:lnTo>
                      <a:pt x="1018" y="3370"/>
                    </a:lnTo>
                    <a:cubicBezTo>
                      <a:pt x="1040" y="3444"/>
                      <a:pt x="1093" y="3506"/>
                      <a:pt x="1162" y="3545"/>
                    </a:cubicBezTo>
                    <a:lnTo>
                      <a:pt x="18033" y="12672"/>
                    </a:lnTo>
                    <a:cubicBezTo>
                      <a:pt x="18082" y="12698"/>
                      <a:pt x="18134" y="12711"/>
                      <a:pt x="18183" y="12711"/>
                    </a:cubicBezTo>
                    <a:cubicBezTo>
                      <a:pt x="18248" y="12711"/>
                      <a:pt x="18315" y="12690"/>
                      <a:pt x="18372" y="12650"/>
                    </a:cubicBezTo>
                    <a:cubicBezTo>
                      <a:pt x="18469" y="12575"/>
                      <a:pt x="18518" y="12452"/>
                      <a:pt x="18491" y="12333"/>
                    </a:cubicBezTo>
                    <a:lnTo>
                      <a:pt x="17778" y="8980"/>
                    </a:lnTo>
                    <a:cubicBezTo>
                      <a:pt x="17756" y="8888"/>
                      <a:pt x="17699" y="8809"/>
                      <a:pt x="17611" y="8764"/>
                    </a:cubicBezTo>
                    <a:lnTo>
                      <a:pt x="480" y="34"/>
                    </a:lnTo>
                    <a:cubicBezTo>
                      <a:pt x="437" y="11"/>
                      <a:pt x="390" y="1"/>
                      <a:pt x="3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1124;p37">
                <a:extLst>
                  <a:ext uri="{FF2B5EF4-FFF2-40B4-BE49-F238E27FC236}">
                    <a16:creationId xmlns:a16="http://schemas.microsoft.com/office/drawing/2014/main" id="{CDEF515D-D9B0-4ABE-8425-03F9B3F294B0}"/>
                  </a:ext>
                </a:extLst>
              </p:cNvPr>
              <p:cNvSpPr/>
              <p:nvPr/>
            </p:nvSpPr>
            <p:spPr>
              <a:xfrm>
                <a:off x="6215325" y="4411950"/>
                <a:ext cx="2239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8931" extrusionOk="0">
                    <a:moveTo>
                      <a:pt x="7939" y="0"/>
                    </a:moveTo>
                    <a:lnTo>
                      <a:pt x="0" y="15577"/>
                    </a:lnTo>
                    <a:lnTo>
                      <a:pt x="713" y="18930"/>
                    </a:lnTo>
                    <a:lnTo>
                      <a:pt x="8959" y="2948"/>
                    </a:lnTo>
                    <a:lnTo>
                      <a:pt x="8061" y="352"/>
                    </a:lnTo>
                    <a:lnTo>
                      <a:pt x="7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1125;p37">
                <a:extLst>
                  <a:ext uri="{FF2B5EF4-FFF2-40B4-BE49-F238E27FC236}">
                    <a16:creationId xmlns:a16="http://schemas.microsoft.com/office/drawing/2014/main" id="{421F7B1A-3319-4B9E-B017-5D39269E95E5}"/>
                  </a:ext>
                </a:extLst>
              </p:cNvPr>
              <p:cNvSpPr/>
              <p:nvPr/>
            </p:nvSpPr>
            <p:spPr>
              <a:xfrm>
                <a:off x="6207300" y="4404125"/>
                <a:ext cx="240025" cy="488875"/>
              </a:xfrm>
              <a:custGeom>
                <a:avLst/>
                <a:gdLst/>
                <a:ahLst/>
                <a:cxnLst/>
                <a:rect l="l" t="t" r="r" b="b"/>
                <a:pathLst>
                  <a:path w="9601" h="19555" extrusionOk="0">
                    <a:moveTo>
                      <a:pt x="8207" y="1114"/>
                    </a:moveTo>
                    <a:lnTo>
                      <a:pt x="8937" y="3234"/>
                    </a:lnTo>
                    <a:lnTo>
                      <a:pt x="1158" y="18319"/>
                    </a:lnTo>
                    <a:lnTo>
                      <a:pt x="651" y="15934"/>
                    </a:lnTo>
                    <a:lnTo>
                      <a:pt x="8207" y="1114"/>
                    </a:lnTo>
                    <a:close/>
                    <a:moveTo>
                      <a:pt x="8270" y="0"/>
                    </a:moveTo>
                    <a:cubicBezTo>
                      <a:pt x="8159" y="0"/>
                      <a:pt x="8037" y="65"/>
                      <a:pt x="7982" y="172"/>
                    </a:cubicBezTo>
                    <a:lnTo>
                      <a:pt x="43" y="15745"/>
                    </a:lnTo>
                    <a:cubicBezTo>
                      <a:pt x="8" y="15811"/>
                      <a:pt x="0" y="15885"/>
                      <a:pt x="17" y="15956"/>
                    </a:cubicBezTo>
                    <a:lnTo>
                      <a:pt x="730" y="19309"/>
                    </a:lnTo>
                    <a:cubicBezTo>
                      <a:pt x="756" y="19437"/>
                      <a:pt x="862" y="19534"/>
                      <a:pt x="994" y="19551"/>
                    </a:cubicBezTo>
                    <a:cubicBezTo>
                      <a:pt x="1008" y="19555"/>
                      <a:pt x="1020" y="19555"/>
                      <a:pt x="1034" y="19555"/>
                    </a:cubicBezTo>
                    <a:cubicBezTo>
                      <a:pt x="1152" y="19555"/>
                      <a:pt x="1258" y="19489"/>
                      <a:pt x="1316" y="19384"/>
                    </a:cubicBezTo>
                    <a:lnTo>
                      <a:pt x="9558" y="3402"/>
                    </a:lnTo>
                    <a:cubicBezTo>
                      <a:pt x="9597" y="3327"/>
                      <a:pt x="9601" y="3238"/>
                      <a:pt x="9574" y="3159"/>
                    </a:cubicBezTo>
                    <a:lnTo>
                      <a:pt x="8554" y="212"/>
                    </a:lnTo>
                    <a:cubicBezTo>
                      <a:pt x="8514" y="92"/>
                      <a:pt x="8409" y="9"/>
                      <a:pt x="8281" y="1"/>
                    </a:cubicBezTo>
                    <a:cubicBezTo>
                      <a:pt x="8277" y="0"/>
                      <a:pt x="8274" y="0"/>
                      <a:pt x="82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1126;p37">
                <a:extLst>
                  <a:ext uri="{FF2B5EF4-FFF2-40B4-BE49-F238E27FC236}">
                    <a16:creationId xmlns:a16="http://schemas.microsoft.com/office/drawing/2014/main" id="{AD2CCD21-A62A-4876-A67C-23325F0E3AF9}"/>
                  </a:ext>
                </a:extLst>
              </p:cNvPr>
              <p:cNvSpPr/>
              <p:nvPr/>
            </p:nvSpPr>
            <p:spPr>
              <a:xfrm>
                <a:off x="3646875" y="3110425"/>
                <a:ext cx="812750" cy="781175"/>
              </a:xfrm>
              <a:custGeom>
                <a:avLst/>
                <a:gdLst/>
                <a:ahLst/>
                <a:cxnLst/>
                <a:rect l="l" t="t" r="r" b="b"/>
                <a:pathLst>
                  <a:path w="32510" h="31247" extrusionOk="0">
                    <a:moveTo>
                      <a:pt x="23624" y="1"/>
                    </a:moveTo>
                    <a:lnTo>
                      <a:pt x="0" y="9769"/>
                    </a:lnTo>
                    <a:lnTo>
                      <a:pt x="8884" y="31247"/>
                    </a:lnTo>
                    <a:lnTo>
                      <a:pt x="32509" y="21478"/>
                    </a:lnTo>
                    <a:lnTo>
                      <a:pt x="23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1127;p37">
                <a:extLst>
                  <a:ext uri="{FF2B5EF4-FFF2-40B4-BE49-F238E27FC236}">
                    <a16:creationId xmlns:a16="http://schemas.microsoft.com/office/drawing/2014/main" id="{0D7E2B3F-C88E-45FE-AF34-4CEF74749425}"/>
                  </a:ext>
                </a:extLst>
              </p:cNvPr>
              <p:cNvSpPr/>
              <p:nvPr/>
            </p:nvSpPr>
            <p:spPr>
              <a:xfrm>
                <a:off x="3638800" y="3102600"/>
                <a:ext cx="829725" cy="796825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1873" extrusionOk="0">
                    <a:moveTo>
                      <a:pt x="23781" y="722"/>
                    </a:moveTo>
                    <a:lnTo>
                      <a:pt x="32422" y="21620"/>
                    </a:lnTo>
                    <a:lnTo>
                      <a:pt x="9374" y="31151"/>
                    </a:lnTo>
                    <a:lnTo>
                      <a:pt x="732" y="10254"/>
                    </a:lnTo>
                    <a:lnTo>
                      <a:pt x="23781" y="722"/>
                    </a:lnTo>
                    <a:close/>
                    <a:moveTo>
                      <a:pt x="23950" y="0"/>
                    </a:moveTo>
                    <a:cubicBezTo>
                      <a:pt x="23909" y="0"/>
                      <a:pt x="23869" y="8"/>
                      <a:pt x="23829" y="23"/>
                    </a:cubicBezTo>
                    <a:lnTo>
                      <a:pt x="204" y="9796"/>
                    </a:lnTo>
                    <a:cubicBezTo>
                      <a:pt x="129" y="9827"/>
                      <a:pt x="67" y="9888"/>
                      <a:pt x="33" y="9963"/>
                    </a:cubicBezTo>
                    <a:cubicBezTo>
                      <a:pt x="1" y="10038"/>
                      <a:pt x="1" y="10126"/>
                      <a:pt x="33" y="10205"/>
                    </a:cubicBezTo>
                    <a:lnTo>
                      <a:pt x="8916" y="31683"/>
                    </a:lnTo>
                    <a:cubicBezTo>
                      <a:pt x="8947" y="31758"/>
                      <a:pt x="9009" y="31820"/>
                      <a:pt x="9088" y="31850"/>
                    </a:cubicBezTo>
                    <a:cubicBezTo>
                      <a:pt x="9128" y="31868"/>
                      <a:pt x="9168" y="31873"/>
                      <a:pt x="9207" y="31873"/>
                    </a:cubicBezTo>
                    <a:cubicBezTo>
                      <a:pt x="9247" y="31873"/>
                      <a:pt x="9286" y="31868"/>
                      <a:pt x="9326" y="31850"/>
                    </a:cubicBezTo>
                    <a:lnTo>
                      <a:pt x="32950" y="22077"/>
                    </a:lnTo>
                    <a:cubicBezTo>
                      <a:pt x="33109" y="22012"/>
                      <a:pt x="33188" y="21831"/>
                      <a:pt x="33123" y="21673"/>
                    </a:cubicBezTo>
                    <a:lnTo>
                      <a:pt x="24238" y="194"/>
                    </a:lnTo>
                    <a:cubicBezTo>
                      <a:pt x="24207" y="115"/>
                      <a:pt x="24146" y="54"/>
                      <a:pt x="24067" y="23"/>
                    </a:cubicBezTo>
                    <a:cubicBezTo>
                      <a:pt x="24029" y="8"/>
                      <a:pt x="23990" y="0"/>
                      <a:pt x="239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1128;p37">
                <a:extLst>
                  <a:ext uri="{FF2B5EF4-FFF2-40B4-BE49-F238E27FC236}">
                    <a16:creationId xmlns:a16="http://schemas.microsoft.com/office/drawing/2014/main" id="{58D71E51-DC85-49C1-A33E-2602BEBB7747}"/>
                  </a:ext>
                </a:extLst>
              </p:cNvPr>
              <p:cNvSpPr/>
              <p:nvPr/>
            </p:nvSpPr>
            <p:spPr>
              <a:xfrm>
                <a:off x="3868950" y="3647375"/>
                <a:ext cx="690775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27631" h="11341" extrusionOk="0">
                    <a:moveTo>
                      <a:pt x="23626" y="0"/>
                    </a:moveTo>
                    <a:lnTo>
                      <a:pt x="1" y="9769"/>
                    </a:lnTo>
                    <a:lnTo>
                      <a:pt x="3829" y="11340"/>
                    </a:lnTo>
                    <a:lnTo>
                      <a:pt x="27631" y="2175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1129;p37">
                <a:extLst>
                  <a:ext uri="{FF2B5EF4-FFF2-40B4-BE49-F238E27FC236}">
                    <a16:creationId xmlns:a16="http://schemas.microsoft.com/office/drawing/2014/main" id="{A6BCEF98-4830-4EF8-89C4-30200F97F903}"/>
                  </a:ext>
                </a:extLst>
              </p:cNvPr>
              <p:cNvSpPr/>
              <p:nvPr/>
            </p:nvSpPr>
            <p:spPr>
              <a:xfrm>
                <a:off x="3861150" y="3639525"/>
                <a:ext cx="706600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1972" extrusionOk="0">
                    <a:moveTo>
                      <a:pt x="23920" y="657"/>
                    </a:moveTo>
                    <a:lnTo>
                      <a:pt x="27198" y="2440"/>
                    </a:lnTo>
                    <a:lnTo>
                      <a:pt x="4145" y="11320"/>
                    </a:lnTo>
                    <a:lnTo>
                      <a:pt x="1135" y="10083"/>
                    </a:lnTo>
                    <a:lnTo>
                      <a:pt x="23920" y="657"/>
                    </a:lnTo>
                    <a:close/>
                    <a:moveTo>
                      <a:pt x="23940" y="1"/>
                    </a:moveTo>
                    <a:cubicBezTo>
                      <a:pt x="23899" y="1"/>
                      <a:pt x="23858" y="8"/>
                      <a:pt x="23819" y="24"/>
                    </a:cubicBezTo>
                    <a:lnTo>
                      <a:pt x="194" y="9797"/>
                    </a:lnTo>
                    <a:cubicBezTo>
                      <a:pt x="75" y="9845"/>
                      <a:pt x="0" y="9960"/>
                      <a:pt x="0" y="10083"/>
                    </a:cubicBezTo>
                    <a:cubicBezTo>
                      <a:pt x="0" y="10211"/>
                      <a:pt x="75" y="10325"/>
                      <a:pt x="194" y="10373"/>
                    </a:cubicBezTo>
                    <a:lnTo>
                      <a:pt x="4023" y="11945"/>
                    </a:lnTo>
                    <a:cubicBezTo>
                      <a:pt x="4062" y="11962"/>
                      <a:pt x="4102" y="11971"/>
                      <a:pt x="4141" y="11971"/>
                    </a:cubicBezTo>
                    <a:cubicBezTo>
                      <a:pt x="4181" y="11971"/>
                      <a:pt x="4220" y="11962"/>
                      <a:pt x="4255" y="11949"/>
                    </a:cubicBezTo>
                    <a:lnTo>
                      <a:pt x="28057" y="2783"/>
                    </a:lnTo>
                    <a:cubicBezTo>
                      <a:pt x="28171" y="2739"/>
                      <a:pt x="28250" y="2633"/>
                      <a:pt x="28254" y="2510"/>
                    </a:cubicBezTo>
                    <a:cubicBezTo>
                      <a:pt x="28264" y="2387"/>
                      <a:pt x="28202" y="2272"/>
                      <a:pt x="28092" y="2215"/>
                    </a:cubicBezTo>
                    <a:lnTo>
                      <a:pt x="24088" y="38"/>
                    </a:lnTo>
                    <a:cubicBezTo>
                      <a:pt x="24041" y="13"/>
                      <a:pt x="23990" y="1"/>
                      <a:pt x="239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1130;p37">
                <a:extLst>
                  <a:ext uri="{FF2B5EF4-FFF2-40B4-BE49-F238E27FC236}">
                    <a16:creationId xmlns:a16="http://schemas.microsoft.com/office/drawing/2014/main" id="{C698344F-1444-4D02-8BA7-5F4ED4223C8C}"/>
                  </a:ext>
                </a:extLst>
              </p:cNvPr>
              <p:cNvSpPr/>
              <p:nvPr/>
            </p:nvSpPr>
            <p:spPr>
              <a:xfrm>
                <a:off x="4237475" y="3110425"/>
                <a:ext cx="322250" cy="591325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23653" extrusionOk="0">
                    <a:moveTo>
                      <a:pt x="0" y="1"/>
                    </a:moveTo>
                    <a:lnTo>
                      <a:pt x="8885" y="21478"/>
                    </a:lnTo>
                    <a:lnTo>
                      <a:pt x="12890" y="23653"/>
                    </a:lnTo>
                    <a:lnTo>
                      <a:pt x="12890" y="23653"/>
                    </a:lnTo>
                    <a:lnTo>
                      <a:pt x="3860" y="1514"/>
                    </a:lnTo>
                    <a:lnTo>
                      <a:pt x="463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1131;p37">
                <a:extLst>
                  <a:ext uri="{FF2B5EF4-FFF2-40B4-BE49-F238E27FC236}">
                    <a16:creationId xmlns:a16="http://schemas.microsoft.com/office/drawing/2014/main" id="{D0AE2A70-66AD-4653-9910-F1C6FCC667C8}"/>
                  </a:ext>
                </a:extLst>
              </p:cNvPr>
              <p:cNvSpPr/>
              <p:nvPr/>
            </p:nvSpPr>
            <p:spPr>
              <a:xfrm>
                <a:off x="4229125" y="3102600"/>
                <a:ext cx="339200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24283" extrusionOk="0">
                    <a:moveTo>
                      <a:pt x="907" y="872"/>
                    </a:moveTo>
                    <a:lnTo>
                      <a:pt x="3957" y="2069"/>
                    </a:lnTo>
                    <a:lnTo>
                      <a:pt x="12603" y="23274"/>
                    </a:lnTo>
                    <a:lnTo>
                      <a:pt x="9465" y="21567"/>
                    </a:lnTo>
                    <a:lnTo>
                      <a:pt x="907" y="872"/>
                    </a:lnTo>
                    <a:close/>
                    <a:moveTo>
                      <a:pt x="335" y="0"/>
                    </a:moveTo>
                    <a:cubicBezTo>
                      <a:pt x="254" y="0"/>
                      <a:pt x="174" y="34"/>
                      <a:pt x="115" y="93"/>
                    </a:cubicBezTo>
                    <a:cubicBezTo>
                      <a:pt x="27" y="182"/>
                      <a:pt x="1" y="318"/>
                      <a:pt x="49" y="432"/>
                    </a:cubicBezTo>
                    <a:lnTo>
                      <a:pt x="8929" y="21911"/>
                    </a:lnTo>
                    <a:cubicBezTo>
                      <a:pt x="8955" y="21976"/>
                      <a:pt x="9008" y="22029"/>
                      <a:pt x="9069" y="22065"/>
                    </a:cubicBezTo>
                    <a:lnTo>
                      <a:pt x="13074" y="24242"/>
                    </a:lnTo>
                    <a:cubicBezTo>
                      <a:pt x="13122" y="24269"/>
                      <a:pt x="13175" y="24282"/>
                      <a:pt x="13224" y="24282"/>
                    </a:cubicBezTo>
                    <a:cubicBezTo>
                      <a:pt x="13298" y="24282"/>
                      <a:pt x="13373" y="24251"/>
                      <a:pt x="13435" y="24198"/>
                    </a:cubicBezTo>
                    <a:cubicBezTo>
                      <a:pt x="13531" y="24110"/>
                      <a:pt x="13567" y="23970"/>
                      <a:pt x="13514" y="23846"/>
                    </a:cubicBezTo>
                    <a:lnTo>
                      <a:pt x="4485" y="1709"/>
                    </a:lnTo>
                    <a:cubicBezTo>
                      <a:pt x="4449" y="1630"/>
                      <a:pt x="4388" y="1567"/>
                      <a:pt x="4308" y="1537"/>
                    </a:cubicBezTo>
                    <a:lnTo>
                      <a:pt x="450" y="23"/>
                    </a:lnTo>
                    <a:cubicBezTo>
                      <a:pt x="413" y="8"/>
                      <a:pt x="374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1132;p37">
                <a:extLst>
                  <a:ext uri="{FF2B5EF4-FFF2-40B4-BE49-F238E27FC236}">
                    <a16:creationId xmlns:a16="http://schemas.microsoft.com/office/drawing/2014/main" id="{76B33383-C05A-4272-9074-B1D84E17EE8D}"/>
                  </a:ext>
                </a:extLst>
              </p:cNvPr>
              <p:cNvSpPr/>
              <p:nvPr/>
            </p:nvSpPr>
            <p:spPr>
              <a:xfrm>
                <a:off x="5665700" y="2311675"/>
                <a:ext cx="812650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32506" h="31251" extrusionOk="0">
                    <a:moveTo>
                      <a:pt x="23626" y="0"/>
                    </a:moveTo>
                    <a:lnTo>
                      <a:pt x="1" y="9773"/>
                    </a:lnTo>
                    <a:lnTo>
                      <a:pt x="8881" y="31251"/>
                    </a:lnTo>
                    <a:lnTo>
                      <a:pt x="32506" y="21478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1133;p37">
                <a:extLst>
                  <a:ext uri="{FF2B5EF4-FFF2-40B4-BE49-F238E27FC236}">
                    <a16:creationId xmlns:a16="http://schemas.microsoft.com/office/drawing/2014/main" id="{566756CF-12A3-4391-BA4B-8103809B05C4}"/>
                  </a:ext>
                </a:extLst>
              </p:cNvPr>
              <p:cNvSpPr/>
              <p:nvPr/>
            </p:nvSpPr>
            <p:spPr>
              <a:xfrm>
                <a:off x="5656800" y="2303850"/>
                <a:ext cx="830475" cy="796925"/>
              </a:xfrm>
              <a:custGeom>
                <a:avLst/>
                <a:gdLst/>
                <a:ahLst/>
                <a:cxnLst/>
                <a:rect l="l" t="t" r="r" b="b"/>
                <a:pathLst>
                  <a:path w="33219" h="31877" extrusionOk="0">
                    <a:moveTo>
                      <a:pt x="23811" y="722"/>
                    </a:moveTo>
                    <a:lnTo>
                      <a:pt x="32453" y="21624"/>
                    </a:lnTo>
                    <a:lnTo>
                      <a:pt x="9408" y="31155"/>
                    </a:lnTo>
                    <a:lnTo>
                      <a:pt x="767" y="10253"/>
                    </a:lnTo>
                    <a:lnTo>
                      <a:pt x="23811" y="722"/>
                    </a:lnTo>
                    <a:close/>
                    <a:moveTo>
                      <a:pt x="23982" y="0"/>
                    </a:moveTo>
                    <a:cubicBezTo>
                      <a:pt x="23942" y="0"/>
                      <a:pt x="23901" y="9"/>
                      <a:pt x="23864" y="27"/>
                    </a:cubicBezTo>
                    <a:lnTo>
                      <a:pt x="234" y="9796"/>
                    </a:lnTo>
                    <a:cubicBezTo>
                      <a:pt x="76" y="9861"/>
                      <a:pt x="1" y="10046"/>
                      <a:pt x="66" y="10204"/>
                    </a:cubicBezTo>
                    <a:lnTo>
                      <a:pt x="8951" y="31683"/>
                    </a:lnTo>
                    <a:cubicBezTo>
                      <a:pt x="8982" y="31758"/>
                      <a:pt x="9043" y="31819"/>
                      <a:pt x="9118" y="31854"/>
                    </a:cubicBezTo>
                    <a:cubicBezTo>
                      <a:pt x="9158" y="31868"/>
                      <a:pt x="9197" y="31876"/>
                      <a:pt x="9237" y="31876"/>
                    </a:cubicBezTo>
                    <a:cubicBezTo>
                      <a:pt x="9281" y="31876"/>
                      <a:pt x="9321" y="31868"/>
                      <a:pt x="9360" y="31854"/>
                    </a:cubicBezTo>
                    <a:lnTo>
                      <a:pt x="32985" y="22081"/>
                    </a:lnTo>
                    <a:cubicBezTo>
                      <a:pt x="33144" y="22016"/>
                      <a:pt x="33219" y="21831"/>
                      <a:pt x="33152" y="21672"/>
                    </a:cubicBezTo>
                    <a:lnTo>
                      <a:pt x="24273" y="194"/>
                    </a:lnTo>
                    <a:cubicBezTo>
                      <a:pt x="24238" y="119"/>
                      <a:pt x="24181" y="58"/>
                      <a:pt x="24102" y="27"/>
                    </a:cubicBezTo>
                    <a:cubicBezTo>
                      <a:pt x="24064" y="9"/>
                      <a:pt x="24023" y="0"/>
                      <a:pt x="239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1134;p37">
                <a:extLst>
                  <a:ext uri="{FF2B5EF4-FFF2-40B4-BE49-F238E27FC236}">
                    <a16:creationId xmlns:a16="http://schemas.microsoft.com/office/drawing/2014/main" id="{56801CD2-E5DC-4746-A361-ADFCD8C97F45}"/>
                  </a:ext>
                </a:extLst>
              </p:cNvPr>
              <p:cNvSpPr/>
              <p:nvPr/>
            </p:nvSpPr>
            <p:spPr>
              <a:xfrm>
                <a:off x="5887725" y="2848600"/>
                <a:ext cx="690850" cy="283650"/>
              </a:xfrm>
              <a:custGeom>
                <a:avLst/>
                <a:gdLst/>
                <a:ahLst/>
                <a:cxnLst/>
                <a:rect l="l" t="t" r="r" b="b"/>
                <a:pathLst>
                  <a:path w="27634" h="11346" extrusionOk="0">
                    <a:moveTo>
                      <a:pt x="23625" y="1"/>
                    </a:moveTo>
                    <a:lnTo>
                      <a:pt x="0" y="9774"/>
                    </a:lnTo>
                    <a:lnTo>
                      <a:pt x="3833" y="11345"/>
                    </a:lnTo>
                    <a:lnTo>
                      <a:pt x="27634" y="2179"/>
                    </a:lnTo>
                    <a:lnTo>
                      <a:pt x="236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1135;p37">
                <a:extLst>
                  <a:ext uri="{FF2B5EF4-FFF2-40B4-BE49-F238E27FC236}">
                    <a16:creationId xmlns:a16="http://schemas.microsoft.com/office/drawing/2014/main" id="{8F9729B1-9D36-41B1-96E9-70C8622E3B58}"/>
                  </a:ext>
                </a:extLst>
              </p:cNvPr>
              <p:cNvSpPr/>
              <p:nvPr/>
            </p:nvSpPr>
            <p:spPr>
              <a:xfrm>
                <a:off x="5879900" y="2840800"/>
                <a:ext cx="706700" cy="29925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11970" extrusionOk="0">
                    <a:moveTo>
                      <a:pt x="23921" y="660"/>
                    </a:moveTo>
                    <a:lnTo>
                      <a:pt x="27199" y="2443"/>
                    </a:lnTo>
                    <a:lnTo>
                      <a:pt x="4150" y="11318"/>
                    </a:lnTo>
                    <a:lnTo>
                      <a:pt x="1136" y="10081"/>
                    </a:lnTo>
                    <a:lnTo>
                      <a:pt x="23921" y="660"/>
                    </a:lnTo>
                    <a:close/>
                    <a:moveTo>
                      <a:pt x="23932" y="1"/>
                    </a:moveTo>
                    <a:cubicBezTo>
                      <a:pt x="23894" y="1"/>
                      <a:pt x="23856" y="8"/>
                      <a:pt x="23819" y="22"/>
                    </a:cubicBezTo>
                    <a:lnTo>
                      <a:pt x="194" y="9795"/>
                    </a:lnTo>
                    <a:cubicBezTo>
                      <a:pt x="80" y="9844"/>
                      <a:pt x="1" y="9958"/>
                      <a:pt x="1" y="10086"/>
                    </a:cubicBezTo>
                    <a:cubicBezTo>
                      <a:pt x="1" y="10213"/>
                      <a:pt x="80" y="10327"/>
                      <a:pt x="194" y="10376"/>
                    </a:cubicBezTo>
                    <a:lnTo>
                      <a:pt x="4026" y="11947"/>
                    </a:lnTo>
                    <a:cubicBezTo>
                      <a:pt x="4067" y="11960"/>
                      <a:pt x="4106" y="11970"/>
                      <a:pt x="4146" y="11970"/>
                    </a:cubicBezTo>
                    <a:cubicBezTo>
                      <a:pt x="4181" y="11970"/>
                      <a:pt x="4221" y="11960"/>
                      <a:pt x="4256" y="11947"/>
                    </a:cubicBezTo>
                    <a:lnTo>
                      <a:pt x="28056" y="2782"/>
                    </a:lnTo>
                    <a:cubicBezTo>
                      <a:pt x="28172" y="2737"/>
                      <a:pt x="28251" y="2632"/>
                      <a:pt x="28259" y="2508"/>
                    </a:cubicBezTo>
                    <a:cubicBezTo>
                      <a:pt x="28268" y="2390"/>
                      <a:pt x="28202" y="2275"/>
                      <a:pt x="28097" y="2214"/>
                    </a:cubicBezTo>
                    <a:lnTo>
                      <a:pt x="24088" y="40"/>
                    </a:lnTo>
                    <a:cubicBezTo>
                      <a:pt x="24039" y="14"/>
                      <a:pt x="23986" y="1"/>
                      <a:pt x="239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1136;p37">
                <a:extLst>
                  <a:ext uri="{FF2B5EF4-FFF2-40B4-BE49-F238E27FC236}">
                    <a16:creationId xmlns:a16="http://schemas.microsoft.com/office/drawing/2014/main" id="{AFB013AE-5D51-41E5-8DFD-B3E4001D8B71}"/>
                  </a:ext>
                </a:extLst>
              </p:cNvPr>
              <p:cNvSpPr/>
              <p:nvPr/>
            </p:nvSpPr>
            <p:spPr>
              <a:xfrm>
                <a:off x="6256350" y="2311675"/>
                <a:ext cx="322225" cy="591425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23657" extrusionOk="0">
                    <a:moveTo>
                      <a:pt x="0" y="0"/>
                    </a:moveTo>
                    <a:lnTo>
                      <a:pt x="8880" y="21478"/>
                    </a:lnTo>
                    <a:lnTo>
                      <a:pt x="12889" y="23656"/>
                    </a:lnTo>
                    <a:lnTo>
                      <a:pt x="3855" y="1518"/>
                    </a:lnTo>
                    <a:lnTo>
                      <a:pt x="458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1137;p37">
                <a:extLst>
                  <a:ext uri="{FF2B5EF4-FFF2-40B4-BE49-F238E27FC236}">
                    <a16:creationId xmlns:a16="http://schemas.microsoft.com/office/drawing/2014/main" id="{A49B109F-1D00-46F7-839C-62F7499DD86C}"/>
                  </a:ext>
                </a:extLst>
              </p:cNvPr>
              <p:cNvSpPr/>
              <p:nvPr/>
            </p:nvSpPr>
            <p:spPr>
              <a:xfrm>
                <a:off x="6247875" y="2303825"/>
                <a:ext cx="339175" cy="607050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24282" extrusionOk="0">
                    <a:moveTo>
                      <a:pt x="907" y="877"/>
                    </a:moveTo>
                    <a:lnTo>
                      <a:pt x="3956" y="2074"/>
                    </a:lnTo>
                    <a:lnTo>
                      <a:pt x="12608" y="23274"/>
                    </a:lnTo>
                    <a:lnTo>
                      <a:pt x="9470" y="21572"/>
                    </a:lnTo>
                    <a:lnTo>
                      <a:pt x="907" y="877"/>
                    </a:lnTo>
                    <a:close/>
                    <a:moveTo>
                      <a:pt x="339" y="1"/>
                    </a:moveTo>
                    <a:cubicBezTo>
                      <a:pt x="257" y="1"/>
                      <a:pt x="175" y="34"/>
                      <a:pt x="115" y="93"/>
                    </a:cubicBezTo>
                    <a:cubicBezTo>
                      <a:pt x="27" y="186"/>
                      <a:pt x="0" y="318"/>
                      <a:pt x="49" y="432"/>
                    </a:cubicBezTo>
                    <a:lnTo>
                      <a:pt x="8934" y="21911"/>
                    </a:lnTo>
                    <a:cubicBezTo>
                      <a:pt x="8960" y="21976"/>
                      <a:pt x="9007" y="22033"/>
                      <a:pt x="9074" y="22069"/>
                    </a:cubicBezTo>
                    <a:lnTo>
                      <a:pt x="13079" y="24243"/>
                    </a:lnTo>
                    <a:cubicBezTo>
                      <a:pt x="13122" y="24269"/>
                      <a:pt x="13175" y="24282"/>
                      <a:pt x="13228" y="24282"/>
                    </a:cubicBezTo>
                    <a:cubicBezTo>
                      <a:pt x="13303" y="24282"/>
                      <a:pt x="13378" y="24255"/>
                      <a:pt x="13435" y="24203"/>
                    </a:cubicBezTo>
                    <a:cubicBezTo>
                      <a:pt x="13536" y="24115"/>
                      <a:pt x="13567" y="23975"/>
                      <a:pt x="13518" y="23851"/>
                    </a:cubicBezTo>
                    <a:lnTo>
                      <a:pt x="4484" y="1713"/>
                    </a:lnTo>
                    <a:cubicBezTo>
                      <a:pt x="4454" y="1634"/>
                      <a:pt x="4392" y="1572"/>
                      <a:pt x="4308" y="1541"/>
                    </a:cubicBezTo>
                    <a:lnTo>
                      <a:pt x="453" y="24"/>
                    </a:lnTo>
                    <a:cubicBezTo>
                      <a:pt x="417" y="8"/>
                      <a:pt x="378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1138;p37">
                <a:extLst>
                  <a:ext uri="{FF2B5EF4-FFF2-40B4-BE49-F238E27FC236}">
                    <a16:creationId xmlns:a16="http://schemas.microsoft.com/office/drawing/2014/main" id="{E8DA0566-80F2-4008-A9CF-F807E2B0BC1B}"/>
                  </a:ext>
                </a:extLst>
              </p:cNvPr>
              <p:cNvSpPr/>
              <p:nvPr/>
            </p:nvSpPr>
            <p:spPr>
              <a:xfrm>
                <a:off x="3503075" y="4401375"/>
                <a:ext cx="854550" cy="862725"/>
              </a:xfrm>
              <a:custGeom>
                <a:avLst/>
                <a:gdLst/>
                <a:ahLst/>
                <a:cxnLst/>
                <a:rect l="l" t="t" r="r" b="b"/>
                <a:pathLst>
                  <a:path w="34182" h="34509" extrusionOk="0">
                    <a:moveTo>
                      <a:pt x="16211" y="1"/>
                    </a:moveTo>
                    <a:lnTo>
                      <a:pt x="1" y="19770"/>
                    </a:lnTo>
                    <a:lnTo>
                      <a:pt x="17976" y="34508"/>
                    </a:lnTo>
                    <a:lnTo>
                      <a:pt x="34182" y="14737"/>
                    </a:lnTo>
                    <a:lnTo>
                      <a:pt x="16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1139;p37">
                <a:extLst>
                  <a:ext uri="{FF2B5EF4-FFF2-40B4-BE49-F238E27FC236}">
                    <a16:creationId xmlns:a16="http://schemas.microsoft.com/office/drawing/2014/main" id="{335A4E5F-C66B-4CA9-89F9-391211F36311}"/>
                  </a:ext>
                </a:extLst>
              </p:cNvPr>
              <p:cNvSpPr/>
              <p:nvPr/>
            </p:nvSpPr>
            <p:spPr>
              <a:xfrm>
                <a:off x="3495050" y="4393525"/>
                <a:ext cx="87140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34856" h="35134" extrusionOk="0">
                    <a:moveTo>
                      <a:pt x="16576" y="754"/>
                    </a:moveTo>
                    <a:lnTo>
                      <a:pt x="34063" y="15095"/>
                    </a:lnTo>
                    <a:lnTo>
                      <a:pt x="18253" y="34382"/>
                    </a:lnTo>
                    <a:lnTo>
                      <a:pt x="761" y="20041"/>
                    </a:lnTo>
                    <a:lnTo>
                      <a:pt x="16576" y="754"/>
                    </a:lnTo>
                    <a:close/>
                    <a:moveTo>
                      <a:pt x="16532" y="0"/>
                    </a:moveTo>
                    <a:cubicBezTo>
                      <a:pt x="16522" y="0"/>
                      <a:pt x="16512" y="1"/>
                      <a:pt x="16502" y="2"/>
                    </a:cubicBezTo>
                    <a:cubicBezTo>
                      <a:pt x="16417" y="11"/>
                      <a:pt x="16343" y="51"/>
                      <a:pt x="16291" y="116"/>
                    </a:cubicBezTo>
                    <a:lnTo>
                      <a:pt x="80" y="19887"/>
                    </a:lnTo>
                    <a:cubicBezTo>
                      <a:pt x="27" y="19952"/>
                      <a:pt x="1" y="20037"/>
                      <a:pt x="9" y="20116"/>
                    </a:cubicBezTo>
                    <a:cubicBezTo>
                      <a:pt x="18" y="20200"/>
                      <a:pt x="58" y="20275"/>
                      <a:pt x="123" y="20327"/>
                    </a:cubicBezTo>
                    <a:lnTo>
                      <a:pt x="18094" y="35064"/>
                    </a:lnTo>
                    <a:cubicBezTo>
                      <a:pt x="18156" y="35112"/>
                      <a:pt x="18226" y="35134"/>
                      <a:pt x="18297" y="35134"/>
                    </a:cubicBezTo>
                    <a:cubicBezTo>
                      <a:pt x="18385" y="35134"/>
                      <a:pt x="18477" y="35094"/>
                      <a:pt x="18539" y="35020"/>
                    </a:cubicBezTo>
                    <a:lnTo>
                      <a:pt x="34745" y="15249"/>
                    </a:lnTo>
                    <a:cubicBezTo>
                      <a:pt x="34855" y="15117"/>
                      <a:pt x="34837" y="14919"/>
                      <a:pt x="34701" y="14809"/>
                    </a:cubicBezTo>
                    <a:lnTo>
                      <a:pt x="16730" y="72"/>
                    </a:lnTo>
                    <a:cubicBezTo>
                      <a:pt x="16673" y="26"/>
                      <a:pt x="16599" y="0"/>
                      <a:pt x="165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1140;p37">
                <a:extLst>
                  <a:ext uri="{FF2B5EF4-FFF2-40B4-BE49-F238E27FC236}">
                    <a16:creationId xmlns:a16="http://schemas.microsoft.com/office/drawing/2014/main" id="{E7C6220A-216F-4845-A577-69CCB6C77AA7}"/>
                  </a:ext>
                </a:extLst>
              </p:cNvPr>
              <p:cNvSpPr/>
              <p:nvPr/>
            </p:nvSpPr>
            <p:spPr>
              <a:xfrm>
                <a:off x="3952475" y="4769800"/>
                <a:ext cx="519125" cy="494300"/>
              </a:xfrm>
              <a:custGeom>
                <a:avLst/>
                <a:gdLst/>
                <a:ahLst/>
                <a:cxnLst/>
                <a:rect l="l" t="t" r="r" b="b"/>
                <a:pathLst>
                  <a:path w="20765" h="19772" extrusionOk="0">
                    <a:moveTo>
                      <a:pt x="16206" y="0"/>
                    </a:moveTo>
                    <a:lnTo>
                      <a:pt x="0" y="19771"/>
                    </a:lnTo>
                    <a:lnTo>
                      <a:pt x="4114" y="19349"/>
                    </a:lnTo>
                    <a:lnTo>
                      <a:pt x="20765" y="27"/>
                    </a:lnTo>
                    <a:lnTo>
                      <a:pt x="16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1141;p37">
                <a:extLst>
                  <a:ext uri="{FF2B5EF4-FFF2-40B4-BE49-F238E27FC236}">
                    <a16:creationId xmlns:a16="http://schemas.microsoft.com/office/drawing/2014/main" id="{1747A60D-39AA-46CC-B7BA-57784A2DF067}"/>
                  </a:ext>
                </a:extLst>
              </p:cNvPr>
              <p:cNvSpPr/>
              <p:nvPr/>
            </p:nvSpPr>
            <p:spPr>
              <a:xfrm>
                <a:off x="3944000" y="4761975"/>
                <a:ext cx="53607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1443" h="20396" extrusionOk="0">
                    <a:moveTo>
                      <a:pt x="16695" y="626"/>
                    </a:moveTo>
                    <a:lnTo>
                      <a:pt x="20426" y="647"/>
                    </a:lnTo>
                    <a:lnTo>
                      <a:pt x="4299" y="19362"/>
                    </a:lnTo>
                    <a:lnTo>
                      <a:pt x="1060" y="19696"/>
                    </a:lnTo>
                    <a:lnTo>
                      <a:pt x="1060" y="19696"/>
                    </a:lnTo>
                    <a:lnTo>
                      <a:pt x="16695" y="626"/>
                    </a:lnTo>
                    <a:close/>
                    <a:moveTo>
                      <a:pt x="16550" y="1"/>
                    </a:moveTo>
                    <a:cubicBezTo>
                      <a:pt x="16431" y="5"/>
                      <a:pt x="16365" y="40"/>
                      <a:pt x="16303" y="115"/>
                    </a:cubicBezTo>
                    <a:lnTo>
                      <a:pt x="96" y="19885"/>
                    </a:lnTo>
                    <a:cubicBezTo>
                      <a:pt x="13" y="19983"/>
                      <a:pt x="0" y="20119"/>
                      <a:pt x="61" y="20233"/>
                    </a:cubicBezTo>
                    <a:cubicBezTo>
                      <a:pt x="114" y="20334"/>
                      <a:pt x="224" y="20396"/>
                      <a:pt x="339" y="20396"/>
                    </a:cubicBezTo>
                    <a:lnTo>
                      <a:pt x="370" y="20396"/>
                    </a:lnTo>
                    <a:lnTo>
                      <a:pt x="4488" y="19969"/>
                    </a:lnTo>
                    <a:cubicBezTo>
                      <a:pt x="4568" y="19965"/>
                      <a:pt x="4637" y="19926"/>
                      <a:pt x="4690" y="19863"/>
                    </a:cubicBezTo>
                    <a:lnTo>
                      <a:pt x="21341" y="547"/>
                    </a:lnTo>
                    <a:cubicBezTo>
                      <a:pt x="21420" y="454"/>
                      <a:pt x="21443" y="322"/>
                      <a:pt x="21390" y="212"/>
                    </a:cubicBezTo>
                    <a:cubicBezTo>
                      <a:pt x="21341" y="98"/>
                      <a:pt x="21227" y="27"/>
                      <a:pt x="21108" y="27"/>
                    </a:cubicBezTo>
                    <a:lnTo>
                      <a:pt x="165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1142;p37">
                <a:extLst>
                  <a:ext uri="{FF2B5EF4-FFF2-40B4-BE49-F238E27FC236}">
                    <a16:creationId xmlns:a16="http://schemas.microsoft.com/office/drawing/2014/main" id="{091C217B-09EE-44D8-8665-803DBEA8E2A6}"/>
                  </a:ext>
                </a:extLst>
              </p:cNvPr>
              <p:cNvSpPr/>
              <p:nvPr/>
            </p:nvSpPr>
            <p:spPr>
              <a:xfrm>
                <a:off x="3908350" y="4389250"/>
                <a:ext cx="56325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15249" extrusionOk="0">
                    <a:moveTo>
                      <a:pt x="4115" y="1"/>
                    </a:moveTo>
                    <a:lnTo>
                      <a:pt x="488" y="428"/>
                    </a:lnTo>
                    <a:lnTo>
                      <a:pt x="0" y="486"/>
                    </a:lnTo>
                    <a:lnTo>
                      <a:pt x="17971" y="15222"/>
                    </a:lnTo>
                    <a:lnTo>
                      <a:pt x="22530" y="15249"/>
                    </a:lnTo>
                    <a:lnTo>
                      <a:pt x="22530" y="15249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" name="Google Shape;1143;p37">
                <a:extLst>
                  <a:ext uri="{FF2B5EF4-FFF2-40B4-BE49-F238E27FC236}">
                    <a16:creationId xmlns:a16="http://schemas.microsoft.com/office/drawing/2014/main" id="{7D3C1936-50FA-493C-975E-25CFC34902E8}"/>
                  </a:ext>
                </a:extLst>
              </p:cNvPr>
              <p:cNvSpPr/>
              <p:nvPr/>
            </p:nvSpPr>
            <p:spPr>
              <a:xfrm>
                <a:off x="3899875" y="4381400"/>
                <a:ext cx="580200" cy="396900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15876" extrusionOk="0">
                    <a:moveTo>
                      <a:pt x="4357" y="641"/>
                    </a:moveTo>
                    <a:lnTo>
                      <a:pt x="21993" y="15246"/>
                    </a:lnTo>
                    <a:lnTo>
                      <a:pt x="18425" y="15224"/>
                    </a:lnTo>
                    <a:lnTo>
                      <a:pt x="1105" y="1024"/>
                    </a:lnTo>
                    <a:lnTo>
                      <a:pt x="4357" y="641"/>
                    </a:lnTo>
                    <a:close/>
                    <a:moveTo>
                      <a:pt x="4449" y="1"/>
                    </a:moveTo>
                    <a:cubicBezTo>
                      <a:pt x="4439" y="1"/>
                      <a:pt x="4428" y="1"/>
                      <a:pt x="4418" y="2"/>
                    </a:cubicBezTo>
                    <a:lnTo>
                      <a:pt x="299" y="487"/>
                    </a:lnTo>
                    <a:cubicBezTo>
                      <a:pt x="177" y="504"/>
                      <a:pt x="71" y="593"/>
                      <a:pt x="35" y="711"/>
                    </a:cubicBezTo>
                    <a:cubicBezTo>
                      <a:pt x="0" y="830"/>
                      <a:pt x="45" y="962"/>
                      <a:pt x="141" y="1042"/>
                    </a:cubicBezTo>
                    <a:lnTo>
                      <a:pt x="18112" y="15778"/>
                    </a:lnTo>
                    <a:cubicBezTo>
                      <a:pt x="18169" y="15822"/>
                      <a:pt x="18240" y="15849"/>
                      <a:pt x="18310" y="15849"/>
                    </a:cubicBezTo>
                    <a:lnTo>
                      <a:pt x="22869" y="15875"/>
                    </a:lnTo>
                    <a:cubicBezTo>
                      <a:pt x="23001" y="15875"/>
                      <a:pt x="23120" y="15796"/>
                      <a:pt x="23163" y="15668"/>
                    </a:cubicBezTo>
                    <a:cubicBezTo>
                      <a:pt x="23208" y="15545"/>
                      <a:pt x="23173" y="15404"/>
                      <a:pt x="23071" y="15321"/>
                    </a:cubicBezTo>
                    <a:lnTo>
                      <a:pt x="4656" y="73"/>
                    </a:lnTo>
                    <a:cubicBezTo>
                      <a:pt x="4598" y="27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1144;p37">
                <a:extLst>
                  <a:ext uri="{FF2B5EF4-FFF2-40B4-BE49-F238E27FC236}">
                    <a16:creationId xmlns:a16="http://schemas.microsoft.com/office/drawing/2014/main" id="{E148F489-4A4B-4F63-9DF6-8B3D71BD2231}"/>
                  </a:ext>
                </a:extLst>
              </p:cNvPr>
              <p:cNvSpPr/>
              <p:nvPr/>
            </p:nvSpPr>
            <p:spPr>
              <a:xfrm>
                <a:off x="5366600" y="1371975"/>
                <a:ext cx="689000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27560" h="26811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7" y="26811"/>
                    </a:lnTo>
                    <a:lnTo>
                      <a:pt x="27560" y="16695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1145;p37">
                <a:extLst>
                  <a:ext uri="{FF2B5EF4-FFF2-40B4-BE49-F238E27FC236}">
                    <a16:creationId xmlns:a16="http://schemas.microsoft.com/office/drawing/2014/main" id="{1B1602CF-9748-48EC-920D-081C64FF972E}"/>
                  </a:ext>
                </a:extLst>
              </p:cNvPr>
              <p:cNvSpPr/>
              <p:nvPr/>
            </p:nvSpPr>
            <p:spPr>
              <a:xfrm>
                <a:off x="5357700" y="1364200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6" y="738"/>
                    </a:moveTo>
                    <a:lnTo>
                      <a:pt x="27489" y="16883"/>
                    </a:lnTo>
                    <a:lnTo>
                      <a:pt x="9676" y="26695"/>
                    </a:lnTo>
                    <a:lnTo>
                      <a:pt x="783" y="10551"/>
                    </a:lnTo>
                    <a:lnTo>
                      <a:pt x="18596" y="738"/>
                    </a:lnTo>
                    <a:close/>
                    <a:moveTo>
                      <a:pt x="18720" y="0"/>
                    </a:moveTo>
                    <a:cubicBezTo>
                      <a:pt x="18667" y="0"/>
                      <a:pt x="18615" y="13"/>
                      <a:pt x="18570" y="39"/>
                    </a:cubicBezTo>
                    <a:lnTo>
                      <a:pt x="207" y="10155"/>
                    </a:lnTo>
                    <a:cubicBezTo>
                      <a:pt x="58" y="10238"/>
                      <a:pt x="1" y="10427"/>
                      <a:pt x="84" y="10582"/>
                    </a:cubicBezTo>
                    <a:lnTo>
                      <a:pt x="9280" y="27272"/>
                    </a:lnTo>
                    <a:cubicBezTo>
                      <a:pt x="9337" y="27377"/>
                      <a:pt x="9443" y="27435"/>
                      <a:pt x="9553" y="27435"/>
                    </a:cubicBezTo>
                    <a:cubicBezTo>
                      <a:pt x="9606" y="27435"/>
                      <a:pt x="9658" y="27422"/>
                      <a:pt x="9707" y="27395"/>
                    </a:cubicBezTo>
                    <a:lnTo>
                      <a:pt x="28066" y="17279"/>
                    </a:lnTo>
                    <a:cubicBezTo>
                      <a:pt x="28140" y="17239"/>
                      <a:pt x="28193" y="17174"/>
                      <a:pt x="28215" y="17094"/>
                    </a:cubicBezTo>
                    <a:cubicBezTo>
                      <a:pt x="28241" y="17010"/>
                      <a:pt x="28233" y="16927"/>
                      <a:pt x="28188" y="16852"/>
                    </a:cubicBezTo>
                    <a:lnTo>
                      <a:pt x="18992" y="161"/>
                    </a:lnTo>
                    <a:cubicBezTo>
                      <a:pt x="18952" y="86"/>
                      <a:pt x="18886" y="34"/>
                      <a:pt x="18807" y="12"/>
                    </a:cubicBezTo>
                    <a:cubicBezTo>
                      <a:pt x="18779" y="4"/>
                      <a:pt x="18749" y="0"/>
                      <a:pt x="187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1146;p37">
                <a:extLst>
                  <a:ext uri="{FF2B5EF4-FFF2-40B4-BE49-F238E27FC236}">
                    <a16:creationId xmlns:a16="http://schemas.microsoft.com/office/drawing/2014/main" id="{CF99A1C5-97A4-42FD-BF4E-0C95BF06C323}"/>
                  </a:ext>
                </a:extLst>
              </p:cNvPr>
              <p:cNvSpPr/>
              <p:nvPr/>
            </p:nvSpPr>
            <p:spPr>
              <a:xfrm>
                <a:off x="5596500" y="1789325"/>
                <a:ext cx="545675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11047" extrusionOk="0">
                    <a:moveTo>
                      <a:pt x="18364" y="1"/>
                    </a:moveTo>
                    <a:lnTo>
                      <a:pt x="1" y="10117"/>
                    </a:lnTo>
                    <a:lnTo>
                      <a:pt x="3266" y="11046"/>
                    </a:lnTo>
                    <a:lnTo>
                      <a:pt x="21827" y="1410"/>
                    </a:lnTo>
                    <a:lnTo>
                      <a:pt x="18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1147;p37">
                <a:extLst>
                  <a:ext uri="{FF2B5EF4-FFF2-40B4-BE49-F238E27FC236}">
                    <a16:creationId xmlns:a16="http://schemas.microsoft.com/office/drawing/2014/main" id="{53D31BC0-762F-4427-A94C-36EC9C8189CC}"/>
                  </a:ext>
                </a:extLst>
              </p:cNvPr>
              <p:cNvSpPr/>
              <p:nvPr/>
            </p:nvSpPr>
            <p:spPr>
              <a:xfrm>
                <a:off x="5588475" y="1781500"/>
                <a:ext cx="561625" cy="291775"/>
              </a:xfrm>
              <a:custGeom>
                <a:avLst/>
                <a:gdLst/>
                <a:ahLst/>
                <a:cxnLst/>
                <a:rect l="l" t="t" r="r" b="b"/>
                <a:pathLst>
                  <a:path w="22465" h="11671" extrusionOk="0">
                    <a:moveTo>
                      <a:pt x="18707" y="657"/>
                    </a:moveTo>
                    <a:lnTo>
                      <a:pt x="21400" y="1757"/>
                    </a:lnTo>
                    <a:lnTo>
                      <a:pt x="3557" y="11024"/>
                    </a:lnTo>
                    <a:lnTo>
                      <a:pt x="1140" y="10338"/>
                    </a:lnTo>
                    <a:lnTo>
                      <a:pt x="18707" y="657"/>
                    </a:lnTo>
                    <a:close/>
                    <a:moveTo>
                      <a:pt x="18683" y="0"/>
                    </a:moveTo>
                    <a:cubicBezTo>
                      <a:pt x="18632" y="0"/>
                      <a:pt x="18581" y="12"/>
                      <a:pt x="18535" y="37"/>
                    </a:cubicBezTo>
                    <a:lnTo>
                      <a:pt x="173" y="10153"/>
                    </a:lnTo>
                    <a:cubicBezTo>
                      <a:pt x="63" y="10214"/>
                      <a:pt x="1" y="10338"/>
                      <a:pt x="15" y="10466"/>
                    </a:cubicBezTo>
                    <a:cubicBezTo>
                      <a:pt x="27" y="10588"/>
                      <a:pt x="116" y="10694"/>
                      <a:pt x="238" y="10730"/>
                    </a:cubicBezTo>
                    <a:lnTo>
                      <a:pt x="3504" y="11662"/>
                    </a:lnTo>
                    <a:cubicBezTo>
                      <a:pt x="3530" y="11667"/>
                      <a:pt x="3561" y="11671"/>
                      <a:pt x="3587" y="11671"/>
                    </a:cubicBezTo>
                    <a:cubicBezTo>
                      <a:pt x="3640" y="11671"/>
                      <a:pt x="3689" y="11662"/>
                      <a:pt x="3733" y="11636"/>
                    </a:cubicBezTo>
                    <a:lnTo>
                      <a:pt x="22293" y="1999"/>
                    </a:lnTo>
                    <a:cubicBezTo>
                      <a:pt x="22399" y="1942"/>
                      <a:pt x="22465" y="1828"/>
                      <a:pt x="22460" y="1709"/>
                    </a:cubicBezTo>
                    <a:cubicBezTo>
                      <a:pt x="22456" y="1585"/>
                      <a:pt x="22377" y="1475"/>
                      <a:pt x="22267" y="1432"/>
                    </a:cubicBezTo>
                    <a:lnTo>
                      <a:pt x="18803" y="23"/>
                    </a:lnTo>
                    <a:cubicBezTo>
                      <a:pt x="18764" y="8"/>
                      <a:pt x="18724" y="0"/>
                      <a:pt x="186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1148;p37">
                <a:extLst>
                  <a:ext uri="{FF2B5EF4-FFF2-40B4-BE49-F238E27FC236}">
                    <a16:creationId xmlns:a16="http://schemas.microsoft.com/office/drawing/2014/main" id="{CDB7FA44-61D8-49CE-AA6D-70D45E863DE7}"/>
                  </a:ext>
                </a:extLst>
              </p:cNvPr>
              <p:cNvSpPr/>
              <p:nvPr/>
            </p:nvSpPr>
            <p:spPr>
              <a:xfrm>
                <a:off x="5825675" y="1371975"/>
                <a:ext cx="316500" cy="452600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104" extrusionOk="0">
                    <a:moveTo>
                      <a:pt x="1" y="0"/>
                    </a:moveTo>
                    <a:lnTo>
                      <a:pt x="9197" y="16695"/>
                    </a:lnTo>
                    <a:lnTo>
                      <a:pt x="12660" y="18104"/>
                    </a:lnTo>
                    <a:lnTo>
                      <a:pt x="3283" y="884"/>
                    </a:lnTo>
                    <a:lnTo>
                      <a:pt x="391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" name="Google Shape;1149;p37">
                <a:extLst>
                  <a:ext uri="{FF2B5EF4-FFF2-40B4-BE49-F238E27FC236}">
                    <a16:creationId xmlns:a16="http://schemas.microsoft.com/office/drawing/2014/main" id="{5B6B3644-3F3F-4E44-9381-E91B8DEDFCD1}"/>
                  </a:ext>
                </a:extLst>
              </p:cNvPr>
              <p:cNvSpPr/>
              <p:nvPr/>
            </p:nvSpPr>
            <p:spPr>
              <a:xfrm>
                <a:off x="5817300" y="13642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7" y="1465"/>
                    </a:lnTo>
                    <a:lnTo>
                      <a:pt x="12300" y="17794"/>
                    </a:lnTo>
                    <a:lnTo>
                      <a:pt x="9752" y="16755"/>
                    </a:lnTo>
                    <a:lnTo>
                      <a:pt x="964" y="809"/>
                    </a:lnTo>
                    <a:close/>
                    <a:moveTo>
                      <a:pt x="333" y="0"/>
                    </a:moveTo>
                    <a:cubicBezTo>
                      <a:pt x="239" y="0"/>
                      <a:pt x="149" y="44"/>
                      <a:pt x="88" y="118"/>
                    </a:cubicBezTo>
                    <a:cubicBezTo>
                      <a:pt x="13" y="218"/>
                      <a:pt x="1" y="356"/>
                      <a:pt x="62" y="465"/>
                    </a:cubicBezTo>
                    <a:lnTo>
                      <a:pt x="9259" y="17156"/>
                    </a:lnTo>
                    <a:cubicBezTo>
                      <a:pt x="9294" y="17217"/>
                      <a:pt x="9347" y="17270"/>
                      <a:pt x="9413" y="17296"/>
                    </a:cubicBezTo>
                    <a:lnTo>
                      <a:pt x="12876" y="18705"/>
                    </a:lnTo>
                    <a:cubicBezTo>
                      <a:pt x="12916" y="18718"/>
                      <a:pt x="12956" y="18726"/>
                      <a:pt x="12995" y="18726"/>
                    </a:cubicBezTo>
                    <a:cubicBezTo>
                      <a:pt x="13082" y="18726"/>
                      <a:pt x="13167" y="18691"/>
                      <a:pt x="13228" y="18621"/>
                    </a:cubicBezTo>
                    <a:cubicBezTo>
                      <a:pt x="13316" y="18524"/>
                      <a:pt x="13334" y="18379"/>
                      <a:pt x="13267" y="18265"/>
                    </a:cubicBezTo>
                    <a:lnTo>
                      <a:pt x="3890" y="1046"/>
                    </a:lnTo>
                    <a:cubicBezTo>
                      <a:pt x="3851" y="971"/>
                      <a:pt x="3780" y="919"/>
                      <a:pt x="3697" y="896"/>
                    </a:cubicBezTo>
                    <a:lnTo>
                      <a:pt x="419" y="12"/>
                    </a:lnTo>
                    <a:cubicBezTo>
                      <a:pt x="390" y="4"/>
                      <a:pt x="361" y="0"/>
                      <a:pt x="3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1150;p37">
                <a:extLst>
                  <a:ext uri="{FF2B5EF4-FFF2-40B4-BE49-F238E27FC236}">
                    <a16:creationId xmlns:a16="http://schemas.microsoft.com/office/drawing/2014/main" id="{0586BD05-BC35-46E8-BC85-F517A10FCE11}"/>
                  </a:ext>
                </a:extLst>
              </p:cNvPr>
              <p:cNvSpPr/>
              <p:nvPr/>
            </p:nvSpPr>
            <p:spPr>
              <a:xfrm>
                <a:off x="4849325" y="2437300"/>
                <a:ext cx="689025" cy="670175"/>
              </a:xfrm>
              <a:custGeom>
                <a:avLst/>
                <a:gdLst/>
                <a:ahLst/>
                <a:cxnLst/>
                <a:rect l="l" t="t" r="r" b="b"/>
                <a:pathLst>
                  <a:path w="27561" h="26807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8" y="26806"/>
                    </a:lnTo>
                    <a:lnTo>
                      <a:pt x="27560" y="16690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1151;p37">
                <a:extLst>
                  <a:ext uri="{FF2B5EF4-FFF2-40B4-BE49-F238E27FC236}">
                    <a16:creationId xmlns:a16="http://schemas.microsoft.com/office/drawing/2014/main" id="{9310BB59-7B77-4264-9276-0FA93B93E1CA}"/>
                  </a:ext>
                </a:extLst>
              </p:cNvPr>
              <p:cNvSpPr/>
              <p:nvPr/>
            </p:nvSpPr>
            <p:spPr>
              <a:xfrm>
                <a:off x="4840450" y="2429425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5" y="737"/>
                    </a:moveTo>
                    <a:lnTo>
                      <a:pt x="27489" y="16882"/>
                    </a:lnTo>
                    <a:lnTo>
                      <a:pt x="9676" y="26695"/>
                    </a:lnTo>
                    <a:lnTo>
                      <a:pt x="784" y="10555"/>
                    </a:lnTo>
                    <a:lnTo>
                      <a:pt x="18595" y="737"/>
                    </a:lnTo>
                    <a:close/>
                    <a:moveTo>
                      <a:pt x="18717" y="1"/>
                    </a:moveTo>
                    <a:cubicBezTo>
                      <a:pt x="18667" y="1"/>
                      <a:pt x="18616" y="12"/>
                      <a:pt x="18569" y="37"/>
                    </a:cubicBezTo>
                    <a:lnTo>
                      <a:pt x="207" y="10154"/>
                    </a:lnTo>
                    <a:cubicBezTo>
                      <a:pt x="57" y="10238"/>
                      <a:pt x="0" y="10431"/>
                      <a:pt x="83" y="10581"/>
                    </a:cubicBezTo>
                    <a:lnTo>
                      <a:pt x="9280" y="27271"/>
                    </a:lnTo>
                    <a:cubicBezTo>
                      <a:pt x="9320" y="27346"/>
                      <a:pt x="9385" y="27399"/>
                      <a:pt x="9470" y="27421"/>
                    </a:cubicBezTo>
                    <a:cubicBezTo>
                      <a:pt x="9496" y="27430"/>
                      <a:pt x="9527" y="27434"/>
                      <a:pt x="9553" y="27434"/>
                    </a:cubicBezTo>
                    <a:cubicBezTo>
                      <a:pt x="9606" y="27434"/>
                      <a:pt x="9659" y="27421"/>
                      <a:pt x="9707" y="27395"/>
                    </a:cubicBezTo>
                    <a:lnTo>
                      <a:pt x="28065" y="17278"/>
                    </a:lnTo>
                    <a:cubicBezTo>
                      <a:pt x="28140" y="17239"/>
                      <a:pt x="28193" y="17172"/>
                      <a:pt x="28215" y="17093"/>
                    </a:cubicBezTo>
                    <a:cubicBezTo>
                      <a:pt x="28242" y="17014"/>
                      <a:pt x="28232" y="16926"/>
                      <a:pt x="28189" y="16855"/>
                    </a:cubicBezTo>
                    <a:lnTo>
                      <a:pt x="18991" y="161"/>
                    </a:lnTo>
                    <a:cubicBezTo>
                      <a:pt x="18934" y="58"/>
                      <a:pt x="18827" y="1"/>
                      <a:pt x="1871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1152;p37">
                <a:extLst>
                  <a:ext uri="{FF2B5EF4-FFF2-40B4-BE49-F238E27FC236}">
                    <a16:creationId xmlns:a16="http://schemas.microsoft.com/office/drawing/2014/main" id="{CCAD7F66-7F44-4BBA-A448-919A32F5AF21}"/>
                  </a:ext>
                </a:extLst>
              </p:cNvPr>
              <p:cNvSpPr/>
              <p:nvPr/>
            </p:nvSpPr>
            <p:spPr>
              <a:xfrm>
                <a:off x="5079275" y="2854550"/>
                <a:ext cx="5456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1826" h="11050" extrusionOk="0">
                    <a:moveTo>
                      <a:pt x="18362" y="0"/>
                    </a:moveTo>
                    <a:lnTo>
                      <a:pt x="0" y="10116"/>
                    </a:lnTo>
                    <a:lnTo>
                      <a:pt x="3265" y="11050"/>
                    </a:lnTo>
                    <a:lnTo>
                      <a:pt x="21825" y="1408"/>
                    </a:lnTo>
                    <a:lnTo>
                      <a:pt x="18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1153;p37">
                <a:extLst>
                  <a:ext uri="{FF2B5EF4-FFF2-40B4-BE49-F238E27FC236}">
                    <a16:creationId xmlns:a16="http://schemas.microsoft.com/office/drawing/2014/main" id="{644E046C-BC05-4426-B962-449AADD804E2}"/>
                  </a:ext>
                </a:extLst>
              </p:cNvPr>
              <p:cNvSpPr/>
              <p:nvPr/>
            </p:nvSpPr>
            <p:spPr>
              <a:xfrm>
                <a:off x="5071100" y="2846750"/>
                <a:ext cx="561725" cy="291850"/>
              </a:xfrm>
              <a:custGeom>
                <a:avLst/>
                <a:gdLst/>
                <a:ahLst/>
                <a:cxnLst/>
                <a:rect l="l" t="t" r="r" b="b"/>
                <a:pathLst>
                  <a:path w="22469" h="11674" extrusionOk="0">
                    <a:moveTo>
                      <a:pt x="18711" y="660"/>
                    </a:moveTo>
                    <a:lnTo>
                      <a:pt x="21404" y="1756"/>
                    </a:lnTo>
                    <a:lnTo>
                      <a:pt x="3561" y="11027"/>
                    </a:lnTo>
                    <a:lnTo>
                      <a:pt x="1146" y="10337"/>
                    </a:lnTo>
                    <a:lnTo>
                      <a:pt x="18711" y="660"/>
                    </a:lnTo>
                    <a:close/>
                    <a:moveTo>
                      <a:pt x="18695" y="0"/>
                    </a:moveTo>
                    <a:cubicBezTo>
                      <a:pt x="18642" y="0"/>
                      <a:pt x="18589" y="14"/>
                      <a:pt x="18540" y="40"/>
                    </a:cubicBezTo>
                    <a:lnTo>
                      <a:pt x="177" y="10156"/>
                    </a:lnTo>
                    <a:cubicBezTo>
                      <a:pt x="67" y="10217"/>
                      <a:pt x="1" y="10337"/>
                      <a:pt x="19" y="10464"/>
                    </a:cubicBezTo>
                    <a:cubicBezTo>
                      <a:pt x="33" y="10591"/>
                      <a:pt x="120" y="10697"/>
                      <a:pt x="244" y="10728"/>
                    </a:cubicBezTo>
                    <a:lnTo>
                      <a:pt x="3508" y="11661"/>
                    </a:lnTo>
                    <a:cubicBezTo>
                      <a:pt x="3535" y="11669"/>
                      <a:pt x="3565" y="11674"/>
                      <a:pt x="3592" y="11674"/>
                    </a:cubicBezTo>
                    <a:cubicBezTo>
                      <a:pt x="3644" y="11674"/>
                      <a:pt x="3693" y="11661"/>
                      <a:pt x="3737" y="11639"/>
                    </a:cubicBezTo>
                    <a:lnTo>
                      <a:pt x="22298" y="1998"/>
                    </a:lnTo>
                    <a:cubicBezTo>
                      <a:pt x="22403" y="1945"/>
                      <a:pt x="22469" y="1831"/>
                      <a:pt x="22465" y="1707"/>
                    </a:cubicBezTo>
                    <a:cubicBezTo>
                      <a:pt x="22460" y="1584"/>
                      <a:pt x="22381" y="1478"/>
                      <a:pt x="22271" y="1430"/>
                    </a:cubicBezTo>
                    <a:lnTo>
                      <a:pt x="18809" y="22"/>
                    </a:lnTo>
                    <a:cubicBezTo>
                      <a:pt x="18772" y="7"/>
                      <a:pt x="18733" y="0"/>
                      <a:pt x="1869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" name="Google Shape;1154;p37">
                <a:extLst>
                  <a:ext uri="{FF2B5EF4-FFF2-40B4-BE49-F238E27FC236}">
                    <a16:creationId xmlns:a16="http://schemas.microsoft.com/office/drawing/2014/main" id="{2F4DC8BD-C279-4628-9FC1-90B1EE24A2A1}"/>
                  </a:ext>
                </a:extLst>
              </p:cNvPr>
              <p:cNvSpPr/>
              <p:nvPr/>
            </p:nvSpPr>
            <p:spPr>
              <a:xfrm>
                <a:off x="5308400" y="2437300"/>
                <a:ext cx="316525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8098" extrusionOk="0">
                    <a:moveTo>
                      <a:pt x="1" y="0"/>
                    </a:moveTo>
                    <a:lnTo>
                      <a:pt x="9197" y="16690"/>
                    </a:lnTo>
                    <a:lnTo>
                      <a:pt x="12660" y="18098"/>
                    </a:lnTo>
                    <a:lnTo>
                      <a:pt x="3283" y="884"/>
                    </a:lnTo>
                    <a:lnTo>
                      <a:pt x="393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" name="Google Shape;1155;p37">
                <a:extLst>
                  <a:ext uri="{FF2B5EF4-FFF2-40B4-BE49-F238E27FC236}">
                    <a16:creationId xmlns:a16="http://schemas.microsoft.com/office/drawing/2014/main" id="{A69476EB-708E-4966-9E5A-D28B201542D0}"/>
                  </a:ext>
                </a:extLst>
              </p:cNvPr>
              <p:cNvSpPr/>
              <p:nvPr/>
            </p:nvSpPr>
            <p:spPr>
              <a:xfrm>
                <a:off x="5300050" y="24294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6" y="1464"/>
                    </a:lnTo>
                    <a:lnTo>
                      <a:pt x="12299" y="17794"/>
                    </a:lnTo>
                    <a:lnTo>
                      <a:pt x="12299" y="17794"/>
                    </a:lnTo>
                    <a:lnTo>
                      <a:pt x="9752" y="16760"/>
                    </a:lnTo>
                    <a:lnTo>
                      <a:pt x="964" y="809"/>
                    </a:lnTo>
                    <a:close/>
                    <a:moveTo>
                      <a:pt x="334" y="0"/>
                    </a:moveTo>
                    <a:cubicBezTo>
                      <a:pt x="240" y="0"/>
                      <a:pt x="150" y="44"/>
                      <a:pt x="89" y="123"/>
                    </a:cubicBezTo>
                    <a:cubicBezTo>
                      <a:pt x="14" y="219"/>
                      <a:pt x="0" y="355"/>
                      <a:pt x="62" y="466"/>
                    </a:cubicBezTo>
                    <a:lnTo>
                      <a:pt x="9259" y="17156"/>
                    </a:lnTo>
                    <a:cubicBezTo>
                      <a:pt x="9294" y="17222"/>
                      <a:pt x="9346" y="17270"/>
                      <a:pt x="9413" y="17297"/>
                    </a:cubicBezTo>
                    <a:lnTo>
                      <a:pt x="12876" y="18704"/>
                    </a:lnTo>
                    <a:cubicBezTo>
                      <a:pt x="12915" y="18722"/>
                      <a:pt x="12955" y="18727"/>
                      <a:pt x="12994" y="18727"/>
                    </a:cubicBezTo>
                    <a:cubicBezTo>
                      <a:pt x="13083" y="18727"/>
                      <a:pt x="13166" y="18692"/>
                      <a:pt x="13228" y="18625"/>
                    </a:cubicBezTo>
                    <a:cubicBezTo>
                      <a:pt x="13316" y="18525"/>
                      <a:pt x="13333" y="18383"/>
                      <a:pt x="13268" y="18265"/>
                    </a:cubicBezTo>
                    <a:lnTo>
                      <a:pt x="3891" y="1051"/>
                    </a:lnTo>
                    <a:cubicBezTo>
                      <a:pt x="3851" y="972"/>
                      <a:pt x="3780" y="919"/>
                      <a:pt x="3696" y="897"/>
                    </a:cubicBezTo>
                    <a:lnTo>
                      <a:pt x="418" y="12"/>
                    </a:lnTo>
                    <a:cubicBezTo>
                      <a:pt x="390" y="4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1156;p37">
                <a:extLst>
                  <a:ext uri="{FF2B5EF4-FFF2-40B4-BE49-F238E27FC236}">
                    <a16:creationId xmlns:a16="http://schemas.microsoft.com/office/drawing/2014/main" id="{46386FFB-B92C-43C7-B46C-8232146D1703}"/>
                  </a:ext>
                </a:extLst>
              </p:cNvPr>
              <p:cNvSpPr/>
              <p:nvPr/>
            </p:nvSpPr>
            <p:spPr>
              <a:xfrm>
                <a:off x="5446575" y="3415025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1"/>
                    </a:moveTo>
                    <a:lnTo>
                      <a:pt x="0" y="4515"/>
                    </a:lnTo>
                    <a:lnTo>
                      <a:pt x="4106" y="12432"/>
                    </a:lnTo>
                    <a:lnTo>
                      <a:pt x="12815" y="7917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1157;p37">
                <a:extLst>
                  <a:ext uri="{FF2B5EF4-FFF2-40B4-BE49-F238E27FC236}">
                    <a16:creationId xmlns:a16="http://schemas.microsoft.com/office/drawing/2014/main" id="{BFA31F20-DC5C-4017-8128-F90FF3557635}"/>
                  </a:ext>
                </a:extLst>
              </p:cNvPr>
              <p:cNvSpPr/>
              <p:nvPr/>
            </p:nvSpPr>
            <p:spPr>
              <a:xfrm>
                <a:off x="5438550" y="3407225"/>
                <a:ext cx="3365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57" extrusionOk="0">
                    <a:moveTo>
                      <a:pt x="8898" y="735"/>
                    </a:moveTo>
                    <a:lnTo>
                      <a:pt x="12718" y="8093"/>
                    </a:lnTo>
                    <a:lnTo>
                      <a:pt x="4564" y="12321"/>
                    </a:lnTo>
                    <a:lnTo>
                      <a:pt x="744" y="4959"/>
                    </a:lnTo>
                    <a:lnTo>
                      <a:pt x="8898" y="735"/>
                    </a:lnTo>
                    <a:close/>
                    <a:moveTo>
                      <a:pt x="9032" y="0"/>
                    </a:moveTo>
                    <a:cubicBezTo>
                      <a:pt x="8984" y="0"/>
                      <a:pt x="8935" y="12"/>
                      <a:pt x="8889" y="36"/>
                    </a:cubicBezTo>
                    <a:lnTo>
                      <a:pt x="181" y="4551"/>
                    </a:lnTo>
                    <a:cubicBezTo>
                      <a:pt x="106" y="4590"/>
                      <a:pt x="49" y="4656"/>
                      <a:pt x="27" y="4736"/>
                    </a:cubicBezTo>
                    <a:cubicBezTo>
                      <a:pt x="0" y="4811"/>
                      <a:pt x="9" y="4898"/>
                      <a:pt x="45" y="4973"/>
                    </a:cubicBezTo>
                    <a:lnTo>
                      <a:pt x="4150" y="12890"/>
                    </a:lnTo>
                    <a:cubicBezTo>
                      <a:pt x="4207" y="12995"/>
                      <a:pt x="4318" y="13056"/>
                      <a:pt x="4427" y="13056"/>
                    </a:cubicBezTo>
                    <a:cubicBezTo>
                      <a:pt x="4480" y="13056"/>
                      <a:pt x="4529" y="13048"/>
                      <a:pt x="4572" y="13022"/>
                    </a:cubicBezTo>
                    <a:lnTo>
                      <a:pt x="13280" y="8507"/>
                    </a:lnTo>
                    <a:cubicBezTo>
                      <a:pt x="13355" y="8467"/>
                      <a:pt x="13412" y="8401"/>
                      <a:pt x="13435" y="8322"/>
                    </a:cubicBezTo>
                    <a:cubicBezTo>
                      <a:pt x="13461" y="8243"/>
                      <a:pt x="13453" y="8158"/>
                      <a:pt x="13417" y="8084"/>
                    </a:cubicBezTo>
                    <a:lnTo>
                      <a:pt x="9312" y="168"/>
                    </a:lnTo>
                    <a:cubicBezTo>
                      <a:pt x="9254" y="61"/>
                      <a:pt x="914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1158;p37">
                <a:extLst>
                  <a:ext uri="{FF2B5EF4-FFF2-40B4-BE49-F238E27FC236}">
                    <a16:creationId xmlns:a16="http://schemas.microsoft.com/office/drawing/2014/main" id="{7893E90C-FFC0-4F9F-B70C-88B1C8B90762}"/>
                  </a:ext>
                </a:extLst>
              </p:cNvPr>
              <p:cNvSpPr/>
              <p:nvPr/>
            </p:nvSpPr>
            <p:spPr>
              <a:xfrm>
                <a:off x="5549225" y="3612950"/>
                <a:ext cx="257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4991" extrusionOk="0">
                    <a:moveTo>
                      <a:pt x="8709" y="0"/>
                    </a:moveTo>
                    <a:lnTo>
                      <a:pt x="0" y="4515"/>
                    </a:lnTo>
                    <a:lnTo>
                      <a:pt x="1518" y="4990"/>
                    </a:lnTo>
                    <a:lnTo>
                      <a:pt x="10314" y="700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1159;p37">
                <a:extLst>
                  <a:ext uri="{FF2B5EF4-FFF2-40B4-BE49-F238E27FC236}">
                    <a16:creationId xmlns:a16="http://schemas.microsoft.com/office/drawing/2014/main" id="{A8CF5D21-4B88-4A0F-B534-4D79AD4AE375}"/>
                  </a:ext>
                </a:extLst>
              </p:cNvPr>
              <p:cNvSpPr/>
              <p:nvPr/>
            </p:nvSpPr>
            <p:spPr>
              <a:xfrm>
                <a:off x="5541200" y="3605075"/>
                <a:ext cx="273700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10948" h="5618" extrusionOk="0">
                    <a:moveTo>
                      <a:pt x="9042" y="663"/>
                    </a:moveTo>
                    <a:lnTo>
                      <a:pt x="9887" y="1028"/>
                    </a:lnTo>
                    <a:lnTo>
                      <a:pt x="1813" y="4966"/>
                    </a:lnTo>
                    <a:lnTo>
                      <a:pt x="1144" y="4759"/>
                    </a:lnTo>
                    <a:lnTo>
                      <a:pt x="9042" y="663"/>
                    </a:lnTo>
                    <a:close/>
                    <a:moveTo>
                      <a:pt x="9032" y="0"/>
                    </a:moveTo>
                    <a:cubicBezTo>
                      <a:pt x="8983" y="0"/>
                      <a:pt x="8933" y="12"/>
                      <a:pt x="8888" y="38"/>
                    </a:cubicBezTo>
                    <a:lnTo>
                      <a:pt x="180" y="4553"/>
                    </a:lnTo>
                    <a:cubicBezTo>
                      <a:pt x="66" y="4610"/>
                      <a:pt x="0" y="4733"/>
                      <a:pt x="13" y="4856"/>
                    </a:cubicBezTo>
                    <a:cubicBezTo>
                      <a:pt x="21" y="4984"/>
                      <a:pt x="110" y="5090"/>
                      <a:pt x="228" y="5129"/>
                    </a:cubicBezTo>
                    <a:lnTo>
                      <a:pt x="1747" y="5604"/>
                    </a:lnTo>
                    <a:cubicBezTo>
                      <a:pt x="1778" y="5613"/>
                      <a:pt x="1808" y="5618"/>
                      <a:pt x="1839" y="5618"/>
                    </a:cubicBezTo>
                    <a:cubicBezTo>
                      <a:pt x="1888" y="5618"/>
                      <a:pt x="1932" y="5604"/>
                      <a:pt x="1975" y="5587"/>
                    </a:cubicBezTo>
                    <a:lnTo>
                      <a:pt x="10772" y="1296"/>
                    </a:lnTo>
                    <a:cubicBezTo>
                      <a:pt x="10882" y="1239"/>
                      <a:pt x="10948" y="1129"/>
                      <a:pt x="10948" y="1006"/>
                    </a:cubicBezTo>
                    <a:cubicBezTo>
                      <a:pt x="10943" y="883"/>
                      <a:pt x="10873" y="778"/>
                      <a:pt x="10759" y="725"/>
                    </a:cubicBezTo>
                    <a:lnTo>
                      <a:pt x="9157" y="25"/>
                    </a:lnTo>
                    <a:cubicBezTo>
                      <a:pt x="9116" y="9"/>
                      <a:pt x="907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" name="Google Shape;1160;p37">
                <a:extLst>
                  <a:ext uri="{FF2B5EF4-FFF2-40B4-BE49-F238E27FC236}">
                    <a16:creationId xmlns:a16="http://schemas.microsoft.com/office/drawing/2014/main" id="{767FF5F2-BA60-4B01-A2BB-F38ED8D422C7}"/>
                  </a:ext>
                </a:extLst>
              </p:cNvPr>
              <p:cNvSpPr/>
              <p:nvPr/>
            </p:nvSpPr>
            <p:spPr>
              <a:xfrm>
                <a:off x="5664275" y="3415025"/>
                <a:ext cx="14282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8618" extrusionOk="0">
                    <a:moveTo>
                      <a:pt x="1" y="1"/>
                    </a:moveTo>
                    <a:lnTo>
                      <a:pt x="4107" y="7917"/>
                    </a:lnTo>
                    <a:lnTo>
                      <a:pt x="5712" y="8617"/>
                    </a:lnTo>
                    <a:lnTo>
                      <a:pt x="5712" y="8617"/>
                    </a:lnTo>
                    <a:lnTo>
                      <a:pt x="1528" y="450"/>
                    </a:lnTo>
                    <a:lnTo>
                      <a:pt x="18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" name="Google Shape;1161;p37">
                <a:extLst>
                  <a:ext uri="{FF2B5EF4-FFF2-40B4-BE49-F238E27FC236}">
                    <a16:creationId xmlns:a16="http://schemas.microsoft.com/office/drawing/2014/main" id="{38D7DCA8-81AD-4B92-A634-CFE9CABFCCB5}"/>
                  </a:ext>
                </a:extLst>
              </p:cNvPr>
              <p:cNvSpPr/>
              <p:nvPr/>
            </p:nvSpPr>
            <p:spPr>
              <a:xfrm>
                <a:off x="5655925" y="3407175"/>
                <a:ext cx="15965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9243" extrusionOk="0">
                    <a:moveTo>
                      <a:pt x="956" y="826"/>
                    </a:moveTo>
                    <a:lnTo>
                      <a:pt x="1642" y="1028"/>
                    </a:lnTo>
                    <a:lnTo>
                      <a:pt x="5365" y="8292"/>
                    </a:lnTo>
                    <a:lnTo>
                      <a:pt x="4669" y="7989"/>
                    </a:lnTo>
                    <a:lnTo>
                      <a:pt x="956" y="826"/>
                    </a:lnTo>
                    <a:close/>
                    <a:moveTo>
                      <a:pt x="342" y="1"/>
                    </a:moveTo>
                    <a:cubicBezTo>
                      <a:pt x="249" y="1"/>
                      <a:pt x="157" y="39"/>
                      <a:pt x="93" y="113"/>
                    </a:cubicBezTo>
                    <a:cubicBezTo>
                      <a:pt x="14" y="209"/>
                      <a:pt x="0" y="345"/>
                      <a:pt x="58" y="456"/>
                    </a:cubicBezTo>
                    <a:lnTo>
                      <a:pt x="4163" y="8372"/>
                    </a:lnTo>
                    <a:cubicBezTo>
                      <a:pt x="4198" y="8438"/>
                      <a:pt x="4251" y="8487"/>
                      <a:pt x="4317" y="8517"/>
                    </a:cubicBezTo>
                    <a:lnTo>
                      <a:pt x="5919" y="9216"/>
                    </a:lnTo>
                    <a:cubicBezTo>
                      <a:pt x="5958" y="9234"/>
                      <a:pt x="6003" y="9243"/>
                      <a:pt x="6046" y="9243"/>
                    </a:cubicBezTo>
                    <a:cubicBezTo>
                      <a:pt x="6131" y="9243"/>
                      <a:pt x="6214" y="9208"/>
                      <a:pt x="6271" y="9142"/>
                    </a:cubicBezTo>
                    <a:cubicBezTo>
                      <a:pt x="6363" y="9050"/>
                      <a:pt x="6385" y="8905"/>
                      <a:pt x="6324" y="8786"/>
                    </a:cubicBezTo>
                    <a:lnTo>
                      <a:pt x="2139" y="623"/>
                    </a:lnTo>
                    <a:cubicBezTo>
                      <a:pt x="2099" y="548"/>
                      <a:pt x="2033" y="491"/>
                      <a:pt x="1950" y="465"/>
                    </a:cubicBezTo>
                    <a:lnTo>
                      <a:pt x="428" y="12"/>
                    </a:lnTo>
                    <a:cubicBezTo>
                      <a:pt x="400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1162;p37">
                <a:extLst>
                  <a:ext uri="{FF2B5EF4-FFF2-40B4-BE49-F238E27FC236}">
                    <a16:creationId xmlns:a16="http://schemas.microsoft.com/office/drawing/2014/main" id="{7F00CD51-F5AF-44DA-9738-D230E736FD35}"/>
                  </a:ext>
                </a:extLst>
              </p:cNvPr>
              <p:cNvSpPr/>
              <p:nvPr/>
            </p:nvSpPr>
            <p:spPr>
              <a:xfrm>
                <a:off x="4232525" y="4214800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0"/>
                    </a:moveTo>
                    <a:lnTo>
                      <a:pt x="1" y="4515"/>
                    </a:lnTo>
                    <a:lnTo>
                      <a:pt x="4106" y="12431"/>
                    </a:lnTo>
                    <a:lnTo>
                      <a:pt x="12814" y="7917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1163;p37">
                <a:extLst>
                  <a:ext uri="{FF2B5EF4-FFF2-40B4-BE49-F238E27FC236}">
                    <a16:creationId xmlns:a16="http://schemas.microsoft.com/office/drawing/2014/main" id="{0DBB8833-F1F5-43C4-9B74-370FD343ABD5}"/>
                  </a:ext>
                </a:extLst>
              </p:cNvPr>
              <p:cNvSpPr/>
              <p:nvPr/>
            </p:nvSpPr>
            <p:spPr>
              <a:xfrm>
                <a:off x="4224500" y="4206925"/>
                <a:ext cx="3365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60" extrusionOk="0">
                    <a:moveTo>
                      <a:pt x="8898" y="734"/>
                    </a:moveTo>
                    <a:lnTo>
                      <a:pt x="12713" y="8096"/>
                    </a:lnTo>
                    <a:lnTo>
                      <a:pt x="4564" y="12324"/>
                    </a:lnTo>
                    <a:lnTo>
                      <a:pt x="744" y="4962"/>
                    </a:lnTo>
                    <a:lnTo>
                      <a:pt x="8898" y="734"/>
                    </a:lnTo>
                    <a:close/>
                    <a:moveTo>
                      <a:pt x="9026" y="1"/>
                    </a:moveTo>
                    <a:cubicBezTo>
                      <a:pt x="8978" y="1"/>
                      <a:pt x="8930" y="11"/>
                      <a:pt x="8885" y="33"/>
                    </a:cubicBezTo>
                    <a:lnTo>
                      <a:pt x="176" y="4552"/>
                    </a:lnTo>
                    <a:cubicBezTo>
                      <a:pt x="107" y="4588"/>
                      <a:pt x="49" y="4654"/>
                      <a:pt x="23" y="4733"/>
                    </a:cubicBezTo>
                    <a:cubicBezTo>
                      <a:pt x="1" y="4812"/>
                      <a:pt x="5" y="4901"/>
                      <a:pt x="44" y="4975"/>
                    </a:cubicBezTo>
                    <a:lnTo>
                      <a:pt x="4150" y="12891"/>
                    </a:lnTo>
                    <a:cubicBezTo>
                      <a:pt x="4207" y="12997"/>
                      <a:pt x="4317" y="13059"/>
                      <a:pt x="4427" y="13059"/>
                    </a:cubicBezTo>
                    <a:cubicBezTo>
                      <a:pt x="4475" y="13059"/>
                      <a:pt x="4524" y="13045"/>
                      <a:pt x="4573" y="13023"/>
                    </a:cubicBezTo>
                    <a:lnTo>
                      <a:pt x="13281" y="8508"/>
                    </a:lnTo>
                    <a:cubicBezTo>
                      <a:pt x="13356" y="8469"/>
                      <a:pt x="13409" y="8403"/>
                      <a:pt x="13435" y="8324"/>
                    </a:cubicBezTo>
                    <a:cubicBezTo>
                      <a:pt x="13462" y="8244"/>
                      <a:pt x="13452" y="8161"/>
                      <a:pt x="13413" y="8086"/>
                    </a:cubicBezTo>
                    <a:lnTo>
                      <a:pt x="9307" y="170"/>
                    </a:lnTo>
                    <a:cubicBezTo>
                      <a:pt x="9251" y="62"/>
                      <a:pt x="9140" y="1"/>
                      <a:pt x="90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1164;p37">
                <a:extLst>
                  <a:ext uri="{FF2B5EF4-FFF2-40B4-BE49-F238E27FC236}">
                    <a16:creationId xmlns:a16="http://schemas.microsoft.com/office/drawing/2014/main" id="{6330C8DF-F709-4B7A-BE13-4EACCD1096D0}"/>
                  </a:ext>
                </a:extLst>
              </p:cNvPr>
              <p:cNvSpPr/>
              <p:nvPr/>
            </p:nvSpPr>
            <p:spPr>
              <a:xfrm>
                <a:off x="4335150" y="4412700"/>
                <a:ext cx="257800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4991" extrusionOk="0">
                    <a:moveTo>
                      <a:pt x="8709" y="1"/>
                    </a:moveTo>
                    <a:lnTo>
                      <a:pt x="1" y="4515"/>
                    </a:lnTo>
                    <a:lnTo>
                      <a:pt x="1520" y="4991"/>
                    </a:lnTo>
                    <a:lnTo>
                      <a:pt x="10311" y="700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1165;p37">
                <a:extLst>
                  <a:ext uri="{FF2B5EF4-FFF2-40B4-BE49-F238E27FC236}">
                    <a16:creationId xmlns:a16="http://schemas.microsoft.com/office/drawing/2014/main" id="{DA6FC4FF-E282-4FB0-A6BF-5180D20D9B8C}"/>
                  </a:ext>
                </a:extLst>
              </p:cNvPr>
              <p:cNvSpPr/>
              <p:nvPr/>
            </p:nvSpPr>
            <p:spPr>
              <a:xfrm>
                <a:off x="4327125" y="4404800"/>
                <a:ext cx="27375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620" extrusionOk="0">
                    <a:moveTo>
                      <a:pt x="9044" y="660"/>
                    </a:moveTo>
                    <a:lnTo>
                      <a:pt x="9889" y="1030"/>
                    </a:lnTo>
                    <a:lnTo>
                      <a:pt x="1814" y="4968"/>
                    </a:lnTo>
                    <a:lnTo>
                      <a:pt x="1140" y="4757"/>
                    </a:lnTo>
                    <a:lnTo>
                      <a:pt x="9044" y="660"/>
                    </a:lnTo>
                    <a:close/>
                    <a:moveTo>
                      <a:pt x="9029" y="0"/>
                    </a:moveTo>
                    <a:cubicBezTo>
                      <a:pt x="8981" y="0"/>
                      <a:pt x="8932" y="11"/>
                      <a:pt x="8886" y="35"/>
                    </a:cubicBezTo>
                    <a:lnTo>
                      <a:pt x="177" y="4554"/>
                    </a:lnTo>
                    <a:cubicBezTo>
                      <a:pt x="67" y="4611"/>
                      <a:pt x="1" y="4730"/>
                      <a:pt x="10" y="4858"/>
                    </a:cubicBezTo>
                    <a:cubicBezTo>
                      <a:pt x="23" y="4986"/>
                      <a:pt x="106" y="5091"/>
                      <a:pt x="230" y="5130"/>
                    </a:cubicBezTo>
                    <a:lnTo>
                      <a:pt x="1748" y="5601"/>
                    </a:lnTo>
                    <a:cubicBezTo>
                      <a:pt x="1774" y="5614"/>
                      <a:pt x="1810" y="5619"/>
                      <a:pt x="1841" y="5619"/>
                    </a:cubicBezTo>
                    <a:cubicBezTo>
                      <a:pt x="1885" y="5619"/>
                      <a:pt x="1932" y="5606"/>
                      <a:pt x="1977" y="5588"/>
                    </a:cubicBezTo>
                    <a:lnTo>
                      <a:pt x="10773" y="1298"/>
                    </a:lnTo>
                    <a:cubicBezTo>
                      <a:pt x="10883" y="1241"/>
                      <a:pt x="10949" y="1131"/>
                      <a:pt x="10949" y="1007"/>
                    </a:cubicBezTo>
                    <a:cubicBezTo>
                      <a:pt x="10945" y="884"/>
                      <a:pt x="10870" y="774"/>
                      <a:pt x="10760" y="725"/>
                    </a:cubicBezTo>
                    <a:lnTo>
                      <a:pt x="9158" y="26"/>
                    </a:lnTo>
                    <a:cubicBezTo>
                      <a:pt x="9117" y="9"/>
                      <a:pt x="9073" y="0"/>
                      <a:pt x="90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2" name="Google Shape;1166;p37">
                <a:extLst>
                  <a:ext uri="{FF2B5EF4-FFF2-40B4-BE49-F238E27FC236}">
                    <a16:creationId xmlns:a16="http://schemas.microsoft.com/office/drawing/2014/main" id="{C684790F-5A72-40F1-BCCA-BCCA5C034299}"/>
                  </a:ext>
                </a:extLst>
              </p:cNvPr>
              <p:cNvSpPr/>
              <p:nvPr/>
            </p:nvSpPr>
            <p:spPr>
              <a:xfrm>
                <a:off x="4450250" y="4214800"/>
                <a:ext cx="142700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8616" extrusionOk="0">
                    <a:moveTo>
                      <a:pt x="0" y="0"/>
                    </a:moveTo>
                    <a:lnTo>
                      <a:pt x="4105" y="7917"/>
                    </a:lnTo>
                    <a:lnTo>
                      <a:pt x="5707" y="8616"/>
                    </a:lnTo>
                    <a:lnTo>
                      <a:pt x="1527" y="449"/>
                    </a:lnTo>
                    <a:lnTo>
                      <a:pt x="18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1167;p37">
                <a:extLst>
                  <a:ext uri="{FF2B5EF4-FFF2-40B4-BE49-F238E27FC236}">
                    <a16:creationId xmlns:a16="http://schemas.microsoft.com/office/drawing/2014/main" id="{033CDCCA-04EB-4D54-821B-13F0746F6873}"/>
                  </a:ext>
                </a:extLst>
              </p:cNvPr>
              <p:cNvSpPr/>
              <p:nvPr/>
            </p:nvSpPr>
            <p:spPr>
              <a:xfrm>
                <a:off x="4441875" y="4206925"/>
                <a:ext cx="159550" cy="231100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9244" extrusionOk="0">
                    <a:moveTo>
                      <a:pt x="951" y="821"/>
                    </a:moveTo>
                    <a:lnTo>
                      <a:pt x="1642" y="1028"/>
                    </a:lnTo>
                    <a:lnTo>
                      <a:pt x="5364" y="8293"/>
                    </a:lnTo>
                    <a:lnTo>
                      <a:pt x="4669" y="7990"/>
                    </a:lnTo>
                    <a:lnTo>
                      <a:pt x="951" y="821"/>
                    </a:lnTo>
                    <a:close/>
                    <a:moveTo>
                      <a:pt x="339" y="1"/>
                    </a:moveTo>
                    <a:cubicBezTo>
                      <a:pt x="246" y="1"/>
                      <a:pt x="154" y="39"/>
                      <a:pt x="93" y="113"/>
                    </a:cubicBezTo>
                    <a:cubicBezTo>
                      <a:pt x="14" y="210"/>
                      <a:pt x="1" y="346"/>
                      <a:pt x="58" y="456"/>
                    </a:cubicBezTo>
                    <a:lnTo>
                      <a:pt x="4164" y="8372"/>
                    </a:lnTo>
                    <a:cubicBezTo>
                      <a:pt x="4198" y="8439"/>
                      <a:pt x="4251" y="8486"/>
                      <a:pt x="4318" y="8518"/>
                    </a:cubicBezTo>
                    <a:lnTo>
                      <a:pt x="5919" y="9217"/>
                    </a:lnTo>
                    <a:cubicBezTo>
                      <a:pt x="5959" y="9235"/>
                      <a:pt x="6002" y="9243"/>
                      <a:pt x="6042" y="9243"/>
                    </a:cubicBezTo>
                    <a:cubicBezTo>
                      <a:pt x="6130" y="9243"/>
                      <a:pt x="6209" y="9209"/>
                      <a:pt x="6272" y="9142"/>
                    </a:cubicBezTo>
                    <a:cubicBezTo>
                      <a:pt x="6363" y="9046"/>
                      <a:pt x="6381" y="8904"/>
                      <a:pt x="6324" y="8786"/>
                    </a:cubicBezTo>
                    <a:lnTo>
                      <a:pt x="2139" y="624"/>
                    </a:lnTo>
                    <a:cubicBezTo>
                      <a:pt x="2100" y="549"/>
                      <a:pt x="2033" y="492"/>
                      <a:pt x="1950" y="465"/>
                    </a:cubicBezTo>
                    <a:lnTo>
                      <a:pt x="423" y="11"/>
                    </a:lnTo>
                    <a:cubicBezTo>
                      <a:pt x="395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1168;p37">
                <a:extLst>
                  <a:ext uri="{FF2B5EF4-FFF2-40B4-BE49-F238E27FC236}">
                    <a16:creationId xmlns:a16="http://schemas.microsoft.com/office/drawing/2014/main" id="{FE2F5E4D-E5F3-49B2-9678-065B55E69200}"/>
                  </a:ext>
                </a:extLst>
              </p:cNvPr>
              <p:cNvSpPr/>
              <p:nvPr/>
            </p:nvSpPr>
            <p:spPr>
              <a:xfrm>
                <a:off x="1796525" y="2528475"/>
                <a:ext cx="2680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3" extrusionOk="0">
                    <a:moveTo>
                      <a:pt x="4537" y="1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19" y="6390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1169;p37">
                <a:extLst>
                  <a:ext uri="{FF2B5EF4-FFF2-40B4-BE49-F238E27FC236}">
                    <a16:creationId xmlns:a16="http://schemas.microsoft.com/office/drawing/2014/main" id="{DB19B56C-0E24-46C7-B3BF-1F39F89B990F}"/>
                  </a:ext>
                </a:extLst>
              </p:cNvPr>
              <p:cNvSpPr/>
              <p:nvPr/>
            </p:nvSpPr>
            <p:spPr>
              <a:xfrm>
                <a:off x="1788050" y="2520625"/>
                <a:ext cx="2850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99" extrusionOk="0">
                    <a:moveTo>
                      <a:pt x="4916" y="808"/>
                    </a:moveTo>
                    <a:lnTo>
                      <a:pt x="10645" y="6722"/>
                    </a:lnTo>
                    <a:lnTo>
                      <a:pt x="6091" y="12415"/>
                    </a:lnTo>
                    <a:lnTo>
                      <a:pt x="745" y="6876"/>
                    </a:lnTo>
                    <a:lnTo>
                      <a:pt x="4916" y="808"/>
                    </a:lnTo>
                    <a:close/>
                    <a:moveTo>
                      <a:pt x="4879" y="1"/>
                    </a:moveTo>
                    <a:cubicBezTo>
                      <a:pt x="4870" y="1"/>
                      <a:pt x="4860" y="1"/>
                      <a:pt x="4850" y="2"/>
                    </a:cubicBezTo>
                    <a:cubicBezTo>
                      <a:pt x="4758" y="6"/>
                      <a:pt x="4669" y="59"/>
                      <a:pt x="4616" y="134"/>
                    </a:cubicBezTo>
                    <a:lnTo>
                      <a:pt x="85" y="6730"/>
                    </a:lnTo>
                    <a:cubicBezTo>
                      <a:pt x="0" y="6854"/>
                      <a:pt x="14" y="7021"/>
                      <a:pt x="115" y="7126"/>
                    </a:cubicBezTo>
                    <a:lnTo>
                      <a:pt x="5888" y="13107"/>
                    </a:lnTo>
                    <a:cubicBezTo>
                      <a:pt x="5946" y="13168"/>
                      <a:pt x="6029" y="13199"/>
                      <a:pt x="6113" y="13199"/>
                    </a:cubicBezTo>
                    <a:lnTo>
                      <a:pt x="6125" y="13199"/>
                    </a:lnTo>
                    <a:cubicBezTo>
                      <a:pt x="6218" y="13195"/>
                      <a:pt x="6302" y="13154"/>
                      <a:pt x="6359" y="13085"/>
                    </a:cubicBezTo>
                    <a:lnTo>
                      <a:pt x="11305" y="6897"/>
                    </a:lnTo>
                    <a:cubicBezTo>
                      <a:pt x="11402" y="6775"/>
                      <a:pt x="11393" y="6598"/>
                      <a:pt x="11283" y="6484"/>
                    </a:cubicBezTo>
                    <a:lnTo>
                      <a:pt x="5101" y="95"/>
                    </a:lnTo>
                    <a:cubicBezTo>
                      <a:pt x="5041" y="35"/>
                      <a:pt x="4967" y="1"/>
                      <a:pt x="48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1170;p37">
                <a:extLst>
                  <a:ext uri="{FF2B5EF4-FFF2-40B4-BE49-F238E27FC236}">
                    <a16:creationId xmlns:a16="http://schemas.microsoft.com/office/drawing/2014/main" id="{0CE44A8D-DC55-432B-AF0B-B6F0A532485D}"/>
                  </a:ext>
                </a:extLst>
              </p:cNvPr>
              <p:cNvSpPr/>
              <p:nvPr/>
            </p:nvSpPr>
            <p:spPr>
              <a:xfrm>
                <a:off x="1940850" y="2680950"/>
                <a:ext cx="1633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4" extrusionOk="0">
                    <a:moveTo>
                      <a:pt x="4564" y="1"/>
                    </a:moveTo>
                    <a:lnTo>
                      <a:pt x="1" y="6473"/>
                    </a:lnTo>
                    <a:lnTo>
                      <a:pt x="1215" y="7393"/>
                    </a:lnTo>
                    <a:lnTo>
                      <a:pt x="6535" y="1282"/>
                    </a:ln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1171;p37">
                <a:extLst>
                  <a:ext uri="{FF2B5EF4-FFF2-40B4-BE49-F238E27FC236}">
                    <a16:creationId xmlns:a16="http://schemas.microsoft.com/office/drawing/2014/main" id="{9943F3E4-F062-4648-973E-1F8CC57C765E}"/>
                  </a:ext>
                </a:extLst>
              </p:cNvPr>
              <p:cNvSpPr/>
              <p:nvPr/>
            </p:nvSpPr>
            <p:spPr>
              <a:xfrm>
                <a:off x="1932075" y="26731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8" y="739"/>
                    </a:moveTo>
                    <a:lnTo>
                      <a:pt x="6416" y="1659"/>
                    </a:lnTo>
                    <a:lnTo>
                      <a:pt x="1522" y="7278"/>
                    </a:lnTo>
                    <a:lnTo>
                      <a:pt x="783" y="6720"/>
                    </a:lnTo>
                    <a:lnTo>
                      <a:pt x="4998" y="739"/>
                    </a:lnTo>
                    <a:close/>
                    <a:moveTo>
                      <a:pt x="4918" y="0"/>
                    </a:moveTo>
                    <a:cubicBezTo>
                      <a:pt x="4818" y="0"/>
                      <a:pt x="4721" y="46"/>
                      <a:pt x="4659" y="132"/>
                    </a:cubicBezTo>
                    <a:lnTo>
                      <a:pt x="96" y="6605"/>
                    </a:lnTo>
                    <a:cubicBezTo>
                      <a:pt x="0" y="6746"/>
                      <a:pt x="31" y="6935"/>
                      <a:pt x="163" y="7037"/>
                    </a:cubicBezTo>
                    <a:lnTo>
                      <a:pt x="1377" y="7951"/>
                    </a:lnTo>
                    <a:cubicBezTo>
                      <a:pt x="1430" y="7996"/>
                      <a:pt x="1500" y="8018"/>
                      <a:pt x="1566" y="8018"/>
                    </a:cubicBezTo>
                    <a:cubicBezTo>
                      <a:pt x="1650" y="8018"/>
                      <a:pt x="1737" y="7983"/>
                      <a:pt x="1800" y="7912"/>
                    </a:cubicBezTo>
                    <a:lnTo>
                      <a:pt x="7123" y="1800"/>
                    </a:lnTo>
                    <a:cubicBezTo>
                      <a:pt x="7181" y="1730"/>
                      <a:pt x="7208" y="1641"/>
                      <a:pt x="7194" y="1549"/>
                    </a:cubicBezTo>
                    <a:cubicBezTo>
                      <a:pt x="7186" y="1462"/>
                      <a:pt x="7133" y="1382"/>
                      <a:pt x="7058" y="1330"/>
                    </a:cubicBezTo>
                    <a:lnTo>
                      <a:pt x="5086" y="49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" name="Google Shape;1172;p37">
                <a:extLst>
                  <a:ext uri="{FF2B5EF4-FFF2-40B4-BE49-F238E27FC236}">
                    <a16:creationId xmlns:a16="http://schemas.microsoft.com/office/drawing/2014/main" id="{02201BF3-8A07-4F0E-B6C5-4C596ED91934}"/>
                  </a:ext>
                </a:extLst>
              </p:cNvPr>
              <p:cNvSpPr/>
              <p:nvPr/>
            </p:nvSpPr>
            <p:spPr>
              <a:xfrm>
                <a:off x="1909950" y="25284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1"/>
                    </a:moveTo>
                    <a:lnTo>
                      <a:pt x="5800" y="6100"/>
                    </a:lnTo>
                    <a:lnTo>
                      <a:pt x="7771" y="7381"/>
                    </a:lnTo>
                    <a:lnTo>
                      <a:pt x="2253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1173;p37">
                <a:extLst>
                  <a:ext uri="{FF2B5EF4-FFF2-40B4-BE49-F238E27FC236}">
                    <a16:creationId xmlns:a16="http://schemas.microsoft.com/office/drawing/2014/main" id="{1777BF8D-1E21-46F7-8A25-F45EDCCD599C}"/>
                  </a:ext>
                </a:extLst>
              </p:cNvPr>
              <p:cNvSpPr/>
              <p:nvPr/>
            </p:nvSpPr>
            <p:spPr>
              <a:xfrm>
                <a:off x="1901475" y="2520550"/>
                <a:ext cx="2112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8449" h="8010" extrusionOk="0">
                    <a:moveTo>
                      <a:pt x="1215" y="784"/>
                    </a:moveTo>
                    <a:lnTo>
                      <a:pt x="2421" y="986"/>
                    </a:lnTo>
                    <a:lnTo>
                      <a:pt x="6689" y="6399"/>
                    </a:lnTo>
                    <a:lnTo>
                      <a:pt x="6341" y="6175"/>
                    </a:lnTo>
                    <a:lnTo>
                      <a:pt x="1215" y="784"/>
                    </a:lnTo>
                    <a:close/>
                    <a:moveTo>
                      <a:pt x="340" y="1"/>
                    </a:moveTo>
                    <a:cubicBezTo>
                      <a:pt x="223" y="1"/>
                      <a:pt x="116" y="65"/>
                      <a:pt x="62" y="168"/>
                    </a:cubicBezTo>
                    <a:cubicBezTo>
                      <a:pt x="0" y="287"/>
                      <a:pt x="18" y="432"/>
                      <a:pt x="110" y="533"/>
                    </a:cubicBezTo>
                    <a:lnTo>
                      <a:pt x="5914" y="6632"/>
                    </a:lnTo>
                    <a:cubicBezTo>
                      <a:pt x="5928" y="6650"/>
                      <a:pt x="5950" y="6668"/>
                      <a:pt x="5967" y="6681"/>
                    </a:cubicBezTo>
                    <a:lnTo>
                      <a:pt x="7939" y="7962"/>
                    </a:lnTo>
                    <a:cubicBezTo>
                      <a:pt x="7991" y="7992"/>
                      <a:pt x="8053" y="8009"/>
                      <a:pt x="8110" y="8009"/>
                    </a:cubicBezTo>
                    <a:cubicBezTo>
                      <a:pt x="8194" y="8009"/>
                      <a:pt x="8282" y="7974"/>
                      <a:pt x="8343" y="7909"/>
                    </a:cubicBezTo>
                    <a:cubicBezTo>
                      <a:pt x="8444" y="7794"/>
                      <a:pt x="8449" y="7623"/>
                      <a:pt x="8357" y="7503"/>
                    </a:cubicBezTo>
                    <a:lnTo>
                      <a:pt x="2839" y="507"/>
                    </a:lnTo>
                    <a:cubicBezTo>
                      <a:pt x="2790" y="445"/>
                      <a:pt x="2719" y="405"/>
                      <a:pt x="2644" y="393"/>
                    </a:cubicBezTo>
                    <a:lnTo>
                      <a:pt x="392" y="5"/>
                    </a:lnTo>
                    <a:cubicBezTo>
                      <a:pt x="374" y="2"/>
                      <a:pt x="357" y="1"/>
                      <a:pt x="3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1174;p37">
                <a:extLst>
                  <a:ext uri="{FF2B5EF4-FFF2-40B4-BE49-F238E27FC236}">
                    <a16:creationId xmlns:a16="http://schemas.microsoft.com/office/drawing/2014/main" id="{04E19918-336B-4EB0-8D28-89C9A8F685EB}"/>
                  </a:ext>
                </a:extLst>
              </p:cNvPr>
              <p:cNvSpPr/>
              <p:nvPr/>
            </p:nvSpPr>
            <p:spPr>
              <a:xfrm>
                <a:off x="4732950" y="4211275"/>
                <a:ext cx="515750" cy="619025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24761" extrusionOk="0">
                    <a:moveTo>
                      <a:pt x="12414" y="1"/>
                    </a:moveTo>
                    <a:lnTo>
                      <a:pt x="1" y="10051"/>
                    </a:lnTo>
                    <a:lnTo>
                      <a:pt x="7657" y="24761"/>
                    </a:lnTo>
                    <a:lnTo>
                      <a:pt x="20629" y="15727"/>
                    </a:lnTo>
                    <a:lnTo>
                      <a:pt x="1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1175;p37">
                <a:extLst>
                  <a:ext uri="{FF2B5EF4-FFF2-40B4-BE49-F238E27FC236}">
                    <a16:creationId xmlns:a16="http://schemas.microsoft.com/office/drawing/2014/main" id="{121A11F8-2BD6-4459-A9CE-B84919F428D8}"/>
                  </a:ext>
                </a:extLst>
              </p:cNvPr>
              <p:cNvSpPr/>
              <p:nvPr/>
            </p:nvSpPr>
            <p:spPr>
              <a:xfrm>
                <a:off x="4724275" y="4203425"/>
                <a:ext cx="533125" cy="634700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25388" extrusionOk="0">
                    <a:moveTo>
                      <a:pt x="12659" y="799"/>
                    </a:moveTo>
                    <a:lnTo>
                      <a:pt x="20572" y="15945"/>
                    </a:lnTo>
                    <a:lnTo>
                      <a:pt x="8118" y="24613"/>
                    </a:lnTo>
                    <a:lnTo>
                      <a:pt x="744" y="10448"/>
                    </a:lnTo>
                    <a:lnTo>
                      <a:pt x="12659" y="799"/>
                    </a:lnTo>
                    <a:close/>
                    <a:moveTo>
                      <a:pt x="12760" y="0"/>
                    </a:moveTo>
                    <a:cubicBezTo>
                      <a:pt x="12689" y="0"/>
                      <a:pt x="12621" y="24"/>
                      <a:pt x="12563" y="68"/>
                    </a:cubicBezTo>
                    <a:lnTo>
                      <a:pt x="150" y="10123"/>
                    </a:lnTo>
                    <a:cubicBezTo>
                      <a:pt x="35" y="10220"/>
                      <a:pt x="0" y="10378"/>
                      <a:pt x="71" y="10510"/>
                    </a:cubicBezTo>
                    <a:lnTo>
                      <a:pt x="7728" y="25220"/>
                    </a:lnTo>
                    <a:cubicBezTo>
                      <a:pt x="7771" y="25300"/>
                      <a:pt x="7842" y="25357"/>
                      <a:pt x="7929" y="25379"/>
                    </a:cubicBezTo>
                    <a:cubicBezTo>
                      <a:pt x="7956" y="25383"/>
                      <a:pt x="7982" y="25387"/>
                      <a:pt x="8004" y="25387"/>
                    </a:cubicBezTo>
                    <a:cubicBezTo>
                      <a:pt x="8071" y="25387"/>
                      <a:pt x="8132" y="25370"/>
                      <a:pt x="8185" y="25330"/>
                    </a:cubicBezTo>
                    <a:lnTo>
                      <a:pt x="21152" y="16301"/>
                    </a:lnTo>
                    <a:cubicBezTo>
                      <a:pt x="21284" y="16209"/>
                      <a:pt x="21325" y="16037"/>
                      <a:pt x="21254" y="15896"/>
                    </a:cubicBezTo>
                    <a:lnTo>
                      <a:pt x="13039" y="169"/>
                    </a:lnTo>
                    <a:cubicBezTo>
                      <a:pt x="12994" y="86"/>
                      <a:pt x="12915" y="25"/>
                      <a:pt x="12823" y="7"/>
                    </a:cubicBezTo>
                    <a:cubicBezTo>
                      <a:pt x="12802" y="2"/>
                      <a:pt x="12781" y="0"/>
                      <a:pt x="127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1176;p37">
                <a:extLst>
                  <a:ext uri="{FF2B5EF4-FFF2-40B4-BE49-F238E27FC236}">
                    <a16:creationId xmlns:a16="http://schemas.microsoft.com/office/drawing/2014/main" id="{642E6C70-6581-437C-8F71-D8FF21B1B2B2}"/>
                  </a:ext>
                </a:extLst>
              </p:cNvPr>
              <p:cNvSpPr/>
              <p:nvPr/>
            </p:nvSpPr>
            <p:spPr>
              <a:xfrm>
                <a:off x="4924375" y="4585200"/>
                <a:ext cx="386150" cy="306175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2247" extrusionOk="0">
                    <a:moveTo>
                      <a:pt x="12401" y="0"/>
                    </a:moveTo>
                    <a:lnTo>
                      <a:pt x="0" y="9804"/>
                    </a:lnTo>
                    <a:lnTo>
                      <a:pt x="1800" y="12246"/>
                    </a:lnTo>
                    <a:lnTo>
                      <a:pt x="15445" y="3569"/>
                    </a:lnTo>
                    <a:lnTo>
                      <a:pt x="12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1177;p37">
                <a:extLst>
                  <a:ext uri="{FF2B5EF4-FFF2-40B4-BE49-F238E27FC236}">
                    <a16:creationId xmlns:a16="http://schemas.microsoft.com/office/drawing/2014/main" id="{6A3686DF-FC88-4F9F-9BD6-47E43C4E59D7}"/>
                  </a:ext>
                </a:extLst>
              </p:cNvPr>
              <p:cNvSpPr/>
              <p:nvPr/>
            </p:nvSpPr>
            <p:spPr>
              <a:xfrm>
                <a:off x="4915575" y="4577325"/>
                <a:ext cx="403075" cy="321850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2874" extrusionOk="0">
                    <a:moveTo>
                      <a:pt x="12708" y="746"/>
                    </a:moveTo>
                    <a:lnTo>
                      <a:pt x="15326" y="3814"/>
                    </a:lnTo>
                    <a:lnTo>
                      <a:pt x="2231" y="12139"/>
                    </a:lnTo>
                    <a:lnTo>
                      <a:pt x="783" y="10177"/>
                    </a:lnTo>
                    <a:lnTo>
                      <a:pt x="12708" y="746"/>
                    </a:lnTo>
                    <a:close/>
                    <a:moveTo>
                      <a:pt x="12753" y="0"/>
                    </a:moveTo>
                    <a:cubicBezTo>
                      <a:pt x="12685" y="0"/>
                      <a:pt x="12616" y="23"/>
                      <a:pt x="12558" y="69"/>
                    </a:cubicBezTo>
                    <a:lnTo>
                      <a:pt x="159" y="9873"/>
                    </a:lnTo>
                    <a:cubicBezTo>
                      <a:pt x="27" y="9978"/>
                      <a:pt x="1" y="10167"/>
                      <a:pt x="102" y="10303"/>
                    </a:cubicBezTo>
                    <a:lnTo>
                      <a:pt x="1902" y="12746"/>
                    </a:lnTo>
                    <a:cubicBezTo>
                      <a:pt x="1963" y="12830"/>
                      <a:pt x="2056" y="12874"/>
                      <a:pt x="2152" y="12874"/>
                    </a:cubicBezTo>
                    <a:cubicBezTo>
                      <a:pt x="2209" y="12874"/>
                      <a:pt x="2271" y="12860"/>
                      <a:pt x="2320" y="12825"/>
                    </a:cubicBezTo>
                    <a:lnTo>
                      <a:pt x="15964" y="4148"/>
                    </a:lnTo>
                    <a:cubicBezTo>
                      <a:pt x="16043" y="4099"/>
                      <a:pt x="16092" y="4020"/>
                      <a:pt x="16110" y="3928"/>
                    </a:cubicBezTo>
                    <a:cubicBezTo>
                      <a:pt x="16123" y="3840"/>
                      <a:pt x="16096" y="3747"/>
                      <a:pt x="16035" y="3682"/>
                    </a:cubicBezTo>
                    <a:lnTo>
                      <a:pt x="12990" y="112"/>
                    </a:lnTo>
                    <a:cubicBezTo>
                      <a:pt x="12928" y="38"/>
                      <a:pt x="12841" y="0"/>
                      <a:pt x="127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1178;p37">
                <a:extLst>
                  <a:ext uri="{FF2B5EF4-FFF2-40B4-BE49-F238E27FC236}">
                    <a16:creationId xmlns:a16="http://schemas.microsoft.com/office/drawing/2014/main" id="{02AB6C07-0364-471D-AFC2-8135EAEB629A}"/>
                  </a:ext>
                </a:extLst>
              </p:cNvPr>
              <p:cNvSpPr/>
              <p:nvPr/>
            </p:nvSpPr>
            <p:spPr>
              <a:xfrm>
                <a:off x="5043275" y="4211275"/>
                <a:ext cx="267250" cy="463150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18526" extrusionOk="0">
                    <a:moveTo>
                      <a:pt x="1" y="1"/>
                    </a:moveTo>
                    <a:lnTo>
                      <a:pt x="7645" y="14957"/>
                    </a:lnTo>
                    <a:lnTo>
                      <a:pt x="10689" y="18526"/>
                    </a:lnTo>
                    <a:lnTo>
                      <a:pt x="4093" y="20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1179;p37">
                <a:extLst>
                  <a:ext uri="{FF2B5EF4-FFF2-40B4-BE49-F238E27FC236}">
                    <a16:creationId xmlns:a16="http://schemas.microsoft.com/office/drawing/2014/main" id="{3E787C9F-56CE-4846-AED6-FFDB32E0DBF4}"/>
                  </a:ext>
                </a:extLst>
              </p:cNvPr>
              <p:cNvSpPr/>
              <p:nvPr/>
            </p:nvSpPr>
            <p:spPr>
              <a:xfrm>
                <a:off x="5034700" y="4203425"/>
                <a:ext cx="284500" cy="478825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19153" extrusionOk="0">
                    <a:moveTo>
                      <a:pt x="1052" y="1010"/>
                    </a:moveTo>
                    <a:lnTo>
                      <a:pt x="4190" y="2550"/>
                    </a:lnTo>
                    <a:lnTo>
                      <a:pt x="10038" y="17190"/>
                    </a:lnTo>
                    <a:lnTo>
                      <a:pt x="8252" y="15095"/>
                    </a:lnTo>
                    <a:lnTo>
                      <a:pt x="1052" y="1010"/>
                    </a:lnTo>
                    <a:close/>
                    <a:moveTo>
                      <a:pt x="344" y="0"/>
                    </a:moveTo>
                    <a:cubicBezTo>
                      <a:pt x="263" y="0"/>
                      <a:pt x="181" y="33"/>
                      <a:pt x="120" y="94"/>
                    </a:cubicBezTo>
                    <a:cubicBezTo>
                      <a:pt x="23" y="187"/>
                      <a:pt x="1" y="336"/>
                      <a:pt x="63" y="455"/>
                    </a:cubicBezTo>
                    <a:lnTo>
                      <a:pt x="7710" y="15412"/>
                    </a:lnTo>
                    <a:cubicBezTo>
                      <a:pt x="7719" y="15434"/>
                      <a:pt x="7732" y="15456"/>
                      <a:pt x="7750" y="15474"/>
                    </a:cubicBezTo>
                    <a:lnTo>
                      <a:pt x="10795" y="19042"/>
                    </a:lnTo>
                    <a:cubicBezTo>
                      <a:pt x="10856" y="19113"/>
                      <a:pt x="10945" y="19152"/>
                      <a:pt x="11032" y="19152"/>
                    </a:cubicBezTo>
                    <a:cubicBezTo>
                      <a:pt x="11089" y="19152"/>
                      <a:pt x="11142" y="19140"/>
                      <a:pt x="11195" y="19108"/>
                    </a:cubicBezTo>
                    <a:cubicBezTo>
                      <a:pt x="11327" y="19029"/>
                      <a:pt x="11380" y="18866"/>
                      <a:pt x="11323" y="18721"/>
                    </a:cubicBezTo>
                    <a:lnTo>
                      <a:pt x="4727" y="2206"/>
                    </a:lnTo>
                    <a:cubicBezTo>
                      <a:pt x="4696" y="2137"/>
                      <a:pt x="4643" y="2074"/>
                      <a:pt x="4572" y="2040"/>
                    </a:cubicBezTo>
                    <a:lnTo>
                      <a:pt x="480" y="33"/>
                    </a:lnTo>
                    <a:cubicBezTo>
                      <a:pt x="437" y="11"/>
                      <a:pt x="391" y="0"/>
                      <a:pt x="3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1180;p37">
                <a:extLst>
                  <a:ext uri="{FF2B5EF4-FFF2-40B4-BE49-F238E27FC236}">
                    <a16:creationId xmlns:a16="http://schemas.microsoft.com/office/drawing/2014/main" id="{9A623995-BD51-41D2-9284-3E4267CF4FDE}"/>
                  </a:ext>
                </a:extLst>
              </p:cNvPr>
              <p:cNvSpPr/>
              <p:nvPr/>
            </p:nvSpPr>
            <p:spPr>
              <a:xfrm>
                <a:off x="5080025" y="1492875"/>
                <a:ext cx="614850" cy="51067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20427" extrusionOk="0">
                    <a:moveTo>
                      <a:pt x="14957" y="0"/>
                    </a:moveTo>
                    <a:lnTo>
                      <a:pt x="1" y="7163"/>
                    </a:lnTo>
                    <a:lnTo>
                      <a:pt x="8599" y="20427"/>
                    </a:lnTo>
                    <a:lnTo>
                      <a:pt x="24594" y="12740"/>
                    </a:lnTo>
                    <a:lnTo>
                      <a:pt x="14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1181;p37">
                <a:extLst>
                  <a:ext uri="{FF2B5EF4-FFF2-40B4-BE49-F238E27FC236}">
                    <a16:creationId xmlns:a16="http://schemas.microsoft.com/office/drawing/2014/main" id="{E889D6ED-E23B-42F8-A374-3D5EB4B26FD5}"/>
                  </a:ext>
                </a:extLst>
              </p:cNvPr>
              <p:cNvSpPr/>
              <p:nvPr/>
            </p:nvSpPr>
            <p:spPr>
              <a:xfrm>
                <a:off x="5071900" y="1485025"/>
                <a:ext cx="631150" cy="526350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1054" extrusionOk="0">
                    <a:moveTo>
                      <a:pt x="15186" y="706"/>
                    </a:moveTo>
                    <a:lnTo>
                      <a:pt x="24435" y="12938"/>
                    </a:lnTo>
                    <a:lnTo>
                      <a:pt x="9034" y="20340"/>
                    </a:lnTo>
                    <a:lnTo>
                      <a:pt x="783" y="7609"/>
                    </a:lnTo>
                    <a:lnTo>
                      <a:pt x="15186" y="706"/>
                    </a:lnTo>
                    <a:close/>
                    <a:moveTo>
                      <a:pt x="15281" y="1"/>
                    </a:moveTo>
                    <a:cubicBezTo>
                      <a:pt x="15235" y="1"/>
                      <a:pt x="15189" y="11"/>
                      <a:pt x="15146" y="32"/>
                    </a:cubicBezTo>
                    <a:lnTo>
                      <a:pt x="190" y="7197"/>
                    </a:lnTo>
                    <a:cubicBezTo>
                      <a:pt x="110" y="7236"/>
                      <a:pt x="48" y="7306"/>
                      <a:pt x="27" y="7394"/>
                    </a:cubicBezTo>
                    <a:cubicBezTo>
                      <a:pt x="1" y="7483"/>
                      <a:pt x="13" y="7575"/>
                      <a:pt x="62" y="7650"/>
                    </a:cubicBezTo>
                    <a:lnTo>
                      <a:pt x="8660" y="20912"/>
                    </a:lnTo>
                    <a:cubicBezTo>
                      <a:pt x="8717" y="21005"/>
                      <a:pt x="8819" y="21053"/>
                      <a:pt x="8924" y="21053"/>
                    </a:cubicBezTo>
                    <a:cubicBezTo>
                      <a:pt x="8968" y="21053"/>
                      <a:pt x="9016" y="21044"/>
                      <a:pt x="9056" y="21022"/>
                    </a:cubicBezTo>
                    <a:lnTo>
                      <a:pt x="25051" y="13334"/>
                    </a:lnTo>
                    <a:cubicBezTo>
                      <a:pt x="25135" y="13295"/>
                      <a:pt x="25201" y="13220"/>
                      <a:pt x="25223" y="13127"/>
                    </a:cubicBezTo>
                    <a:cubicBezTo>
                      <a:pt x="25245" y="13036"/>
                      <a:pt x="25223" y="12938"/>
                      <a:pt x="25166" y="12863"/>
                    </a:cubicBezTo>
                    <a:lnTo>
                      <a:pt x="15529" y="125"/>
                    </a:lnTo>
                    <a:cubicBezTo>
                      <a:pt x="15469" y="45"/>
                      <a:pt x="15376" y="1"/>
                      <a:pt x="152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1182;p37">
                <a:extLst>
                  <a:ext uri="{FF2B5EF4-FFF2-40B4-BE49-F238E27FC236}">
                    <a16:creationId xmlns:a16="http://schemas.microsoft.com/office/drawing/2014/main" id="{8233419D-F363-48F0-8B53-975C1A69E5AB}"/>
                  </a:ext>
                </a:extLst>
              </p:cNvPr>
              <p:cNvSpPr/>
              <p:nvPr/>
            </p:nvSpPr>
            <p:spPr>
              <a:xfrm>
                <a:off x="5017550" y="1671950"/>
                <a:ext cx="297150" cy="39112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645" extrusionOk="0">
                    <a:moveTo>
                      <a:pt x="2500" y="0"/>
                    </a:moveTo>
                    <a:lnTo>
                      <a:pt x="0" y="1722"/>
                    </a:lnTo>
                    <a:lnTo>
                      <a:pt x="8221" y="15644"/>
                    </a:lnTo>
                    <a:lnTo>
                      <a:pt x="11885" y="12718"/>
                    </a:lnTo>
                    <a:lnTo>
                      <a:pt x="25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1183;p37">
                <a:extLst>
                  <a:ext uri="{FF2B5EF4-FFF2-40B4-BE49-F238E27FC236}">
                    <a16:creationId xmlns:a16="http://schemas.microsoft.com/office/drawing/2014/main" id="{4BBA2F11-152C-4113-A339-C3AB966AA4E8}"/>
                  </a:ext>
                </a:extLst>
              </p:cNvPr>
              <p:cNvSpPr/>
              <p:nvPr/>
            </p:nvSpPr>
            <p:spPr>
              <a:xfrm>
                <a:off x="5008650" y="1664175"/>
                <a:ext cx="31485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2594" h="16272" extrusionOk="0">
                    <a:moveTo>
                      <a:pt x="2785" y="743"/>
                    </a:moveTo>
                    <a:lnTo>
                      <a:pt x="11810" y="12976"/>
                    </a:lnTo>
                    <a:lnTo>
                      <a:pt x="8660" y="15488"/>
                    </a:lnTo>
                    <a:lnTo>
                      <a:pt x="774" y="2125"/>
                    </a:lnTo>
                    <a:lnTo>
                      <a:pt x="2785" y="743"/>
                    </a:lnTo>
                    <a:close/>
                    <a:moveTo>
                      <a:pt x="2860" y="0"/>
                    </a:moveTo>
                    <a:cubicBezTo>
                      <a:pt x="2798" y="0"/>
                      <a:pt x="2735" y="19"/>
                      <a:pt x="2680" y="57"/>
                    </a:cubicBezTo>
                    <a:lnTo>
                      <a:pt x="176" y="1773"/>
                    </a:lnTo>
                    <a:cubicBezTo>
                      <a:pt x="39" y="1865"/>
                      <a:pt x="0" y="2050"/>
                      <a:pt x="84" y="2191"/>
                    </a:cubicBezTo>
                    <a:lnTo>
                      <a:pt x="8307" y="16118"/>
                    </a:lnTo>
                    <a:cubicBezTo>
                      <a:pt x="8352" y="16193"/>
                      <a:pt x="8431" y="16250"/>
                      <a:pt x="8519" y="16263"/>
                    </a:cubicBezTo>
                    <a:cubicBezTo>
                      <a:pt x="8537" y="16268"/>
                      <a:pt x="8559" y="16272"/>
                      <a:pt x="8577" y="16272"/>
                    </a:cubicBezTo>
                    <a:cubicBezTo>
                      <a:pt x="8646" y="16272"/>
                      <a:pt x="8717" y="16246"/>
                      <a:pt x="8770" y="16201"/>
                    </a:cubicBezTo>
                    <a:lnTo>
                      <a:pt x="12440" y="13275"/>
                    </a:lnTo>
                    <a:cubicBezTo>
                      <a:pt x="12572" y="13169"/>
                      <a:pt x="12594" y="12980"/>
                      <a:pt x="12497" y="12844"/>
                    </a:cubicBezTo>
                    <a:lnTo>
                      <a:pt x="3106" y="127"/>
                    </a:lnTo>
                    <a:cubicBezTo>
                      <a:pt x="3048" y="44"/>
                      <a:pt x="2955" y="0"/>
                      <a:pt x="28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1184;p37">
                <a:extLst>
                  <a:ext uri="{FF2B5EF4-FFF2-40B4-BE49-F238E27FC236}">
                    <a16:creationId xmlns:a16="http://schemas.microsoft.com/office/drawing/2014/main" id="{15F22862-5F23-4DC4-BEC1-62CFA530D992}"/>
                  </a:ext>
                </a:extLst>
              </p:cNvPr>
              <p:cNvSpPr/>
              <p:nvPr/>
            </p:nvSpPr>
            <p:spPr>
              <a:xfrm>
                <a:off x="5223050" y="1811350"/>
                <a:ext cx="471825" cy="2517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10069" extrusionOk="0">
                    <a:moveTo>
                      <a:pt x="18873" y="1"/>
                    </a:moveTo>
                    <a:lnTo>
                      <a:pt x="3665" y="7142"/>
                    </a:lnTo>
                    <a:lnTo>
                      <a:pt x="1" y="10068"/>
                    </a:lnTo>
                    <a:lnTo>
                      <a:pt x="16726" y="4022"/>
                    </a:lnTo>
                    <a:lnTo>
                      <a:pt x="188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1185;p37">
                <a:extLst>
                  <a:ext uri="{FF2B5EF4-FFF2-40B4-BE49-F238E27FC236}">
                    <a16:creationId xmlns:a16="http://schemas.microsoft.com/office/drawing/2014/main" id="{F3BF752C-EE5C-4BA8-8684-7542E1212603}"/>
                  </a:ext>
                </a:extLst>
              </p:cNvPr>
              <p:cNvSpPr/>
              <p:nvPr/>
            </p:nvSpPr>
            <p:spPr>
              <a:xfrm>
                <a:off x="5214350" y="1803550"/>
                <a:ext cx="48900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10697" extrusionOk="0">
                    <a:moveTo>
                      <a:pt x="18499" y="999"/>
                    </a:moveTo>
                    <a:lnTo>
                      <a:pt x="16854" y="4083"/>
                    </a:lnTo>
                    <a:lnTo>
                      <a:pt x="2029" y="9442"/>
                    </a:lnTo>
                    <a:lnTo>
                      <a:pt x="4181" y="7722"/>
                    </a:lnTo>
                    <a:lnTo>
                      <a:pt x="18499" y="999"/>
                    </a:lnTo>
                    <a:close/>
                    <a:moveTo>
                      <a:pt x="19220" y="1"/>
                    </a:moveTo>
                    <a:cubicBezTo>
                      <a:pt x="19174" y="1"/>
                      <a:pt x="19128" y="10"/>
                      <a:pt x="19084" y="31"/>
                    </a:cubicBezTo>
                    <a:lnTo>
                      <a:pt x="3881" y="7172"/>
                    </a:lnTo>
                    <a:cubicBezTo>
                      <a:pt x="3860" y="7181"/>
                      <a:pt x="3838" y="7194"/>
                      <a:pt x="3820" y="7212"/>
                    </a:cubicBezTo>
                    <a:lnTo>
                      <a:pt x="154" y="10138"/>
                    </a:lnTo>
                    <a:cubicBezTo>
                      <a:pt x="32" y="10234"/>
                      <a:pt x="0" y="10402"/>
                      <a:pt x="75" y="10534"/>
                    </a:cubicBezTo>
                    <a:cubicBezTo>
                      <a:pt x="132" y="10636"/>
                      <a:pt x="238" y="10697"/>
                      <a:pt x="349" y="10697"/>
                    </a:cubicBezTo>
                    <a:cubicBezTo>
                      <a:pt x="384" y="10697"/>
                      <a:pt x="418" y="10688"/>
                      <a:pt x="454" y="10675"/>
                    </a:cubicBezTo>
                    <a:lnTo>
                      <a:pt x="17179" y="4629"/>
                    </a:lnTo>
                    <a:cubicBezTo>
                      <a:pt x="17254" y="4602"/>
                      <a:pt x="17316" y="4550"/>
                      <a:pt x="17351" y="4484"/>
                    </a:cubicBezTo>
                    <a:lnTo>
                      <a:pt x="19494" y="461"/>
                    </a:lnTo>
                    <a:cubicBezTo>
                      <a:pt x="19560" y="343"/>
                      <a:pt x="19538" y="193"/>
                      <a:pt x="19446" y="96"/>
                    </a:cubicBezTo>
                    <a:cubicBezTo>
                      <a:pt x="19385" y="34"/>
                      <a:pt x="19303" y="1"/>
                      <a:pt x="192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1186;p37">
                <a:extLst>
                  <a:ext uri="{FF2B5EF4-FFF2-40B4-BE49-F238E27FC236}">
                    <a16:creationId xmlns:a16="http://schemas.microsoft.com/office/drawing/2014/main" id="{1EBFEEE8-2793-4D54-B8CE-451914018169}"/>
                  </a:ext>
                </a:extLst>
              </p:cNvPr>
              <p:cNvSpPr/>
              <p:nvPr/>
            </p:nvSpPr>
            <p:spPr>
              <a:xfrm>
                <a:off x="3442675" y="1874375"/>
                <a:ext cx="2680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2" extrusionOk="0">
                    <a:moveTo>
                      <a:pt x="4537" y="0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20" y="6390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1187;p37">
                <a:extLst>
                  <a:ext uri="{FF2B5EF4-FFF2-40B4-BE49-F238E27FC236}">
                    <a16:creationId xmlns:a16="http://schemas.microsoft.com/office/drawing/2014/main" id="{0F323A7C-04D9-4BAE-83CF-A812F1BA18CB}"/>
                  </a:ext>
                </a:extLst>
              </p:cNvPr>
              <p:cNvSpPr/>
              <p:nvPr/>
            </p:nvSpPr>
            <p:spPr>
              <a:xfrm>
                <a:off x="3434100" y="1866525"/>
                <a:ext cx="2851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199" extrusionOk="0">
                    <a:moveTo>
                      <a:pt x="4920" y="808"/>
                    </a:moveTo>
                    <a:lnTo>
                      <a:pt x="10644" y="6722"/>
                    </a:lnTo>
                    <a:lnTo>
                      <a:pt x="6095" y="12415"/>
                    </a:lnTo>
                    <a:lnTo>
                      <a:pt x="749" y="6876"/>
                    </a:lnTo>
                    <a:lnTo>
                      <a:pt x="4920" y="808"/>
                    </a:lnTo>
                    <a:close/>
                    <a:moveTo>
                      <a:pt x="4882" y="1"/>
                    </a:moveTo>
                    <a:cubicBezTo>
                      <a:pt x="4873" y="1"/>
                      <a:pt x="4863" y="1"/>
                      <a:pt x="4854" y="2"/>
                    </a:cubicBezTo>
                    <a:cubicBezTo>
                      <a:pt x="4757" y="11"/>
                      <a:pt x="4673" y="59"/>
                      <a:pt x="4620" y="134"/>
                    </a:cubicBezTo>
                    <a:lnTo>
                      <a:pt x="84" y="6730"/>
                    </a:lnTo>
                    <a:cubicBezTo>
                      <a:pt x="0" y="6854"/>
                      <a:pt x="14" y="7020"/>
                      <a:pt x="119" y="7126"/>
                    </a:cubicBezTo>
                    <a:lnTo>
                      <a:pt x="5892" y="13107"/>
                    </a:lnTo>
                    <a:cubicBezTo>
                      <a:pt x="5950" y="13168"/>
                      <a:pt x="6034" y="13199"/>
                      <a:pt x="6117" y="13199"/>
                    </a:cubicBezTo>
                    <a:lnTo>
                      <a:pt x="6130" y="13199"/>
                    </a:lnTo>
                    <a:cubicBezTo>
                      <a:pt x="6223" y="13194"/>
                      <a:pt x="6306" y="13154"/>
                      <a:pt x="6359" y="13084"/>
                    </a:cubicBezTo>
                    <a:lnTo>
                      <a:pt x="11310" y="6897"/>
                    </a:lnTo>
                    <a:cubicBezTo>
                      <a:pt x="11406" y="6774"/>
                      <a:pt x="11397" y="6598"/>
                      <a:pt x="11287" y="6484"/>
                    </a:cubicBezTo>
                    <a:lnTo>
                      <a:pt x="5105" y="95"/>
                    </a:lnTo>
                    <a:cubicBezTo>
                      <a:pt x="5045" y="35"/>
                      <a:pt x="4968" y="1"/>
                      <a:pt x="48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1188;p37">
                <a:extLst>
                  <a:ext uri="{FF2B5EF4-FFF2-40B4-BE49-F238E27FC236}">
                    <a16:creationId xmlns:a16="http://schemas.microsoft.com/office/drawing/2014/main" id="{484A763B-C703-40A8-8E71-761B98964004}"/>
                  </a:ext>
                </a:extLst>
              </p:cNvPr>
              <p:cNvSpPr/>
              <p:nvPr/>
            </p:nvSpPr>
            <p:spPr>
              <a:xfrm>
                <a:off x="3587000" y="2026850"/>
                <a:ext cx="163375" cy="1848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3" extrusionOk="0">
                    <a:moveTo>
                      <a:pt x="4564" y="0"/>
                    </a:moveTo>
                    <a:lnTo>
                      <a:pt x="1" y="6473"/>
                    </a:lnTo>
                    <a:lnTo>
                      <a:pt x="1211" y="7393"/>
                    </a:lnTo>
                    <a:lnTo>
                      <a:pt x="6535" y="1281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1189;p37">
                <a:extLst>
                  <a:ext uri="{FF2B5EF4-FFF2-40B4-BE49-F238E27FC236}">
                    <a16:creationId xmlns:a16="http://schemas.microsoft.com/office/drawing/2014/main" id="{5AE1CEAE-29EA-4AD3-99F4-E39765B0060D}"/>
                  </a:ext>
                </a:extLst>
              </p:cNvPr>
              <p:cNvSpPr/>
              <p:nvPr/>
            </p:nvSpPr>
            <p:spPr>
              <a:xfrm>
                <a:off x="3578225" y="20190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4" y="739"/>
                    </a:moveTo>
                    <a:lnTo>
                      <a:pt x="6411" y="1659"/>
                    </a:lnTo>
                    <a:lnTo>
                      <a:pt x="1518" y="7278"/>
                    </a:lnTo>
                    <a:lnTo>
                      <a:pt x="783" y="6719"/>
                    </a:lnTo>
                    <a:lnTo>
                      <a:pt x="4994" y="739"/>
                    </a:lnTo>
                    <a:close/>
                    <a:moveTo>
                      <a:pt x="4918" y="0"/>
                    </a:moveTo>
                    <a:cubicBezTo>
                      <a:pt x="4819" y="0"/>
                      <a:pt x="4721" y="46"/>
                      <a:pt x="4660" y="132"/>
                    </a:cubicBezTo>
                    <a:lnTo>
                      <a:pt x="96" y="6604"/>
                    </a:lnTo>
                    <a:cubicBezTo>
                      <a:pt x="0" y="6746"/>
                      <a:pt x="27" y="6935"/>
                      <a:pt x="163" y="7036"/>
                    </a:cubicBezTo>
                    <a:lnTo>
                      <a:pt x="1373" y="7956"/>
                    </a:lnTo>
                    <a:cubicBezTo>
                      <a:pt x="1430" y="7995"/>
                      <a:pt x="1496" y="8017"/>
                      <a:pt x="1562" y="8017"/>
                    </a:cubicBezTo>
                    <a:cubicBezTo>
                      <a:pt x="1650" y="8017"/>
                      <a:pt x="1738" y="7983"/>
                      <a:pt x="1800" y="7912"/>
                    </a:cubicBezTo>
                    <a:lnTo>
                      <a:pt x="7123" y="1799"/>
                    </a:lnTo>
                    <a:cubicBezTo>
                      <a:pt x="7182" y="1729"/>
                      <a:pt x="7208" y="1641"/>
                      <a:pt x="7194" y="1549"/>
                    </a:cubicBezTo>
                    <a:cubicBezTo>
                      <a:pt x="7186" y="1461"/>
                      <a:pt x="7133" y="1382"/>
                      <a:pt x="7058" y="1333"/>
                    </a:cubicBezTo>
                    <a:lnTo>
                      <a:pt x="5086" y="48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1190;p37">
                <a:extLst>
                  <a:ext uri="{FF2B5EF4-FFF2-40B4-BE49-F238E27FC236}">
                    <a16:creationId xmlns:a16="http://schemas.microsoft.com/office/drawing/2014/main" id="{9BD3ACB0-94ED-422B-9CDB-F0F0A4CA50E6}"/>
                  </a:ext>
                </a:extLst>
              </p:cNvPr>
              <p:cNvSpPr/>
              <p:nvPr/>
            </p:nvSpPr>
            <p:spPr>
              <a:xfrm>
                <a:off x="3556100" y="18743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0"/>
                    </a:moveTo>
                    <a:lnTo>
                      <a:pt x="5800" y="6099"/>
                    </a:lnTo>
                    <a:lnTo>
                      <a:pt x="7771" y="7380"/>
                    </a:lnTo>
                    <a:lnTo>
                      <a:pt x="2253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1191;p37">
                <a:extLst>
                  <a:ext uri="{FF2B5EF4-FFF2-40B4-BE49-F238E27FC236}">
                    <a16:creationId xmlns:a16="http://schemas.microsoft.com/office/drawing/2014/main" id="{D2290106-E63C-49F7-8115-C24C936E4A06}"/>
                  </a:ext>
                </a:extLst>
              </p:cNvPr>
              <p:cNvSpPr/>
              <p:nvPr/>
            </p:nvSpPr>
            <p:spPr>
              <a:xfrm>
                <a:off x="3547525" y="1866525"/>
                <a:ext cx="21132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8006" extrusionOk="0">
                    <a:moveTo>
                      <a:pt x="1219" y="781"/>
                    </a:moveTo>
                    <a:lnTo>
                      <a:pt x="2425" y="983"/>
                    </a:lnTo>
                    <a:lnTo>
                      <a:pt x="6693" y="6395"/>
                    </a:lnTo>
                    <a:lnTo>
                      <a:pt x="6693" y="6395"/>
                    </a:lnTo>
                    <a:lnTo>
                      <a:pt x="6345" y="6171"/>
                    </a:lnTo>
                    <a:lnTo>
                      <a:pt x="1219" y="781"/>
                    </a:lnTo>
                    <a:close/>
                    <a:moveTo>
                      <a:pt x="337" y="0"/>
                    </a:moveTo>
                    <a:cubicBezTo>
                      <a:pt x="223" y="0"/>
                      <a:pt x="119" y="64"/>
                      <a:pt x="67" y="164"/>
                    </a:cubicBezTo>
                    <a:cubicBezTo>
                      <a:pt x="0" y="284"/>
                      <a:pt x="22" y="428"/>
                      <a:pt x="114" y="530"/>
                    </a:cubicBezTo>
                    <a:lnTo>
                      <a:pt x="5914" y="6629"/>
                    </a:lnTo>
                    <a:cubicBezTo>
                      <a:pt x="5932" y="6647"/>
                      <a:pt x="5949" y="6665"/>
                      <a:pt x="5971" y="6677"/>
                    </a:cubicBezTo>
                    <a:lnTo>
                      <a:pt x="7943" y="7958"/>
                    </a:lnTo>
                    <a:cubicBezTo>
                      <a:pt x="7996" y="7993"/>
                      <a:pt x="8057" y="8006"/>
                      <a:pt x="8114" y="8006"/>
                    </a:cubicBezTo>
                    <a:cubicBezTo>
                      <a:pt x="8198" y="8006"/>
                      <a:pt x="8286" y="7971"/>
                      <a:pt x="8343" y="7905"/>
                    </a:cubicBezTo>
                    <a:cubicBezTo>
                      <a:pt x="8449" y="7790"/>
                      <a:pt x="8453" y="7619"/>
                      <a:pt x="8361" y="7500"/>
                    </a:cubicBezTo>
                    <a:lnTo>
                      <a:pt x="2839" y="503"/>
                    </a:lnTo>
                    <a:cubicBezTo>
                      <a:pt x="2794" y="442"/>
                      <a:pt x="2724" y="402"/>
                      <a:pt x="2644" y="389"/>
                    </a:cubicBezTo>
                    <a:lnTo>
                      <a:pt x="396" y="6"/>
                    </a:lnTo>
                    <a:cubicBezTo>
                      <a:pt x="376" y="2"/>
                      <a:pt x="356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1192;p37">
                <a:extLst>
                  <a:ext uri="{FF2B5EF4-FFF2-40B4-BE49-F238E27FC236}">
                    <a16:creationId xmlns:a16="http://schemas.microsoft.com/office/drawing/2014/main" id="{5595A418-498E-4D52-BA8C-C0C97B13C90E}"/>
                  </a:ext>
                </a:extLst>
              </p:cNvPr>
              <p:cNvSpPr/>
              <p:nvPr/>
            </p:nvSpPr>
            <p:spPr>
              <a:xfrm>
                <a:off x="2380900" y="2326300"/>
                <a:ext cx="3357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1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23" y="541"/>
                      <a:pt x="4994" y="1461"/>
                      <a:pt x="9156" y="1461"/>
                    </a:cubicBezTo>
                    <a:cubicBezTo>
                      <a:pt x="10508" y="1461"/>
                      <a:pt x="11942" y="1364"/>
                      <a:pt x="13429" y="1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" name="CuadroTexto 352">
            <a:extLst>
              <a:ext uri="{FF2B5EF4-FFF2-40B4-BE49-F238E27FC236}">
                <a16:creationId xmlns:a16="http://schemas.microsoft.com/office/drawing/2014/main" id="{7844676B-8616-452E-A83D-503DED5AD165}"/>
              </a:ext>
            </a:extLst>
          </p:cNvPr>
          <p:cNvSpPr txBox="1"/>
          <p:nvPr/>
        </p:nvSpPr>
        <p:spPr>
          <a:xfrm>
            <a:off x="3975612" y="2374361"/>
            <a:ext cx="3542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obligación de publicar la información completa y actualizada, relacionada con el ejercicio de los recursos públicos y con los indicadores…”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(Segunda parte)</a:t>
            </a:r>
          </a:p>
        </p:txBody>
      </p:sp>
    </p:spTree>
    <p:extLst>
      <p:ext uri="{BB962C8B-B14F-4D97-AF65-F5344CB8AC3E}">
        <p14:creationId xmlns:p14="http://schemas.microsoft.com/office/powerpoint/2010/main" val="24582416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ndustry Template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12A6F8"/>
      </a:accent5>
      <a:accent6>
        <a:srgbClr val="A5A5A5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1383</Words>
  <Application>Microsoft Office PowerPoint</Application>
  <PresentationFormat>Panorámica</PresentationFormat>
  <Paragraphs>226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1_Tema de Office</vt:lpstr>
      <vt:lpstr>Tema de Office</vt:lpstr>
      <vt:lpstr>Office Theme</vt:lpstr>
      <vt:lpstr>Mtro. José Guadalupe Luna Hernández</vt:lpstr>
      <vt:lpstr>Módulo Tres. Las garantías primarias del DAI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Mtro. José Guadalupe Luna Hernández</dc:title>
  <dc:creator>ALVARO MIGUEL GONZÁLEZ GONZÁLEZ</dc:creator>
  <cp:lastModifiedBy>comisionado infoem 005</cp:lastModifiedBy>
  <cp:revision>87</cp:revision>
  <dcterms:created xsi:type="dcterms:W3CDTF">2021-04-05T23:51:51Z</dcterms:created>
  <dcterms:modified xsi:type="dcterms:W3CDTF">2021-04-08T14:41:16Z</dcterms:modified>
</cp:coreProperties>
</file>