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2" r:id="rId3"/>
    <p:sldId id="290" r:id="rId4"/>
    <p:sldId id="275" r:id="rId5"/>
    <p:sldId id="276" r:id="rId6"/>
    <p:sldId id="291" r:id="rId7"/>
    <p:sldId id="292" r:id="rId8"/>
    <p:sldId id="293" r:id="rId9"/>
    <p:sldId id="294" r:id="rId10"/>
    <p:sldId id="295" r:id="rId11"/>
    <p:sldId id="299" r:id="rId12"/>
    <p:sldId id="296" r:id="rId13"/>
    <p:sldId id="297" r:id="rId14"/>
    <p:sldId id="300" r:id="rId15"/>
    <p:sldId id="298" r:id="rId16"/>
    <p:sldId id="301" r:id="rId17"/>
  </p:sldIdLst>
  <p:sldSz cx="12192000" cy="6858000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C96CB4D-048A-4734-89EC-B0BC466788B9}">
          <p14:sldIdLst>
            <p14:sldId id="256"/>
            <p14:sldId id="262"/>
            <p14:sldId id="290"/>
          </p14:sldIdLst>
        </p14:section>
        <p14:section name="Sección sin título" id="{0C9CC979-5E77-44E0-AA7D-8EFD2BB77434}">
          <p14:sldIdLst>
            <p14:sldId id="275"/>
            <p14:sldId id="276"/>
            <p14:sldId id="291"/>
            <p14:sldId id="292"/>
            <p14:sldId id="293"/>
            <p14:sldId id="294"/>
            <p14:sldId id="295"/>
            <p14:sldId id="299"/>
            <p14:sldId id="296"/>
            <p14:sldId id="297"/>
            <p14:sldId id="300"/>
            <p14:sldId id="298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" initials="S" lastIdx="1" clrIdx="0">
    <p:extLst>
      <p:ext uri="{19B8F6BF-5375-455C-9EA6-DF929625EA0E}">
        <p15:presenceInfo xmlns:p15="http://schemas.microsoft.com/office/powerpoint/2012/main" userId="26d365eb7fc5fb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DDB"/>
    <a:srgbClr val="CC66FF"/>
    <a:srgbClr val="BE4AB8"/>
    <a:srgbClr val="87317D"/>
    <a:srgbClr val="96D0DE"/>
    <a:srgbClr val="FF3300"/>
    <a:srgbClr val="D9E818"/>
    <a:srgbClr val="800000"/>
    <a:srgbClr val="FAACE4"/>
    <a:srgbClr val="9B8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51"/>
  </p:normalViewPr>
  <p:slideViewPr>
    <p:cSldViewPr snapToGrid="0" snapToObjects="1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2T15:02:48.951" idx="1">
    <p:pos x="7671" y="159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72EA4-6946-46C1-9DC7-BB4D4ACE082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F234C6-1CE3-45F2-AD6A-7D9DCEDDAC5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s-MX" b="1" dirty="0" smtClean="0">
              <a:solidFill>
                <a:srgbClr val="7030A0"/>
              </a:solidFill>
            </a:rPr>
            <a:t>MODULO DOS</a:t>
          </a:r>
          <a:br>
            <a:rPr lang="es-MX" b="1" dirty="0" smtClean="0">
              <a:solidFill>
                <a:srgbClr val="7030A0"/>
              </a:solidFill>
            </a:rPr>
          </a:br>
          <a:r>
            <a:rPr lang="es-MX" b="1" dirty="0" smtClean="0">
              <a:solidFill>
                <a:srgbClr val="7030A0"/>
              </a:solidFill>
            </a:rPr>
            <a:t>2.3.4. El derecho, desde la condición de su objeto</a:t>
          </a:r>
          <a:endParaRPr lang="es-MX" dirty="0">
            <a:solidFill>
              <a:srgbClr val="7030A0"/>
            </a:solidFill>
          </a:endParaRPr>
        </a:p>
      </dgm:t>
    </dgm:pt>
    <dgm:pt modelId="{29E4540D-0742-40FA-B281-30082737DBFD}" type="parTrans" cxnId="{79DB8B69-4DA2-4258-BCD4-DF9F75A95365}">
      <dgm:prSet/>
      <dgm:spPr/>
      <dgm:t>
        <a:bodyPr/>
        <a:lstStyle/>
        <a:p>
          <a:endParaRPr lang="es-ES"/>
        </a:p>
      </dgm:t>
    </dgm:pt>
    <dgm:pt modelId="{7B40198E-8E3E-4FDA-8EA1-DE2BAB339336}" type="sibTrans" cxnId="{79DB8B69-4DA2-4258-BCD4-DF9F75A95365}">
      <dgm:prSet/>
      <dgm:spPr/>
      <dgm:t>
        <a:bodyPr/>
        <a:lstStyle/>
        <a:p>
          <a:endParaRPr lang="es-ES"/>
        </a:p>
      </dgm:t>
    </dgm:pt>
    <dgm:pt modelId="{DE6312F7-3F31-4BBA-8DC7-1C5E7DB476FF}" type="pres">
      <dgm:prSet presAssocID="{EA572EA4-6946-46C1-9DC7-BB4D4ACE08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2FFCB3-0D46-435E-A0B5-2190ECC9C958}" type="pres">
      <dgm:prSet presAssocID="{E6F234C6-1CE3-45F2-AD6A-7D9DCEDDAC5F}" presName="parTxOnly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583BB6-7862-41C2-B677-90DDC51D498A}" type="presOf" srcId="{EA572EA4-6946-46C1-9DC7-BB4D4ACE082C}" destId="{DE6312F7-3F31-4BBA-8DC7-1C5E7DB476FF}" srcOrd="0" destOrd="0" presId="urn:microsoft.com/office/officeart/2005/8/layout/hChevron3"/>
    <dgm:cxn modelId="{79DB8B69-4DA2-4258-BCD4-DF9F75A95365}" srcId="{EA572EA4-6946-46C1-9DC7-BB4D4ACE082C}" destId="{E6F234C6-1CE3-45F2-AD6A-7D9DCEDDAC5F}" srcOrd="0" destOrd="0" parTransId="{29E4540D-0742-40FA-B281-30082737DBFD}" sibTransId="{7B40198E-8E3E-4FDA-8EA1-DE2BAB339336}"/>
    <dgm:cxn modelId="{AA1A1478-96A3-48F3-A71E-C8C077B32E98}" type="presOf" srcId="{E6F234C6-1CE3-45F2-AD6A-7D9DCEDDAC5F}" destId="{7F2FFCB3-0D46-435E-A0B5-2190ECC9C958}" srcOrd="0" destOrd="0" presId="urn:microsoft.com/office/officeart/2005/8/layout/hChevron3"/>
    <dgm:cxn modelId="{C5775B07-0BFA-40B4-84A3-527A63D5CE50}" type="presParOf" srcId="{DE6312F7-3F31-4BBA-8DC7-1C5E7DB476FF}" destId="{7F2FFCB3-0D46-435E-A0B5-2190ECC9C95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9C7C75-3710-4E79-AAE7-E3091865153D}" type="doc">
      <dgm:prSet loTypeId="urn:microsoft.com/office/officeart/2005/8/layout/target3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F2027D7C-5A2C-40F9-B740-E6827BF25B47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INFORME DE GOBIERNO</a:t>
          </a:r>
          <a:endParaRPr lang="es-ES" dirty="0"/>
        </a:p>
      </dgm:t>
    </dgm:pt>
    <dgm:pt modelId="{A1F00053-3CB9-4B44-A493-7041AB3411DB}" type="parTrans" cxnId="{030EDC0A-4C5B-47CF-9DCA-EAA49E415B01}">
      <dgm:prSet/>
      <dgm:spPr/>
      <dgm:t>
        <a:bodyPr/>
        <a:lstStyle/>
        <a:p>
          <a:endParaRPr lang="es-ES"/>
        </a:p>
      </dgm:t>
    </dgm:pt>
    <dgm:pt modelId="{A06EF2B5-A347-4603-B886-E033A2B34EFD}" type="sibTrans" cxnId="{030EDC0A-4C5B-47CF-9DCA-EAA49E415B01}">
      <dgm:prSet/>
      <dgm:spPr/>
      <dgm:t>
        <a:bodyPr/>
        <a:lstStyle/>
        <a:p>
          <a:endParaRPr lang="es-ES"/>
        </a:p>
      </dgm:t>
    </dgm:pt>
    <dgm:pt modelId="{4EDCEB20-BC44-4663-BF5F-8305E0F27FCD}">
      <dgm:prSet phldrT="[Texto]" custT="1"/>
      <dgm:spPr/>
      <dgm:t>
        <a:bodyPr/>
        <a:lstStyle/>
        <a:p>
          <a:r>
            <a:rPr lang="es-ES" sz="1600" dirty="0" smtClean="0"/>
            <a:t>Un año anterior al mes de septiembre. </a:t>
          </a:r>
          <a:endParaRPr lang="es-ES" sz="1600" dirty="0"/>
        </a:p>
      </dgm:t>
    </dgm:pt>
    <dgm:pt modelId="{AA7AA547-91AB-41E3-AD6F-B185AA7D0F8D}" type="parTrans" cxnId="{961B57B5-BC52-4D9B-A24A-6BE5F2C0B235}">
      <dgm:prSet/>
      <dgm:spPr/>
      <dgm:t>
        <a:bodyPr/>
        <a:lstStyle/>
        <a:p>
          <a:endParaRPr lang="es-ES"/>
        </a:p>
      </dgm:t>
    </dgm:pt>
    <dgm:pt modelId="{AA00E992-7208-4690-AB68-AEB55CD2AFDB}" type="sibTrans" cxnId="{961B57B5-BC52-4D9B-A24A-6BE5F2C0B235}">
      <dgm:prSet/>
      <dgm:spPr/>
      <dgm:t>
        <a:bodyPr/>
        <a:lstStyle/>
        <a:p>
          <a:endParaRPr lang="es-ES"/>
        </a:p>
      </dgm:t>
    </dgm:pt>
    <dgm:pt modelId="{9957DEA6-C31F-45AB-8BC9-AB20200AC1B6}">
      <dgm:prSet phldrT="[Texto]" custT="1"/>
      <dgm:spPr/>
      <dgm:t>
        <a:bodyPr/>
        <a:lstStyle/>
        <a:p>
          <a:r>
            <a:rPr lang="es-ES" sz="1600" dirty="0" smtClean="0"/>
            <a:t>Escrutinio </a:t>
          </a:r>
          <a:r>
            <a:rPr lang="es-ES" sz="1600" dirty="0" smtClean="0"/>
            <a:t>posterior con </a:t>
          </a:r>
          <a:r>
            <a:rPr lang="es-ES" sz="1600" dirty="0" smtClean="0"/>
            <a:t>pocos efectos</a:t>
          </a:r>
          <a:endParaRPr lang="es-ES" sz="1600" dirty="0"/>
        </a:p>
      </dgm:t>
    </dgm:pt>
    <dgm:pt modelId="{AE427F6B-2184-442C-8EB4-1FC2653255C9}" type="parTrans" cxnId="{F8ABF3D6-CDA1-4B09-B41D-00539121A9C5}">
      <dgm:prSet/>
      <dgm:spPr/>
      <dgm:t>
        <a:bodyPr/>
        <a:lstStyle/>
        <a:p>
          <a:endParaRPr lang="es-ES"/>
        </a:p>
      </dgm:t>
    </dgm:pt>
    <dgm:pt modelId="{D6DF5F8A-535D-44A5-A5E8-EFDAD4B527BC}" type="sibTrans" cxnId="{F8ABF3D6-CDA1-4B09-B41D-00539121A9C5}">
      <dgm:prSet/>
      <dgm:spPr/>
      <dgm:t>
        <a:bodyPr/>
        <a:lstStyle/>
        <a:p>
          <a:endParaRPr lang="es-ES"/>
        </a:p>
      </dgm:t>
    </dgm:pt>
    <dgm:pt modelId="{0ACE3388-D380-41D2-9ADC-47D8C6C72DCE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ES" dirty="0" smtClean="0"/>
            <a:t>CONVOCATORIAS</a:t>
          </a:r>
          <a:endParaRPr lang="es-ES" dirty="0"/>
        </a:p>
      </dgm:t>
    </dgm:pt>
    <dgm:pt modelId="{4691A331-D7C1-404A-B60A-15036A403A11}" type="parTrans" cxnId="{5E77D69D-599C-4684-9ADE-BD041A572008}">
      <dgm:prSet/>
      <dgm:spPr/>
      <dgm:t>
        <a:bodyPr/>
        <a:lstStyle/>
        <a:p>
          <a:endParaRPr lang="es-ES"/>
        </a:p>
      </dgm:t>
    </dgm:pt>
    <dgm:pt modelId="{28232C8C-CBA6-4C52-8614-F3296A43D4A0}" type="sibTrans" cxnId="{5E77D69D-599C-4684-9ADE-BD041A572008}">
      <dgm:prSet/>
      <dgm:spPr/>
      <dgm:t>
        <a:bodyPr/>
        <a:lstStyle/>
        <a:p>
          <a:endParaRPr lang="es-ES"/>
        </a:p>
      </dgm:t>
    </dgm:pt>
    <dgm:pt modelId="{1E75F8C4-E4BC-4D01-8E44-0A19789865EE}">
      <dgm:prSet phldrT="[Texto]" custT="1"/>
      <dgm:spPr/>
      <dgm:t>
        <a:bodyPr/>
        <a:lstStyle/>
        <a:p>
          <a:r>
            <a:rPr lang="es-ES" sz="1600" dirty="0" smtClean="0"/>
            <a:t>Informe sobre el ejercicio de recursos públicos de un año anterior, </a:t>
          </a:r>
          <a:endParaRPr lang="es-ES" sz="1600" dirty="0"/>
        </a:p>
      </dgm:t>
    </dgm:pt>
    <dgm:pt modelId="{44F29394-320E-4902-939A-22A821EC3206}" type="parTrans" cxnId="{0C3516F8-B7C9-4E48-94D1-030C4AF85BA3}">
      <dgm:prSet/>
      <dgm:spPr/>
      <dgm:t>
        <a:bodyPr/>
        <a:lstStyle/>
        <a:p>
          <a:endParaRPr lang="es-ES"/>
        </a:p>
      </dgm:t>
    </dgm:pt>
    <dgm:pt modelId="{2038082B-CA0F-449C-BDE8-32D76B2F6958}" type="sibTrans" cxnId="{0C3516F8-B7C9-4E48-94D1-030C4AF85BA3}">
      <dgm:prSet/>
      <dgm:spPr/>
      <dgm:t>
        <a:bodyPr/>
        <a:lstStyle/>
        <a:p>
          <a:endParaRPr lang="es-ES"/>
        </a:p>
      </dgm:t>
    </dgm:pt>
    <dgm:pt modelId="{6056C40C-BDBB-4F20-81BF-A2DB2DB4C817}">
      <dgm:prSet phldrT="[Texto]" custT="1"/>
      <dgm:spPr/>
      <dgm:t>
        <a:bodyPr/>
        <a:lstStyle/>
        <a:p>
          <a:r>
            <a:rPr lang="es-ES" sz="1600" dirty="0" smtClean="0"/>
            <a:t>Informes finales sin fiscalizar. </a:t>
          </a:r>
          <a:endParaRPr lang="es-ES" sz="1600" dirty="0"/>
        </a:p>
      </dgm:t>
    </dgm:pt>
    <dgm:pt modelId="{4DF88DEE-F05C-4C5D-B4C1-12A31F1429C6}" type="parTrans" cxnId="{3816A25C-4194-455E-9AA8-1AEFCE182FE8}">
      <dgm:prSet/>
      <dgm:spPr/>
      <dgm:t>
        <a:bodyPr/>
        <a:lstStyle/>
        <a:p>
          <a:endParaRPr lang="es-ES"/>
        </a:p>
      </dgm:t>
    </dgm:pt>
    <dgm:pt modelId="{342461FC-1C2C-4929-9404-3D8B655CCF45}" type="sibTrans" cxnId="{3816A25C-4194-455E-9AA8-1AEFCE182FE8}">
      <dgm:prSet/>
      <dgm:spPr/>
      <dgm:t>
        <a:bodyPr/>
        <a:lstStyle/>
        <a:p>
          <a:endParaRPr lang="es-ES"/>
        </a:p>
      </dgm:t>
    </dgm:pt>
    <dgm:pt modelId="{BCBD8B83-D71B-4434-AA4E-8448967FF5F0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INFORMES DE PARTIDOS POLÍTICOS</a:t>
          </a:r>
          <a:endParaRPr lang="es-ES" dirty="0"/>
        </a:p>
      </dgm:t>
    </dgm:pt>
    <dgm:pt modelId="{F4FCBF48-83AE-449E-B8D5-E07E137AFA91}" type="parTrans" cxnId="{00AD8F20-7416-4F4D-9797-372BAE855B15}">
      <dgm:prSet/>
      <dgm:spPr/>
      <dgm:t>
        <a:bodyPr/>
        <a:lstStyle/>
        <a:p>
          <a:endParaRPr lang="es-ES"/>
        </a:p>
      </dgm:t>
    </dgm:pt>
    <dgm:pt modelId="{7C50A58F-B3F3-4186-845E-72308606A218}" type="sibTrans" cxnId="{00AD8F20-7416-4F4D-9797-372BAE855B15}">
      <dgm:prSet/>
      <dgm:spPr/>
      <dgm:t>
        <a:bodyPr/>
        <a:lstStyle/>
        <a:p>
          <a:endParaRPr lang="es-ES"/>
        </a:p>
      </dgm:t>
    </dgm:pt>
    <dgm:pt modelId="{88B80FB0-207A-47FD-B330-D0913F6DAA75}">
      <dgm:prSet phldrT="[Texto]" custT="1"/>
      <dgm:spPr/>
      <dgm:t>
        <a:bodyPr/>
        <a:lstStyle/>
        <a:p>
          <a:r>
            <a:rPr lang="es-ES" sz="1600" dirty="0" smtClean="0"/>
            <a:t>Publicadas discrecionalmente </a:t>
          </a:r>
          <a:endParaRPr lang="es-ES" sz="1600" dirty="0"/>
        </a:p>
      </dgm:t>
    </dgm:pt>
    <dgm:pt modelId="{C3E149DA-AD1F-4064-8D6C-522AFDE8C928}" type="parTrans" cxnId="{5B398A88-C577-41F4-BFDC-D42E5BA00F16}">
      <dgm:prSet/>
      <dgm:spPr/>
      <dgm:t>
        <a:bodyPr/>
        <a:lstStyle/>
        <a:p>
          <a:endParaRPr lang="es-ES"/>
        </a:p>
      </dgm:t>
    </dgm:pt>
    <dgm:pt modelId="{913B9014-A4B3-45E9-BC54-CCEB67A6A186}" type="sibTrans" cxnId="{5B398A88-C577-41F4-BFDC-D42E5BA00F16}">
      <dgm:prSet/>
      <dgm:spPr/>
      <dgm:t>
        <a:bodyPr/>
        <a:lstStyle/>
        <a:p>
          <a:endParaRPr lang="es-ES"/>
        </a:p>
      </dgm:t>
    </dgm:pt>
    <dgm:pt modelId="{463B46CA-75D4-4BF7-9174-02CAE4CCD2EF}">
      <dgm:prSet phldrT="[Texto]" custT="1"/>
      <dgm:spPr/>
      <dgm:t>
        <a:bodyPr/>
        <a:lstStyle/>
        <a:p>
          <a:r>
            <a:rPr lang="es-ES" sz="1600" dirty="0" smtClean="0"/>
            <a:t>Agravios a los gobernantes  </a:t>
          </a:r>
          <a:endParaRPr lang="es-ES" sz="1600" dirty="0"/>
        </a:p>
      </dgm:t>
    </dgm:pt>
    <dgm:pt modelId="{FFA695F0-2365-42C7-96A6-30D894DF1E9B}" type="parTrans" cxnId="{67357CFE-B00E-4316-937B-F555F16DF9FF}">
      <dgm:prSet/>
      <dgm:spPr/>
      <dgm:t>
        <a:bodyPr/>
        <a:lstStyle/>
        <a:p>
          <a:endParaRPr lang="es-ES"/>
        </a:p>
      </dgm:t>
    </dgm:pt>
    <dgm:pt modelId="{BE7A2B2E-20C1-499E-9605-7F527334B0CF}" type="sibTrans" cxnId="{67357CFE-B00E-4316-937B-F555F16DF9FF}">
      <dgm:prSet/>
      <dgm:spPr/>
      <dgm:t>
        <a:bodyPr/>
        <a:lstStyle/>
        <a:p>
          <a:endParaRPr lang="es-ES"/>
        </a:p>
      </dgm:t>
    </dgm:pt>
    <dgm:pt modelId="{864B33DE-1C4F-4447-A1C3-135FB132ED3E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/>
            <a:t>CUENTA PÚBLICA</a:t>
          </a:r>
          <a:endParaRPr lang="es-ES" dirty="0"/>
        </a:p>
      </dgm:t>
    </dgm:pt>
    <dgm:pt modelId="{93638928-1005-48BF-BE79-F7C5915ADC09}" type="parTrans" cxnId="{1E956447-9230-4D81-BFC3-882AC9F16AA7}">
      <dgm:prSet/>
      <dgm:spPr/>
      <dgm:t>
        <a:bodyPr/>
        <a:lstStyle/>
        <a:p>
          <a:endParaRPr lang="es-ES"/>
        </a:p>
      </dgm:t>
    </dgm:pt>
    <dgm:pt modelId="{2708D4A7-A78C-4776-B52B-6FF274F22CA7}" type="sibTrans" cxnId="{1E956447-9230-4D81-BFC3-882AC9F16AA7}">
      <dgm:prSet/>
      <dgm:spPr/>
      <dgm:t>
        <a:bodyPr/>
        <a:lstStyle/>
        <a:p>
          <a:endParaRPr lang="es-ES"/>
        </a:p>
      </dgm:t>
    </dgm:pt>
    <dgm:pt modelId="{DDA1F2C1-9E25-42A4-B08B-8A89CA3D025B}">
      <dgm:prSet phldrT="[Texto]" custT="1"/>
      <dgm:spPr/>
      <dgm:t>
        <a:bodyPr/>
        <a:lstStyle/>
        <a:p>
          <a:endParaRPr lang="es-ES" sz="1400" dirty="0"/>
        </a:p>
      </dgm:t>
    </dgm:pt>
    <dgm:pt modelId="{5CFF8C4B-DF2A-4623-92B1-6C08F891F56E}" type="parTrans" cxnId="{E374C6F7-62EC-4CE1-AB1D-3B15EC1C5C62}">
      <dgm:prSet/>
      <dgm:spPr/>
      <dgm:t>
        <a:bodyPr/>
        <a:lstStyle/>
        <a:p>
          <a:endParaRPr lang="es-ES"/>
        </a:p>
      </dgm:t>
    </dgm:pt>
    <dgm:pt modelId="{92B693AC-AF6C-4939-9FC0-55C12F4AE971}" type="sibTrans" cxnId="{E374C6F7-62EC-4CE1-AB1D-3B15EC1C5C62}">
      <dgm:prSet/>
      <dgm:spPr/>
      <dgm:t>
        <a:bodyPr/>
        <a:lstStyle/>
        <a:p>
          <a:endParaRPr lang="es-ES"/>
        </a:p>
      </dgm:t>
    </dgm:pt>
    <dgm:pt modelId="{A6086ACC-FD4A-41AE-B56E-F4442916D983}" type="pres">
      <dgm:prSet presAssocID="{3E9C7C75-3710-4E79-AAE7-E309186515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9053CE-02CB-40B4-B085-BBB9E61F65F2}" type="pres">
      <dgm:prSet presAssocID="{F2027D7C-5A2C-40F9-B740-E6827BF25B47}" presName="circle1" presStyleLbl="node1" presStyleIdx="0" presStyleCnt="4"/>
      <dgm:spPr/>
    </dgm:pt>
    <dgm:pt modelId="{B0AAF0CB-E552-4C9F-89C9-5B3E7F216DB7}" type="pres">
      <dgm:prSet presAssocID="{F2027D7C-5A2C-40F9-B740-E6827BF25B47}" presName="space" presStyleCnt="0"/>
      <dgm:spPr/>
    </dgm:pt>
    <dgm:pt modelId="{679812E8-0E57-4C02-A7F0-2093969FAB32}" type="pres">
      <dgm:prSet presAssocID="{F2027D7C-5A2C-40F9-B740-E6827BF25B47}" presName="rect1" presStyleLbl="alignAcc1" presStyleIdx="0" presStyleCnt="4"/>
      <dgm:spPr/>
      <dgm:t>
        <a:bodyPr/>
        <a:lstStyle/>
        <a:p>
          <a:endParaRPr lang="es-ES"/>
        </a:p>
      </dgm:t>
    </dgm:pt>
    <dgm:pt modelId="{94BA89B9-6B72-4E75-ADE4-5FC0F5141404}" type="pres">
      <dgm:prSet presAssocID="{864B33DE-1C4F-4447-A1C3-135FB132ED3E}" presName="vertSpace2" presStyleLbl="node1" presStyleIdx="0" presStyleCnt="4"/>
      <dgm:spPr/>
    </dgm:pt>
    <dgm:pt modelId="{6F392692-C847-4F6D-B0EF-EE47CDE7F8EC}" type="pres">
      <dgm:prSet presAssocID="{864B33DE-1C4F-4447-A1C3-135FB132ED3E}" presName="circle2" presStyleLbl="node1" presStyleIdx="1" presStyleCnt="4"/>
      <dgm:spPr/>
    </dgm:pt>
    <dgm:pt modelId="{9C150A7C-2C68-4AA0-884B-18180C616EBA}" type="pres">
      <dgm:prSet presAssocID="{864B33DE-1C4F-4447-A1C3-135FB132ED3E}" presName="rect2" presStyleLbl="alignAcc1" presStyleIdx="1" presStyleCnt="4" custScaleX="100000" custScaleY="98859"/>
      <dgm:spPr/>
      <dgm:t>
        <a:bodyPr/>
        <a:lstStyle/>
        <a:p>
          <a:endParaRPr lang="es-ES"/>
        </a:p>
      </dgm:t>
    </dgm:pt>
    <dgm:pt modelId="{730DE440-B733-4D63-B5BC-4638DCA00372}" type="pres">
      <dgm:prSet presAssocID="{0ACE3388-D380-41D2-9ADC-47D8C6C72DCE}" presName="vertSpace3" presStyleLbl="node1" presStyleIdx="1" presStyleCnt="4"/>
      <dgm:spPr/>
    </dgm:pt>
    <dgm:pt modelId="{E346D50B-433C-46E8-88A6-13D5F40886DA}" type="pres">
      <dgm:prSet presAssocID="{0ACE3388-D380-41D2-9ADC-47D8C6C72DCE}" presName="circle3" presStyleLbl="node1" presStyleIdx="2" presStyleCnt="4"/>
      <dgm:spPr/>
    </dgm:pt>
    <dgm:pt modelId="{403DBDC7-788D-40B9-B7A6-442263AB6E29}" type="pres">
      <dgm:prSet presAssocID="{0ACE3388-D380-41D2-9ADC-47D8C6C72DCE}" presName="rect3" presStyleLbl="alignAcc1" presStyleIdx="2" presStyleCnt="4" custScaleY="85385"/>
      <dgm:spPr/>
      <dgm:t>
        <a:bodyPr/>
        <a:lstStyle/>
        <a:p>
          <a:endParaRPr lang="es-ES"/>
        </a:p>
      </dgm:t>
    </dgm:pt>
    <dgm:pt modelId="{6DEB3592-FF23-4B22-A745-F50F47BF1593}" type="pres">
      <dgm:prSet presAssocID="{BCBD8B83-D71B-4434-AA4E-8448967FF5F0}" presName="vertSpace4" presStyleLbl="node1" presStyleIdx="2" presStyleCnt="4"/>
      <dgm:spPr/>
    </dgm:pt>
    <dgm:pt modelId="{1D09E423-F370-4C8B-8E1B-A84A042C36A3}" type="pres">
      <dgm:prSet presAssocID="{BCBD8B83-D71B-4434-AA4E-8448967FF5F0}" presName="circle4" presStyleLbl="node1" presStyleIdx="3" presStyleCnt="4" custLinFactNeighborX="2252" custLinFactNeighborY="8131"/>
      <dgm:spPr/>
    </dgm:pt>
    <dgm:pt modelId="{A1FA4022-B004-4AF5-8F63-9A3669E8297C}" type="pres">
      <dgm:prSet presAssocID="{BCBD8B83-D71B-4434-AA4E-8448967FF5F0}" presName="rect4" presStyleLbl="alignAcc1" presStyleIdx="3" presStyleCnt="4" custScaleX="100000" custScaleY="157099" custLinFactNeighborX="-465" custLinFactNeighborY="6220"/>
      <dgm:spPr/>
      <dgm:t>
        <a:bodyPr/>
        <a:lstStyle/>
        <a:p>
          <a:endParaRPr lang="es-ES"/>
        </a:p>
      </dgm:t>
    </dgm:pt>
    <dgm:pt modelId="{374D44B1-6F67-41AE-BC13-007017AF9D32}" type="pres">
      <dgm:prSet presAssocID="{F2027D7C-5A2C-40F9-B740-E6827BF25B4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37AA6A-DA94-403C-87EA-AF3219B4B12B}" type="pres">
      <dgm:prSet presAssocID="{F2027D7C-5A2C-40F9-B740-E6827BF25B47}" presName="rect1ChTx" presStyleLbl="alignAcc1" presStyleIdx="3" presStyleCnt="4" custScaleX="104449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3C7014-14AA-4811-B3C6-AE9DCDE073ED}" type="pres">
      <dgm:prSet presAssocID="{864B33DE-1C4F-4447-A1C3-135FB132ED3E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7C80A-2E33-4232-B69E-22DCAAE6E849}" type="pres">
      <dgm:prSet presAssocID="{864B33DE-1C4F-4447-A1C3-135FB132ED3E}" presName="rect2ChTx" presStyleLbl="alignAcc1" presStyleIdx="3" presStyleCnt="4">
        <dgm:presLayoutVars>
          <dgm:bulletEnabled val="1"/>
        </dgm:presLayoutVars>
      </dgm:prSet>
      <dgm:spPr/>
    </dgm:pt>
    <dgm:pt modelId="{3B220664-D16A-4936-8909-ED24EBF3D72A}" type="pres">
      <dgm:prSet presAssocID="{0ACE3388-D380-41D2-9ADC-47D8C6C72DC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3838AA-4CBE-44B9-B7D1-AF064D8D84A2}" type="pres">
      <dgm:prSet presAssocID="{0ACE3388-D380-41D2-9ADC-47D8C6C72DCE}" presName="rect3ChTx" presStyleLbl="alignAcc1" presStyleIdx="3" presStyleCnt="4" custScaleX="100000" custScaleY="130737" custLinFactY="-4057" custLinFactNeighborX="-2966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1AB695-4A2E-424B-A81D-B4DB9888E0C2}" type="pres">
      <dgm:prSet presAssocID="{BCBD8B83-D71B-4434-AA4E-8448967FF5F0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65106D-46CC-4C1D-9767-397F14FE55F2}" type="pres">
      <dgm:prSet presAssocID="{BCBD8B83-D71B-4434-AA4E-8448967FF5F0}" presName="rect4ChTx" presStyleLbl="alignAcc1" presStyleIdx="3" presStyleCnt="4" custScaleY="100000" custLinFactY="-702" custLinFactNeighborX="68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ABF3D6-CDA1-4B09-B41D-00539121A9C5}" srcId="{F2027D7C-5A2C-40F9-B740-E6827BF25B47}" destId="{9957DEA6-C31F-45AB-8BC9-AB20200AC1B6}" srcOrd="1" destOrd="0" parTransId="{AE427F6B-2184-442C-8EB4-1FC2653255C9}" sibTransId="{D6DF5F8A-535D-44A5-A5E8-EFDAD4B527BC}"/>
    <dgm:cxn modelId="{C6C07F9F-B02B-4765-A6DF-270452BC13DF}" type="presOf" srcId="{0ACE3388-D380-41D2-9ADC-47D8C6C72DCE}" destId="{403DBDC7-788D-40B9-B7A6-442263AB6E29}" srcOrd="0" destOrd="0" presId="urn:microsoft.com/office/officeart/2005/8/layout/target3"/>
    <dgm:cxn modelId="{0798F8BF-A012-4DA6-9F82-41F51148EBCC}" type="presOf" srcId="{F2027D7C-5A2C-40F9-B740-E6827BF25B47}" destId="{679812E8-0E57-4C02-A7F0-2093969FAB32}" srcOrd="0" destOrd="0" presId="urn:microsoft.com/office/officeart/2005/8/layout/target3"/>
    <dgm:cxn modelId="{67357CFE-B00E-4316-937B-F555F16DF9FF}" srcId="{BCBD8B83-D71B-4434-AA4E-8448967FF5F0}" destId="{463B46CA-75D4-4BF7-9174-02CAE4CCD2EF}" srcOrd="1" destOrd="0" parTransId="{FFA695F0-2365-42C7-96A6-30D894DF1E9B}" sibTransId="{BE7A2B2E-20C1-499E-9605-7F527334B0CF}"/>
    <dgm:cxn modelId="{07C704B3-592E-461A-BFE3-9BAB66001B80}" type="presOf" srcId="{88B80FB0-207A-47FD-B330-D0913F6DAA75}" destId="{2E65106D-46CC-4C1D-9767-397F14FE55F2}" srcOrd="0" destOrd="0" presId="urn:microsoft.com/office/officeart/2005/8/layout/target3"/>
    <dgm:cxn modelId="{3816A25C-4194-455E-9AA8-1AEFCE182FE8}" srcId="{0ACE3388-D380-41D2-9ADC-47D8C6C72DCE}" destId="{6056C40C-BDBB-4F20-81BF-A2DB2DB4C817}" srcOrd="2" destOrd="0" parTransId="{4DF88DEE-F05C-4C5D-B4C1-12A31F1429C6}" sibTransId="{342461FC-1C2C-4929-9404-3D8B655CCF45}"/>
    <dgm:cxn modelId="{66E2DD1F-8B44-4B76-861C-BFA171E88477}" type="presOf" srcId="{3E9C7C75-3710-4E79-AAE7-E3091865153D}" destId="{A6086ACC-FD4A-41AE-B56E-F4442916D983}" srcOrd="0" destOrd="0" presId="urn:microsoft.com/office/officeart/2005/8/layout/target3"/>
    <dgm:cxn modelId="{5B398A88-C577-41F4-BFDC-D42E5BA00F16}" srcId="{BCBD8B83-D71B-4434-AA4E-8448967FF5F0}" destId="{88B80FB0-207A-47FD-B330-D0913F6DAA75}" srcOrd="0" destOrd="0" parTransId="{C3E149DA-AD1F-4064-8D6C-522AFDE8C928}" sibTransId="{913B9014-A4B3-45E9-BC54-CCEB67A6A186}"/>
    <dgm:cxn modelId="{F84D7D79-1AEB-4D07-8905-DB6305E4BF87}" type="presOf" srcId="{F2027D7C-5A2C-40F9-B740-E6827BF25B47}" destId="{374D44B1-6F67-41AE-BC13-007017AF9D32}" srcOrd="1" destOrd="0" presId="urn:microsoft.com/office/officeart/2005/8/layout/target3"/>
    <dgm:cxn modelId="{489A7DA5-191A-4A52-B25F-9A561CB74E41}" type="presOf" srcId="{864B33DE-1C4F-4447-A1C3-135FB132ED3E}" destId="{9C150A7C-2C68-4AA0-884B-18180C616EBA}" srcOrd="0" destOrd="0" presId="urn:microsoft.com/office/officeart/2005/8/layout/target3"/>
    <dgm:cxn modelId="{00AD8F20-7416-4F4D-9797-372BAE855B15}" srcId="{3E9C7C75-3710-4E79-AAE7-E3091865153D}" destId="{BCBD8B83-D71B-4434-AA4E-8448967FF5F0}" srcOrd="3" destOrd="0" parTransId="{F4FCBF48-83AE-449E-B8D5-E07E137AFA91}" sibTransId="{7C50A58F-B3F3-4186-845E-72308606A218}"/>
    <dgm:cxn modelId="{1E956447-9230-4D81-BFC3-882AC9F16AA7}" srcId="{3E9C7C75-3710-4E79-AAE7-E3091865153D}" destId="{864B33DE-1C4F-4447-A1C3-135FB132ED3E}" srcOrd="1" destOrd="0" parTransId="{93638928-1005-48BF-BE79-F7C5915ADC09}" sibTransId="{2708D4A7-A78C-4776-B52B-6FF274F22CA7}"/>
    <dgm:cxn modelId="{6F6C02D0-2F7C-4A9F-BEE1-DBD543D590A0}" type="presOf" srcId="{4EDCEB20-BC44-4663-BF5F-8305E0F27FCD}" destId="{4D37AA6A-DA94-403C-87EA-AF3219B4B12B}" srcOrd="0" destOrd="0" presId="urn:microsoft.com/office/officeart/2005/8/layout/target3"/>
    <dgm:cxn modelId="{FEDEB397-CA1D-4B13-B2BE-046D6241EB12}" type="presOf" srcId="{1E75F8C4-E4BC-4D01-8E44-0A19789865EE}" destId="{F53838AA-4CBE-44B9-B7D1-AF064D8D84A2}" srcOrd="0" destOrd="1" presId="urn:microsoft.com/office/officeart/2005/8/layout/target3"/>
    <dgm:cxn modelId="{030EDC0A-4C5B-47CF-9DCA-EAA49E415B01}" srcId="{3E9C7C75-3710-4E79-AAE7-E3091865153D}" destId="{F2027D7C-5A2C-40F9-B740-E6827BF25B47}" srcOrd="0" destOrd="0" parTransId="{A1F00053-3CB9-4B44-A493-7041AB3411DB}" sibTransId="{A06EF2B5-A347-4603-B886-E033A2B34EFD}"/>
    <dgm:cxn modelId="{39E65A32-3565-4DC7-A71D-8E2EADF69644}" type="presOf" srcId="{0ACE3388-D380-41D2-9ADC-47D8C6C72DCE}" destId="{3B220664-D16A-4936-8909-ED24EBF3D72A}" srcOrd="1" destOrd="0" presId="urn:microsoft.com/office/officeart/2005/8/layout/target3"/>
    <dgm:cxn modelId="{721D71C4-F6E8-4D75-A3DF-9CF30E9661A9}" type="presOf" srcId="{864B33DE-1C4F-4447-A1C3-135FB132ED3E}" destId="{6B3C7014-14AA-4811-B3C6-AE9DCDE073ED}" srcOrd="1" destOrd="0" presId="urn:microsoft.com/office/officeart/2005/8/layout/target3"/>
    <dgm:cxn modelId="{5E77D69D-599C-4684-9ADE-BD041A572008}" srcId="{3E9C7C75-3710-4E79-AAE7-E3091865153D}" destId="{0ACE3388-D380-41D2-9ADC-47D8C6C72DCE}" srcOrd="2" destOrd="0" parTransId="{4691A331-D7C1-404A-B60A-15036A403A11}" sibTransId="{28232C8C-CBA6-4C52-8614-F3296A43D4A0}"/>
    <dgm:cxn modelId="{DA82C7B6-25CD-45C7-AF89-6F45457EE749}" type="presOf" srcId="{BCBD8B83-D71B-4434-AA4E-8448967FF5F0}" destId="{A1FA4022-B004-4AF5-8F63-9A3669E8297C}" srcOrd="0" destOrd="0" presId="urn:microsoft.com/office/officeart/2005/8/layout/target3"/>
    <dgm:cxn modelId="{44EA7D6F-5D80-4AAE-92D7-699EFA5B7791}" type="presOf" srcId="{6056C40C-BDBB-4F20-81BF-A2DB2DB4C817}" destId="{F53838AA-4CBE-44B9-B7D1-AF064D8D84A2}" srcOrd="0" destOrd="2" presId="urn:microsoft.com/office/officeart/2005/8/layout/target3"/>
    <dgm:cxn modelId="{E374C6F7-62EC-4CE1-AB1D-3B15EC1C5C62}" srcId="{0ACE3388-D380-41D2-9ADC-47D8C6C72DCE}" destId="{DDA1F2C1-9E25-42A4-B08B-8A89CA3D025B}" srcOrd="0" destOrd="0" parTransId="{5CFF8C4B-DF2A-4623-92B1-6C08F891F56E}" sibTransId="{92B693AC-AF6C-4939-9FC0-55C12F4AE971}"/>
    <dgm:cxn modelId="{F43D4169-05DE-4560-83EE-AEFB2B75AE43}" type="presOf" srcId="{9957DEA6-C31F-45AB-8BC9-AB20200AC1B6}" destId="{4D37AA6A-DA94-403C-87EA-AF3219B4B12B}" srcOrd="0" destOrd="1" presId="urn:microsoft.com/office/officeart/2005/8/layout/target3"/>
    <dgm:cxn modelId="{1FAADAE4-0144-4876-8A9C-6FDB337780EB}" type="presOf" srcId="{463B46CA-75D4-4BF7-9174-02CAE4CCD2EF}" destId="{2E65106D-46CC-4C1D-9767-397F14FE55F2}" srcOrd="0" destOrd="1" presId="urn:microsoft.com/office/officeart/2005/8/layout/target3"/>
    <dgm:cxn modelId="{9972DF8E-8C3B-48F8-A016-A910EFFF15CD}" type="presOf" srcId="{DDA1F2C1-9E25-42A4-B08B-8A89CA3D025B}" destId="{F53838AA-4CBE-44B9-B7D1-AF064D8D84A2}" srcOrd="0" destOrd="0" presId="urn:microsoft.com/office/officeart/2005/8/layout/target3"/>
    <dgm:cxn modelId="{0C3516F8-B7C9-4E48-94D1-030C4AF85BA3}" srcId="{0ACE3388-D380-41D2-9ADC-47D8C6C72DCE}" destId="{1E75F8C4-E4BC-4D01-8E44-0A19789865EE}" srcOrd="1" destOrd="0" parTransId="{44F29394-320E-4902-939A-22A821EC3206}" sibTransId="{2038082B-CA0F-449C-BDE8-32D76B2F6958}"/>
    <dgm:cxn modelId="{961B57B5-BC52-4D9B-A24A-6BE5F2C0B235}" srcId="{F2027D7C-5A2C-40F9-B740-E6827BF25B47}" destId="{4EDCEB20-BC44-4663-BF5F-8305E0F27FCD}" srcOrd="0" destOrd="0" parTransId="{AA7AA547-91AB-41E3-AD6F-B185AA7D0F8D}" sibTransId="{AA00E992-7208-4690-AB68-AEB55CD2AFDB}"/>
    <dgm:cxn modelId="{70209BA0-756B-4E62-A584-A015BF1DC308}" type="presOf" srcId="{BCBD8B83-D71B-4434-AA4E-8448967FF5F0}" destId="{A51AB695-4A2E-424B-A81D-B4DB9888E0C2}" srcOrd="1" destOrd="0" presId="urn:microsoft.com/office/officeart/2005/8/layout/target3"/>
    <dgm:cxn modelId="{02BCF8AD-0F0D-4372-A7D2-F62403B858CC}" type="presParOf" srcId="{A6086ACC-FD4A-41AE-B56E-F4442916D983}" destId="{BD9053CE-02CB-40B4-B085-BBB9E61F65F2}" srcOrd="0" destOrd="0" presId="urn:microsoft.com/office/officeart/2005/8/layout/target3"/>
    <dgm:cxn modelId="{2F692451-DCF5-48FA-8246-C522FAB527C0}" type="presParOf" srcId="{A6086ACC-FD4A-41AE-B56E-F4442916D983}" destId="{B0AAF0CB-E552-4C9F-89C9-5B3E7F216DB7}" srcOrd="1" destOrd="0" presId="urn:microsoft.com/office/officeart/2005/8/layout/target3"/>
    <dgm:cxn modelId="{BF5F6EEE-69AB-4255-A209-03815AEBDCF6}" type="presParOf" srcId="{A6086ACC-FD4A-41AE-B56E-F4442916D983}" destId="{679812E8-0E57-4C02-A7F0-2093969FAB32}" srcOrd="2" destOrd="0" presId="urn:microsoft.com/office/officeart/2005/8/layout/target3"/>
    <dgm:cxn modelId="{D9256A7E-0B06-4037-B151-1EB56B6BBBB6}" type="presParOf" srcId="{A6086ACC-FD4A-41AE-B56E-F4442916D983}" destId="{94BA89B9-6B72-4E75-ADE4-5FC0F5141404}" srcOrd="3" destOrd="0" presId="urn:microsoft.com/office/officeart/2005/8/layout/target3"/>
    <dgm:cxn modelId="{B9C958D0-BED7-468D-BFE6-12600A837315}" type="presParOf" srcId="{A6086ACC-FD4A-41AE-B56E-F4442916D983}" destId="{6F392692-C847-4F6D-B0EF-EE47CDE7F8EC}" srcOrd="4" destOrd="0" presId="urn:microsoft.com/office/officeart/2005/8/layout/target3"/>
    <dgm:cxn modelId="{8A133A7D-B3EF-404B-B6FE-468CD4D244FE}" type="presParOf" srcId="{A6086ACC-FD4A-41AE-B56E-F4442916D983}" destId="{9C150A7C-2C68-4AA0-884B-18180C616EBA}" srcOrd="5" destOrd="0" presId="urn:microsoft.com/office/officeart/2005/8/layout/target3"/>
    <dgm:cxn modelId="{7EC05B6E-DD5C-4EFD-8D54-3EA2D696C17B}" type="presParOf" srcId="{A6086ACC-FD4A-41AE-B56E-F4442916D983}" destId="{730DE440-B733-4D63-B5BC-4638DCA00372}" srcOrd="6" destOrd="0" presId="urn:microsoft.com/office/officeart/2005/8/layout/target3"/>
    <dgm:cxn modelId="{0EF80041-BDF8-459F-948E-EC4DF62ECDA3}" type="presParOf" srcId="{A6086ACC-FD4A-41AE-B56E-F4442916D983}" destId="{E346D50B-433C-46E8-88A6-13D5F40886DA}" srcOrd="7" destOrd="0" presId="urn:microsoft.com/office/officeart/2005/8/layout/target3"/>
    <dgm:cxn modelId="{9A013249-EC52-4E50-8D88-22AACD26135A}" type="presParOf" srcId="{A6086ACC-FD4A-41AE-B56E-F4442916D983}" destId="{403DBDC7-788D-40B9-B7A6-442263AB6E29}" srcOrd="8" destOrd="0" presId="urn:microsoft.com/office/officeart/2005/8/layout/target3"/>
    <dgm:cxn modelId="{13B1850E-1EA4-420B-8F64-490B446CE5E0}" type="presParOf" srcId="{A6086ACC-FD4A-41AE-B56E-F4442916D983}" destId="{6DEB3592-FF23-4B22-A745-F50F47BF1593}" srcOrd="9" destOrd="0" presId="urn:microsoft.com/office/officeart/2005/8/layout/target3"/>
    <dgm:cxn modelId="{5D2E0AC7-753A-4E0B-A5FC-19A0B151E36C}" type="presParOf" srcId="{A6086ACC-FD4A-41AE-B56E-F4442916D983}" destId="{1D09E423-F370-4C8B-8E1B-A84A042C36A3}" srcOrd="10" destOrd="0" presId="urn:microsoft.com/office/officeart/2005/8/layout/target3"/>
    <dgm:cxn modelId="{7B9111CB-A25D-4D47-B2EA-87B255276979}" type="presParOf" srcId="{A6086ACC-FD4A-41AE-B56E-F4442916D983}" destId="{A1FA4022-B004-4AF5-8F63-9A3669E8297C}" srcOrd="11" destOrd="0" presId="urn:microsoft.com/office/officeart/2005/8/layout/target3"/>
    <dgm:cxn modelId="{FBFD674E-1225-4867-BA21-0ED870FB987F}" type="presParOf" srcId="{A6086ACC-FD4A-41AE-B56E-F4442916D983}" destId="{374D44B1-6F67-41AE-BC13-007017AF9D32}" srcOrd="12" destOrd="0" presId="urn:microsoft.com/office/officeart/2005/8/layout/target3"/>
    <dgm:cxn modelId="{D2078BBD-7D4D-4849-99D6-C78807C018D9}" type="presParOf" srcId="{A6086ACC-FD4A-41AE-B56E-F4442916D983}" destId="{4D37AA6A-DA94-403C-87EA-AF3219B4B12B}" srcOrd="13" destOrd="0" presId="urn:microsoft.com/office/officeart/2005/8/layout/target3"/>
    <dgm:cxn modelId="{C61D2DC0-9033-434F-BD33-B2639DCD5244}" type="presParOf" srcId="{A6086ACC-FD4A-41AE-B56E-F4442916D983}" destId="{6B3C7014-14AA-4811-B3C6-AE9DCDE073ED}" srcOrd="14" destOrd="0" presId="urn:microsoft.com/office/officeart/2005/8/layout/target3"/>
    <dgm:cxn modelId="{95BFE04E-592F-4FAD-85AB-6A884D67E8D2}" type="presParOf" srcId="{A6086ACC-FD4A-41AE-B56E-F4442916D983}" destId="{0207C80A-2E33-4232-B69E-22DCAAE6E849}" srcOrd="15" destOrd="0" presId="urn:microsoft.com/office/officeart/2005/8/layout/target3"/>
    <dgm:cxn modelId="{5F069863-254C-486C-80F3-7C536DA3ECEE}" type="presParOf" srcId="{A6086ACC-FD4A-41AE-B56E-F4442916D983}" destId="{3B220664-D16A-4936-8909-ED24EBF3D72A}" srcOrd="16" destOrd="0" presId="urn:microsoft.com/office/officeart/2005/8/layout/target3"/>
    <dgm:cxn modelId="{80AEEA16-0B6F-4CED-8C04-62BB916766B8}" type="presParOf" srcId="{A6086ACC-FD4A-41AE-B56E-F4442916D983}" destId="{F53838AA-4CBE-44B9-B7D1-AF064D8D84A2}" srcOrd="17" destOrd="0" presId="urn:microsoft.com/office/officeart/2005/8/layout/target3"/>
    <dgm:cxn modelId="{E1603BA0-5A61-4E83-BA80-2F32B1D91FE8}" type="presParOf" srcId="{A6086ACC-FD4A-41AE-B56E-F4442916D983}" destId="{A51AB695-4A2E-424B-A81D-B4DB9888E0C2}" srcOrd="18" destOrd="0" presId="urn:microsoft.com/office/officeart/2005/8/layout/target3"/>
    <dgm:cxn modelId="{2F2D8FBA-0389-4E8D-AF87-A4243BD2BB8C}" type="presParOf" srcId="{A6086ACC-FD4A-41AE-B56E-F4442916D983}" destId="{2E65106D-46CC-4C1D-9767-397F14FE55F2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AECD78-CFD6-4CB3-806F-A2243CD5BF2B}" type="doc">
      <dgm:prSet loTypeId="urn:microsoft.com/office/officeart/2008/layout/PictureAccent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D8949C-2775-43C6-BAA5-5A8B06A3257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ACCESO OPORTUNO A LA INFORMACIÓN CASI EN TIEMPO REAL ¿Afecta la conducción de los asuntos de gobierno e impedir su correcta implementación? </a:t>
          </a:r>
          <a:endParaRPr lang="es-ES" dirty="0">
            <a:solidFill>
              <a:schemeClr val="tx1"/>
            </a:solidFill>
          </a:endParaRPr>
        </a:p>
      </dgm:t>
    </dgm:pt>
    <dgm:pt modelId="{82450223-971B-4F92-912C-FC89C254156B}" type="parTrans" cxnId="{767FFAB4-98DE-4D16-B4A9-89DFFB31F81C}">
      <dgm:prSet/>
      <dgm:spPr/>
      <dgm:t>
        <a:bodyPr/>
        <a:lstStyle/>
        <a:p>
          <a:endParaRPr lang="es-ES"/>
        </a:p>
      </dgm:t>
    </dgm:pt>
    <dgm:pt modelId="{953A3A78-309D-444B-A06E-CFF312199729}" type="sibTrans" cxnId="{767FFAB4-98DE-4D16-B4A9-89DFFB31F81C}">
      <dgm:prSet/>
      <dgm:spPr/>
      <dgm:t>
        <a:bodyPr/>
        <a:lstStyle/>
        <a:p>
          <a:endParaRPr lang="es-ES"/>
        </a:p>
      </dgm:t>
    </dgm:pt>
    <dgm:pt modelId="{F08CD53C-E453-49E7-81DE-43A850B5BE5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INVESTIGACION MINISTERIAL</a:t>
          </a:r>
          <a:endParaRPr lang="es-ES" dirty="0">
            <a:solidFill>
              <a:schemeClr val="tx1"/>
            </a:solidFill>
          </a:endParaRPr>
        </a:p>
      </dgm:t>
    </dgm:pt>
    <dgm:pt modelId="{D6D37E01-CACE-450F-948B-E6045F47FD3B}" type="parTrans" cxnId="{36A78274-6304-4768-BC02-D8C52203D3C0}">
      <dgm:prSet/>
      <dgm:spPr/>
      <dgm:t>
        <a:bodyPr/>
        <a:lstStyle/>
        <a:p>
          <a:endParaRPr lang="es-ES"/>
        </a:p>
      </dgm:t>
    </dgm:pt>
    <dgm:pt modelId="{A6A8E8DC-FD90-458B-B649-478D125BEA71}" type="sibTrans" cxnId="{36A78274-6304-4768-BC02-D8C52203D3C0}">
      <dgm:prSet/>
      <dgm:spPr/>
      <dgm:t>
        <a:bodyPr/>
        <a:lstStyle/>
        <a:p>
          <a:endParaRPr lang="es-ES"/>
        </a:p>
      </dgm:t>
    </dgm:pt>
    <dgm:pt modelId="{FCA2A782-7596-4DA4-A229-D562738E5AB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CAPITALES DESAPARECIDOS, </a:t>
          </a:r>
        </a:p>
        <a:p>
          <a:r>
            <a:rPr lang="es-ES" dirty="0" smtClean="0">
              <a:solidFill>
                <a:schemeClr val="tx1"/>
              </a:solidFill>
            </a:rPr>
            <a:t>INVERSIONES EXITOSAS Y REDITUABLES</a:t>
          </a:r>
          <a:endParaRPr lang="es-ES" dirty="0">
            <a:solidFill>
              <a:schemeClr val="tx1"/>
            </a:solidFill>
          </a:endParaRPr>
        </a:p>
      </dgm:t>
    </dgm:pt>
    <dgm:pt modelId="{8136EC5D-DC28-4EDC-A18A-73DA5E40E34C}" type="parTrans" cxnId="{07E605A8-87E1-42C9-8D9F-EE4EE9617C60}">
      <dgm:prSet/>
      <dgm:spPr/>
      <dgm:t>
        <a:bodyPr/>
        <a:lstStyle/>
        <a:p>
          <a:endParaRPr lang="es-ES"/>
        </a:p>
      </dgm:t>
    </dgm:pt>
    <dgm:pt modelId="{7BD49CB6-538F-418D-BB9C-3BD28A71CAE2}" type="sibTrans" cxnId="{07E605A8-87E1-42C9-8D9F-EE4EE9617C60}">
      <dgm:prSet/>
      <dgm:spPr/>
      <dgm:t>
        <a:bodyPr/>
        <a:lstStyle/>
        <a:p>
          <a:endParaRPr lang="es-ES"/>
        </a:p>
      </dgm:t>
    </dgm:pt>
    <dgm:pt modelId="{8D475A4E-940F-438E-B5CF-373EDC1E523B}" type="pres">
      <dgm:prSet presAssocID="{15AECD78-CFD6-4CB3-806F-A2243CD5BF2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806DEC5-BD4D-443B-BD54-C544D0D9A3A2}" type="pres">
      <dgm:prSet presAssocID="{C0D8949C-2775-43C6-BAA5-5A8B06A32572}" presName="root" presStyleCnt="0">
        <dgm:presLayoutVars>
          <dgm:chMax/>
          <dgm:chPref val="4"/>
        </dgm:presLayoutVars>
      </dgm:prSet>
      <dgm:spPr/>
    </dgm:pt>
    <dgm:pt modelId="{F71D1073-44CC-4A52-BC72-A5FC49287EFD}" type="pres">
      <dgm:prSet presAssocID="{C0D8949C-2775-43C6-BAA5-5A8B06A32572}" presName="rootComposite" presStyleCnt="0">
        <dgm:presLayoutVars/>
      </dgm:prSet>
      <dgm:spPr/>
    </dgm:pt>
    <dgm:pt modelId="{8B440377-D804-40A2-AEAA-D87AB38AFB54}" type="pres">
      <dgm:prSet presAssocID="{C0D8949C-2775-43C6-BAA5-5A8B06A32572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F3A5519A-C5D4-4FF3-AF70-1A1BFE77C6DD}" type="pres">
      <dgm:prSet presAssocID="{C0D8949C-2775-43C6-BAA5-5A8B06A32572}" presName="childShape" presStyleCnt="0">
        <dgm:presLayoutVars>
          <dgm:chMax val="0"/>
          <dgm:chPref val="0"/>
        </dgm:presLayoutVars>
      </dgm:prSet>
      <dgm:spPr/>
    </dgm:pt>
    <dgm:pt modelId="{AC6A1779-0CB0-4EF1-B8D9-9F9970EE3AF0}" type="pres">
      <dgm:prSet presAssocID="{F08CD53C-E453-49E7-81DE-43A850B5BE54}" presName="childComposite" presStyleCnt="0">
        <dgm:presLayoutVars>
          <dgm:chMax val="0"/>
          <dgm:chPref val="0"/>
        </dgm:presLayoutVars>
      </dgm:prSet>
      <dgm:spPr/>
    </dgm:pt>
    <dgm:pt modelId="{F9FF84E7-CEA5-4B13-BD2D-2621E0DFEDDE}" type="pres">
      <dgm:prSet presAssocID="{F08CD53C-E453-49E7-81DE-43A850B5BE54}" presName="Image" presStyleLbl="node1" presStyleIdx="0" presStyleCnt="2" custScaleX="84220" custScaleY="82495" custLinFactNeighborX="-87" custLinFactNeighborY="2206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es-ES"/>
        </a:p>
      </dgm:t>
    </dgm:pt>
    <dgm:pt modelId="{59D13931-BE26-48CF-985C-98156AFD4B18}" type="pres">
      <dgm:prSet presAssocID="{F08CD53C-E453-49E7-81DE-43A850B5BE54}" presName="childText" presStyleLbl="lnNode1" presStyleIdx="0" presStyleCnt="2" custScaleX="93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1B8094-5C8E-4050-8492-594B7E3875E7}" type="pres">
      <dgm:prSet presAssocID="{FCA2A782-7596-4DA4-A229-D562738E5ABF}" presName="childComposite" presStyleCnt="0">
        <dgm:presLayoutVars>
          <dgm:chMax val="0"/>
          <dgm:chPref val="0"/>
        </dgm:presLayoutVars>
      </dgm:prSet>
      <dgm:spPr/>
    </dgm:pt>
    <dgm:pt modelId="{072418F4-770C-416F-897D-1D1DBA5E4028}" type="pres">
      <dgm:prSet presAssocID="{FCA2A782-7596-4DA4-A229-D562738E5ABF}" presName="Image" presStyleLbl="node1" presStyleIdx="1" presStyleCnt="2" custScaleX="117560" custScaleY="88559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BA7F86D-706E-4AE6-82E5-3F2F3D5BF621}" type="pres">
      <dgm:prSet presAssocID="{FCA2A782-7596-4DA4-A229-D562738E5ABF}" presName="childText" presStyleLbl="lnNode1" presStyleIdx="1" presStyleCnt="2" custScaleX="90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98E977-AC92-4EDC-B178-AA0A64D473AC}" type="presOf" srcId="{C0D8949C-2775-43C6-BAA5-5A8B06A32572}" destId="{8B440377-D804-40A2-AEAA-D87AB38AFB54}" srcOrd="0" destOrd="0" presId="urn:microsoft.com/office/officeart/2008/layout/PictureAccentList"/>
    <dgm:cxn modelId="{07E605A8-87E1-42C9-8D9F-EE4EE9617C60}" srcId="{C0D8949C-2775-43C6-BAA5-5A8B06A32572}" destId="{FCA2A782-7596-4DA4-A229-D562738E5ABF}" srcOrd="1" destOrd="0" parTransId="{8136EC5D-DC28-4EDC-A18A-73DA5E40E34C}" sibTransId="{7BD49CB6-538F-418D-BB9C-3BD28A71CAE2}"/>
    <dgm:cxn modelId="{4FD3D3B7-E3DA-4B2A-85D1-57796E787469}" type="presOf" srcId="{FCA2A782-7596-4DA4-A229-D562738E5ABF}" destId="{2BA7F86D-706E-4AE6-82E5-3F2F3D5BF621}" srcOrd="0" destOrd="0" presId="urn:microsoft.com/office/officeart/2008/layout/PictureAccentList"/>
    <dgm:cxn modelId="{E2CC9FAF-831B-4FF2-97FC-D9D3AD2CBA7C}" type="presOf" srcId="{15AECD78-CFD6-4CB3-806F-A2243CD5BF2B}" destId="{8D475A4E-940F-438E-B5CF-373EDC1E523B}" srcOrd="0" destOrd="0" presId="urn:microsoft.com/office/officeart/2008/layout/PictureAccentList"/>
    <dgm:cxn modelId="{36A78274-6304-4768-BC02-D8C52203D3C0}" srcId="{C0D8949C-2775-43C6-BAA5-5A8B06A32572}" destId="{F08CD53C-E453-49E7-81DE-43A850B5BE54}" srcOrd="0" destOrd="0" parTransId="{D6D37E01-CACE-450F-948B-E6045F47FD3B}" sibTransId="{A6A8E8DC-FD90-458B-B649-478D125BEA71}"/>
    <dgm:cxn modelId="{1D3B52B1-45C1-4AFA-8CCD-CDB639A1BD72}" type="presOf" srcId="{F08CD53C-E453-49E7-81DE-43A850B5BE54}" destId="{59D13931-BE26-48CF-985C-98156AFD4B18}" srcOrd="0" destOrd="0" presId="urn:microsoft.com/office/officeart/2008/layout/PictureAccentList"/>
    <dgm:cxn modelId="{767FFAB4-98DE-4D16-B4A9-89DFFB31F81C}" srcId="{15AECD78-CFD6-4CB3-806F-A2243CD5BF2B}" destId="{C0D8949C-2775-43C6-BAA5-5A8B06A32572}" srcOrd="0" destOrd="0" parTransId="{82450223-971B-4F92-912C-FC89C254156B}" sibTransId="{953A3A78-309D-444B-A06E-CFF312199729}"/>
    <dgm:cxn modelId="{0B750372-BBEC-480D-931D-75262B74C4C1}" type="presParOf" srcId="{8D475A4E-940F-438E-B5CF-373EDC1E523B}" destId="{0806DEC5-BD4D-443B-BD54-C544D0D9A3A2}" srcOrd="0" destOrd="0" presId="urn:microsoft.com/office/officeart/2008/layout/PictureAccentList"/>
    <dgm:cxn modelId="{B35A1279-B550-4198-BB73-09296BFF7793}" type="presParOf" srcId="{0806DEC5-BD4D-443B-BD54-C544D0D9A3A2}" destId="{F71D1073-44CC-4A52-BC72-A5FC49287EFD}" srcOrd="0" destOrd="0" presId="urn:microsoft.com/office/officeart/2008/layout/PictureAccentList"/>
    <dgm:cxn modelId="{D61D1F14-8DEA-441B-BB6E-8D2DBE820843}" type="presParOf" srcId="{F71D1073-44CC-4A52-BC72-A5FC49287EFD}" destId="{8B440377-D804-40A2-AEAA-D87AB38AFB54}" srcOrd="0" destOrd="0" presId="urn:microsoft.com/office/officeart/2008/layout/PictureAccentList"/>
    <dgm:cxn modelId="{6C006009-7D9B-4752-BE82-5F689EBADD35}" type="presParOf" srcId="{0806DEC5-BD4D-443B-BD54-C544D0D9A3A2}" destId="{F3A5519A-C5D4-4FF3-AF70-1A1BFE77C6DD}" srcOrd="1" destOrd="0" presId="urn:microsoft.com/office/officeart/2008/layout/PictureAccentList"/>
    <dgm:cxn modelId="{CC76C90D-D5CD-411E-AA39-83896086A825}" type="presParOf" srcId="{F3A5519A-C5D4-4FF3-AF70-1A1BFE77C6DD}" destId="{AC6A1779-0CB0-4EF1-B8D9-9F9970EE3AF0}" srcOrd="0" destOrd="0" presId="urn:microsoft.com/office/officeart/2008/layout/PictureAccentList"/>
    <dgm:cxn modelId="{47D1DA1E-B36B-483F-BE2B-CF208B94D79D}" type="presParOf" srcId="{AC6A1779-0CB0-4EF1-B8D9-9F9970EE3AF0}" destId="{F9FF84E7-CEA5-4B13-BD2D-2621E0DFEDDE}" srcOrd="0" destOrd="0" presId="urn:microsoft.com/office/officeart/2008/layout/PictureAccentList"/>
    <dgm:cxn modelId="{F8E5F8F7-EB2C-4DF9-88DF-2237B945DE59}" type="presParOf" srcId="{AC6A1779-0CB0-4EF1-B8D9-9F9970EE3AF0}" destId="{59D13931-BE26-48CF-985C-98156AFD4B18}" srcOrd="1" destOrd="0" presId="urn:microsoft.com/office/officeart/2008/layout/PictureAccentList"/>
    <dgm:cxn modelId="{085347C3-B50E-4E52-A2C1-C0F06C604643}" type="presParOf" srcId="{F3A5519A-C5D4-4FF3-AF70-1A1BFE77C6DD}" destId="{D91B8094-5C8E-4050-8492-594B7E3875E7}" srcOrd="1" destOrd="0" presId="urn:microsoft.com/office/officeart/2008/layout/PictureAccentList"/>
    <dgm:cxn modelId="{46F8F0E9-A574-41F2-8E93-1D919D710663}" type="presParOf" srcId="{D91B8094-5C8E-4050-8492-594B7E3875E7}" destId="{072418F4-770C-416F-897D-1D1DBA5E4028}" srcOrd="0" destOrd="0" presId="urn:microsoft.com/office/officeart/2008/layout/PictureAccentList"/>
    <dgm:cxn modelId="{305656EC-08EB-4FCF-ACDF-4D567C8212BD}" type="presParOf" srcId="{D91B8094-5C8E-4050-8492-594B7E3875E7}" destId="{2BA7F86D-706E-4AE6-82E5-3F2F3D5BF6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DA9E20-FB82-44D3-AB9B-8F4F081B822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3A59F16A-B368-4446-AD52-E20799DFECCD}">
      <dgm:prSet phldrT="[Texto]"/>
      <dgm:spPr/>
      <dgm:t>
        <a:bodyPr/>
        <a:lstStyle/>
        <a:p>
          <a:r>
            <a:rPr lang="es-ES" b="1" dirty="0" smtClean="0"/>
            <a:t>ACCESO (EFECTIVO, OPORTUNO Y DIRECTO</a:t>
          </a:r>
          <a:endParaRPr lang="es-ES" b="1" dirty="0"/>
        </a:p>
      </dgm:t>
    </dgm:pt>
    <dgm:pt modelId="{78E960B1-F108-4243-B11B-409DB3DB6DDE}" type="parTrans" cxnId="{D4E00056-B034-4900-924D-98EABE917318}">
      <dgm:prSet/>
      <dgm:spPr/>
      <dgm:t>
        <a:bodyPr/>
        <a:lstStyle/>
        <a:p>
          <a:endParaRPr lang="es-ES"/>
        </a:p>
      </dgm:t>
    </dgm:pt>
    <dgm:pt modelId="{5E54ACFB-55C3-4A6D-A4DE-DDD5D2EBB91B}" type="sibTrans" cxnId="{D4E00056-B034-4900-924D-98EABE917318}">
      <dgm:prSet/>
      <dgm:spPr/>
      <dgm:t>
        <a:bodyPr/>
        <a:lstStyle/>
        <a:p>
          <a:endParaRPr lang="es-ES"/>
        </a:p>
      </dgm:t>
    </dgm:pt>
    <dgm:pt modelId="{912911E7-6F87-4CA6-A0BE-E3FA9B2D30A1}" type="asst">
      <dgm:prSet phldrT="[Texto]"/>
      <dgm:spPr/>
      <dgm:t>
        <a:bodyPr/>
        <a:lstStyle/>
        <a:p>
          <a:r>
            <a:rPr lang="es-ES" b="1" dirty="0" smtClean="0"/>
            <a:t>SECTORES FAVORECIDOS</a:t>
          </a:r>
          <a:endParaRPr lang="es-ES" b="1" dirty="0"/>
        </a:p>
      </dgm:t>
    </dgm:pt>
    <dgm:pt modelId="{367AE203-969E-4637-AC0C-7309A2F899EB}" type="parTrans" cxnId="{94DDBF70-74A3-4E51-8E80-BABC2F00DD00}">
      <dgm:prSet/>
      <dgm:spPr/>
      <dgm:t>
        <a:bodyPr/>
        <a:lstStyle/>
        <a:p>
          <a:endParaRPr lang="es-ES"/>
        </a:p>
      </dgm:t>
    </dgm:pt>
    <dgm:pt modelId="{DA0FBFD3-1C9C-4968-93DA-4138B8B79B98}" type="sibTrans" cxnId="{94DDBF70-74A3-4E51-8E80-BABC2F00DD00}">
      <dgm:prSet/>
      <dgm:spPr/>
      <dgm:t>
        <a:bodyPr/>
        <a:lstStyle/>
        <a:p>
          <a:endParaRPr lang="es-ES"/>
        </a:p>
      </dgm:t>
    </dgm:pt>
    <dgm:pt modelId="{5D1A6CC1-5E44-4C9D-A4E1-FC4CEEA8B84A}">
      <dgm:prSet phldrT="[Texto]"/>
      <dgm:spPr/>
      <dgm:t>
        <a:bodyPr/>
        <a:lstStyle/>
        <a:p>
          <a:r>
            <a:rPr lang="es-ES" b="1" smtClean="0"/>
            <a:t>PARTIDOS POLÍTICOS </a:t>
          </a:r>
          <a:endParaRPr lang="es-ES" b="1" dirty="0"/>
        </a:p>
      </dgm:t>
    </dgm:pt>
    <dgm:pt modelId="{9CF38DE2-F80F-4111-8ABF-6853DBB950BC}" type="parTrans" cxnId="{AF00773A-E88D-437A-B499-EFE767607FBF}">
      <dgm:prSet/>
      <dgm:spPr/>
      <dgm:t>
        <a:bodyPr/>
        <a:lstStyle/>
        <a:p>
          <a:endParaRPr lang="es-ES"/>
        </a:p>
      </dgm:t>
    </dgm:pt>
    <dgm:pt modelId="{1E982BE3-284B-4EF1-8561-77E6E05A1488}" type="sibTrans" cxnId="{AF00773A-E88D-437A-B499-EFE767607FBF}">
      <dgm:prSet/>
      <dgm:spPr/>
      <dgm:t>
        <a:bodyPr/>
        <a:lstStyle/>
        <a:p>
          <a:endParaRPr lang="es-ES"/>
        </a:p>
      </dgm:t>
    </dgm:pt>
    <dgm:pt modelId="{CBECEABB-5F0C-491B-962B-F29EA905CB75}">
      <dgm:prSet phldrT="[Texto]"/>
      <dgm:spPr/>
      <dgm:t>
        <a:bodyPr/>
        <a:lstStyle/>
        <a:p>
          <a:r>
            <a:rPr lang="es-ES" b="1" smtClean="0"/>
            <a:t>CAPACIDAD ECONÓMICA</a:t>
          </a:r>
          <a:endParaRPr lang="es-ES" b="1" dirty="0"/>
        </a:p>
      </dgm:t>
    </dgm:pt>
    <dgm:pt modelId="{EA7AC5AE-72CB-4325-BD74-F19226900F00}" type="parTrans" cxnId="{D22874BC-2787-494F-91F8-2731CCD59DC7}">
      <dgm:prSet/>
      <dgm:spPr/>
      <dgm:t>
        <a:bodyPr/>
        <a:lstStyle/>
        <a:p>
          <a:endParaRPr lang="es-ES"/>
        </a:p>
      </dgm:t>
    </dgm:pt>
    <dgm:pt modelId="{622FF1CD-AC7B-4DC1-83EA-FDEA9264627D}" type="sibTrans" cxnId="{D22874BC-2787-494F-91F8-2731CCD59DC7}">
      <dgm:prSet/>
      <dgm:spPr/>
      <dgm:t>
        <a:bodyPr/>
        <a:lstStyle/>
        <a:p>
          <a:endParaRPr lang="es-ES"/>
        </a:p>
      </dgm:t>
    </dgm:pt>
    <dgm:pt modelId="{275D3A13-60EE-4442-BC1A-218B1D75587B}">
      <dgm:prSet phldrT="[Texto]" custT="1"/>
      <dgm:spPr/>
      <dgm:t>
        <a:bodyPr/>
        <a:lstStyle/>
        <a:p>
          <a:r>
            <a:rPr lang="es-ES" sz="1200" b="1" dirty="0" smtClean="0"/>
            <a:t>IDENTIDAD, CERCANIA E INFLUENCIA SOBRE LOS ACTORES DE GOBIERNO</a:t>
          </a:r>
          <a:endParaRPr lang="es-ES" sz="1200" b="1" dirty="0"/>
        </a:p>
      </dgm:t>
    </dgm:pt>
    <dgm:pt modelId="{2D2EFC47-A4D2-4B86-B88C-2B9803A2B0C4}" type="parTrans" cxnId="{ECBE6295-DAC5-457F-A7ED-96C7E6D43A6B}">
      <dgm:prSet/>
      <dgm:spPr/>
      <dgm:t>
        <a:bodyPr/>
        <a:lstStyle/>
        <a:p>
          <a:endParaRPr lang="es-ES"/>
        </a:p>
      </dgm:t>
    </dgm:pt>
    <dgm:pt modelId="{D3D0BFCD-BF08-460B-998B-C4AE415D4CCE}" type="sibTrans" cxnId="{ECBE6295-DAC5-457F-A7ED-96C7E6D43A6B}">
      <dgm:prSet/>
      <dgm:spPr/>
      <dgm:t>
        <a:bodyPr/>
        <a:lstStyle/>
        <a:p>
          <a:endParaRPr lang="es-ES"/>
        </a:p>
      </dgm:t>
    </dgm:pt>
    <dgm:pt modelId="{FEEA4EFA-C3D4-43FC-A606-5FB30D1DFFB4}" type="pres">
      <dgm:prSet presAssocID="{E9DA9E20-FB82-44D3-AB9B-8F4F081B82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D71F56-C9F0-4376-86DA-CE653AB78619}" type="pres">
      <dgm:prSet presAssocID="{3A59F16A-B368-4446-AD52-E20799DFECC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8CC99-6D9E-4A3C-8535-1620808CD63A}" type="pres">
      <dgm:prSet presAssocID="{3A59F16A-B368-4446-AD52-E20799DFECCD}" presName="rootComposite1" presStyleCnt="0"/>
      <dgm:spPr/>
      <dgm:t>
        <a:bodyPr/>
        <a:lstStyle/>
        <a:p>
          <a:endParaRPr lang="es-ES"/>
        </a:p>
      </dgm:t>
    </dgm:pt>
    <dgm:pt modelId="{302EA902-3F9A-4370-BF96-637DBBE2C8EE}" type="pres">
      <dgm:prSet presAssocID="{3A59F16A-B368-4446-AD52-E20799DFECCD}" presName="rootText1" presStyleLbl="node0" presStyleIdx="0" presStyleCnt="1" custScaleX="74716" custScaleY="1549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26BA90-E28C-45E6-8C8A-804523D906D7}" type="pres">
      <dgm:prSet presAssocID="{3A59F16A-B368-4446-AD52-E20799DFECC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31192EF-4063-40A1-9844-22B625B7E281}" type="pres">
      <dgm:prSet presAssocID="{3A59F16A-B368-4446-AD52-E20799DFECCD}" presName="hierChild2" presStyleCnt="0"/>
      <dgm:spPr/>
      <dgm:t>
        <a:bodyPr/>
        <a:lstStyle/>
        <a:p>
          <a:endParaRPr lang="es-ES"/>
        </a:p>
      </dgm:t>
    </dgm:pt>
    <dgm:pt modelId="{AAA21173-B042-42FB-9839-F9F9F9CAAF16}" type="pres">
      <dgm:prSet presAssocID="{9CF38DE2-F80F-4111-8ABF-6853DBB950BC}" presName="Name64" presStyleLbl="parChTrans1D2" presStyleIdx="0" presStyleCnt="4"/>
      <dgm:spPr/>
      <dgm:t>
        <a:bodyPr/>
        <a:lstStyle/>
        <a:p>
          <a:endParaRPr lang="es-ES"/>
        </a:p>
      </dgm:t>
    </dgm:pt>
    <dgm:pt modelId="{435D1056-EB59-4482-AA65-36BB2552F454}" type="pres">
      <dgm:prSet presAssocID="{5D1A6CC1-5E44-4C9D-A4E1-FC4CEEA8B84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30B3801-9924-4157-9A77-066CBE364795}" type="pres">
      <dgm:prSet presAssocID="{5D1A6CC1-5E44-4C9D-A4E1-FC4CEEA8B84A}" presName="rootComposite" presStyleCnt="0"/>
      <dgm:spPr/>
      <dgm:t>
        <a:bodyPr/>
        <a:lstStyle/>
        <a:p>
          <a:endParaRPr lang="es-ES"/>
        </a:p>
      </dgm:t>
    </dgm:pt>
    <dgm:pt modelId="{D7690B03-35FD-4099-A41F-0294D53C7152}" type="pres">
      <dgm:prSet presAssocID="{5D1A6CC1-5E44-4C9D-A4E1-FC4CEEA8B8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5766F3-43A6-4C4C-A286-A87DCF720AFB}" type="pres">
      <dgm:prSet presAssocID="{5D1A6CC1-5E44-4C9D-A4E1-FC4CEEA8B84A}" presName="rootConnector" presStyleLbl="node2" presStyleIdx="0" presStyleCnt="3"/>
      <dgm:spPr/>
      <dgm:t>
        <a:bodyPr/>
        <a:lstStyle/>
        <a:p>
          <a:endParaRPr lang="es-ES"/>
        </a:p>
      </dgm:t>
    </dgm:pt>
    <dgm:pt modelId="{D84EFFE1-B680-41B3-AAE1-19440BF9C706}" type="pres">
      <dgm:prSet presAssocID="{5D1A6CC1-5E44-4C9D-A4E1-FC4CEEA8B84A}" presName="hierChild4" presStyleCnt="0"/>
      <dgm:spPr/>
      <dgm:t>
        <a:bodyPr/>
        <a:lstStyle/>
        <a:p>
          <a:endParaRPr lang="es-ES"/>
        </a:p>
      </dgm:t>
    </dgm:pt>
    <dgm:pt modelId="{BFFB8AED-AC58-4084-87D1-219019C7C126}" type="pres">
      <dgm:prSet presAssocID="{5D1A6CC1-5E44-4C9D-A4E1-FC4CEEA8B84A}" presName="hierChild5" presStyleCnt="0"/>
      <dgm:spPr/>
      <dgm:t>
        <a:bodyPr/>
        <a:lstStyle/>
        <a:p>
          <a:endParaRPr lang="es-ES"/>
        </a:p>
      </dgm:t>
    </dgm:pt>
    <dgm:pt modelId="{1810DAF5-8D17-4097-BA00-DF494A8FCE86}" type="pres">
      <dgm:prSet presAssocID="{EA7AC5AE-72CB-4325-BD74-F19226900F00}" presName="Name64" presStyleLbl="parChTrans1D2" presStyleIdx="1" presStyleCnt="4"/>
      <dgm:spPr/>
      <dgm:t>
        <a:bodyPr/>
        <a:lstStyle/>
        <a:p>
          <a:endParaRPr lang="es-ES"/>
        </a:p>
      </dgm:t>
    </dgm:pt>
    <dgm:pt modelId="{DC1D40FB-EF59-4D0E-8B9D-0243A0832FBD}" type="pres">
      <dgm:prSet presAssocID="{CBECEABB-5F0C-491B-962B-F29EA905CB7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8FAC19D-1874-41AF-99DE-9BEFF8348368}" type="pres">
      <dgm:prSet presAssocID="{CBECEABB-5F0C-491B-962B-F29EA905CB75}" presName="rootComposite" presStyleCnt="0"/>
      <dgm:spPr/>
      <dgm:t>
        <a:bodyPr/>
        <a:lstStyle/>
        <a:p>
          <a:endParaRPr lang="es-ES"/>
        </a:p>
      </dgm:t>
    </dgm:pt>
    <dgm:pt modelId="{6B31B409-AAFB-463F-B78E-89F189F214DF}" type="pres">
      <dgm:prSet presAssocID="{CBECEABB-5F0C-491B-962B-F29EA905CB7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E34FD-A6D8-42A9-958C-7BDE6557FC2D}" type="pres">
      <dgm:prSet presAssocID="{CBECEABB-5F0C-491B-962B-F29EA905CB75}" presName="rootConnector" presStyleLbl="node2" presStyleIdx="1" presStyleCnt="3"/>
      <dgm:spPr/>
      <dgm:t>
        <a:bodyPr/>
        <a:lstStyle/>
        <a:p>
          <a:endParaRPr lang="es-ES"/>
        </a:p>
      </dgm:t>
    </dgm:pt>
    <dgm:pt modelId="{FEFEEE5D-4321-4F40-9E01-CBC827C7D063}" type="pres">
      <dgm:prSet presAssocID="{CBECEABB-5F0C-491B-962B-F29EA905CB75}" presName="hierChild4" presStyleCnt="0"/>
      <dgm:spPr/>
      <dgm:t>
        <a:bodyPr/>
        <a:lstStyle/>
        <a:p>
          <a:endParaRPr lang="es-ES"/>
        </a:p>
      </dgm:t>
    </dgm:pt>
    <dgm:pt modelId="{31055F23-AD0D-41C0-A9B3-635BADEE0B6C}" type="pres">
      <dgm:prSet presAssocID="{CBECEABB-5F0C-491B-962B-F29EA905CB75}" presName="hierChild5" presStyleCnt="0"/>
      <dgm:spPr/>
      <dgm:t>
        <a:bodyPr/>
        <a:lstStyle/>
        <a:p>
          <a:endParaRPr lang="es-ES"/>
        </a:p>
      </dgm:t>
    </dgm:pt>
    <dgm:pt modelId="{777BDDC7-16E1-4127-A26A-29D1EA1FAF5C}" type="pres">
      <dgm:prSet presAssocID="{2D2EFC47-A4D2-4B86-B88C-2B9803A2B0C4}" presName="Name64" presStyleLbl="parChTrans1D2" presStyleIdx="2" presStyleCnt="4"/>
      <dgm:spPr/>
      <dgm:t>
        <a:bodyPr/>
        <a:lstStyle/>
        <a:p>
          <a:endParaRPr lang="es-ES"/>
        </a:p>
      </dgm:t>
    </dgm:pt>
    <dgm:pt modelId="{A3BEE069-BF18-48B3-BA73-366F53FC93A6}" type="pres">
      <dgm:prSet presAssocID="{275D3A13-60EE-4442-BC1A-218B1D7558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0C08F66-01A8-4FB6-9EB8-A32DBD7BD7ED}" type="pres">
      <dgm:prSet presAssocID="{275D3A13-60EE-4442-BC1A-218B1D75587B}" presName="rootComposite" presStyleCnt="0"/>
      <dgm:spPr/>
      <dgm:t>
        <a:bodyPr/>
        <a:lstStyle/>
        <a:p>
          <a:endParaRPr lang="es-ES"/>
        </a:p>
      </dgm:t>
    </dgm:pt>
    <dgm:pt modelId="{D1C46770-9C32-400C-829A-A0A404FEE26C}" type="pres">
      <dgm:prSet presAssocID="{275D3A13-60EE-4442-BC1A-218B1D75587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A8C7CA-4A0F-4B00-A557-7077EE38D6EA}" type="pres">
      <dgm:prSet presAssocID="{275D3A13-60EE-4442-BC1A-218B1D75587B}" presName="rootConnector" presStyleLbl="node2" presStyleIdx="2" presStyleCnt="3"/>
      <dgm:spPr/>
      <dgm:t>
        <a:bodyPr/>
        <a:lstStyle/>
        <a:p>
          <a:endParaRPr lang="es-ES"/>
        </a:p>
      </dgm:t>
    </dgm:pt>
    <dgm:pt modelId="{F2321919-E97B-484B-8652-93A7487724A5}" type="pres">
      <dgm:prSet presAssocID="{275D3A13-60EE-4442-BC1A-218B1D75587B}" presName="hierChild4" presStyleCnt="0"/>
      <dgm:spPr/>
      <dgm:t>
        <a:bodyPr/>
        <a:lstStyle/>
        <a:p>
          <a:endParaRPr lang="es-ES"/>
        </a:p>
      </dgm:t>
    </dgm:pt>
    <dgm:pt modelId="{AC684574-8302-4827-86AD-DA07716858D3}" type="pres">
      <dgm:prSet presAssocID="{275D3A13-60EE-4442-BC1A-218B1D75587B}" presName="hierChild5" presStyleCnt="0"/>
      <dgm:spPr/>
      <dgm:t>
        <a:bodyPr/>
        <a:lstStyle/>
        <a:p>
          <a:endParaRPr lang="es-ES"/>
        </a:p>
      </dgm:t>
    </dgm:pt>
    <dgm:pt modelId="{277469A5-2918-456F-BB77-220483919D88}" type="pres">
      <dgm:prSet presAssocID="{3A59F16A-B368-4446-AD52-E20799DFECCD}" presName="hierChild3" presStyleCnt="0"/>
      <dgm:spPr/>
      <dgm:t>
        <a:bodyPr/>
        <a:lstStyle/>
        <a:p>
          <a:endParaRPr lang="es-ES"/>
        </a:p>
      </dgm:t>
    </dgm:pt>
    <dgm:pt modelId="{34793C73-5E16-46AC-B2C7-5D538327BEE8}" type="pres">
      <dgm:prSet presAssocID="{367AE203-969E-4637-AC0C-7309A2F899EB}" presName="Name115" presStyleLbl="parChTrans1D2" presStyleIdx="3" presStyleCnt="4"/>
      <dgm:spPr/>
      <dgm:t>
        <a:bodyPr/>
        <a:lstStyle/>
        <a:p>
          <a:endParaRPr lang="es-ES"/>
        </a:p>
      </dgm:t>
    </dgm:pt>
    <dgm:pt modelId="{BD3F8FE6-F4BC-4650-BFCC-F6A7E4243A64}" type="pres">
      <dgm:prSet presAssocID="{912911E7-6F87-4CA6-A0BE-E3FA9B2D30A1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7FFC34C-ADC8-4733-95D7-0916083C4C19}" type="pres">
      <dgm:prSet presAssocID="{912911E7-6F87-4CA6-A0BE-E3FA9B2D30A1}" presName="rootComposite3" presStyleCnt="0"/>
      <dgm:spPr/>
      <dgm:t>
        <a:bodyPr/>
        <a:lstStyle/>
        <a:p>
          <a:endParaRPr lang="es-ES"/>
        </a:p>
      </dgm:t>
    </dgm:pt>
    <dgm:pt modelId="{306EBDDD-ED11-435F-A2FC-6569CE1C31A6}" type="pres">
      <dgm:prSet presAssocID="{912911E7-6F87-4CA6-A0BE-E3FA9B2D30A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CCEC-B77B-4EC2-9EBC-51FFF3722822}" type="pres">
      <dgm:prSet presAssocID="{912911E7-6F87-4CA6-A0BE-E3FA9B2D30A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AE0A4EB-41BC-4C03-87A3-9BADC0F83DE8}" type="pres">
      <dgm:prSet presAssocID="{912911E7-6F87-4CA6-A0BE-E3FA9B2D30A1}" presName="hierChild6" presStyleCnt="0"/>
      <dgm:spPr/>
      <dgm:t>
        <a:bodyPr/>
        <a:lstStyle/>
        <a:p>
          <a:endParaRPr lang="es-ES"/>
        </a:p>
      </dgm:t>
    </dgm:pt>
    <dgm:pt modelId="{2084C4AD-21E0-4456-B88F-5C2338D23BA9}" type="pres">
      <dgm:prSet presAssocID="{912911E7-6F87-4CA6-A0BE-E3FA9B2D30A1}" presName="hierChild7" presStyleCnt="0"/>
      <dgm:spPr/>
      <dgm:t>
        <a:bodyPr/>
        <a:lstStyle/>
        <a:p>
          <a:endParaRPr lang="es-ES"/>
        </a:p>
      </dgm:t>
    </dgm:pt>
  </dgm:ptLst>
  <dgm:cxnLst>
    <dgm:cxn modelId="{622C8D1F-A61E-4A68-9EF2-B71524BA013B}" type="presOf" srcId="{3A59F16A-B368-4446-AD52-E20799DFECCD}" destId="{302EA902-3F9A-4370-BF96-637DBBE2C8EE}" srcOrd="0" destOrd="0" presId="urn:microsoft.com/office/officeart/2009/3/layout/HorizontalOrganizationChart"/>
    <dgm:cxn modelId="{94DDBF70-74A3-4E51-8E80-BABC2F00DD00}" srcId="{3A59F16A-B368-4446-AD52-E20799DFECCD}" destId="{912911E7-6F87-4CA6-A0BE-E3FA9B2D30A1}" srcOrd="0" destOrd="0" parTransId="{367AE203-969E-4637-AC0C-7309A2F899EB}" sibTransId="{DA0FBFD3-1C9C-4968-93DA-4138B8B79B98}"/>
    <dgm:cxn modelId="{C4C4F386-6093-46D0-8DE5-CA6929C81045}" type="presOf" srcId="{2D2EFC47-A4D2-4B86-B88C-2B9803A2B0C4}" destId="{777BDDC7-16E1-4127-A26A-29D1EA1FAF5C}" srcOrd="0" destOrd="0" presId="urn:microsoft.com/office/officeart/2009/3/layout/HorizontalOrganizationChart"/>
    <dgm:cxn modelId="{3F323061-2DB1-4B61-9A83-2B69B69E2ED7}" type="presOf" srcId="{275D3A13-60EE-4442-BC1A-218B1D75587B}" destId="{D1C46770-9C32-400C-829A-A0A404FEE26C}" srcOrd="0" destOrd="0" presId="urn:microsoft.com/office/officeart/2009/3/layout/HorizontalOrganizationChart"/>
    <dgm:cxn modelId="{510B320D-BC69-4BBA-96D1-2F0CA4E6E0A1}" type="presOf" srcId="{3A59F16A-B368-4446-AD52-E20799DFECCD}" destId="{1C26BA90-E28C-45E6-8C8A-804523D906D7}" srcOrd="1" destOrd="0" presId="urn:microsoft.com/office/officeart/2009/3/layout/HorizontalOrganizationChart"/>
    <dgm:cxn modelId="{22033C9E-B7D2-47BF-9B83-610962627C67}" type="presOf" srcId="{5D1A6CC1-5E44-4C9D-A4E1-FC4CEEA8B84A}" destId="{D7690B03-35FD-4099-A41F-0294D53C7152}" srcOrd="0" destOrd="0" presId="urn:microsoft.com/office/officeart/2009/3/layout/HorizontalOrganizationChart"/>
    <dgm:cxn modelId="{D4E00056-B034-4900-924D-98EABE917318}" srcId="{E9DA9E20-FB82-44D3-AB9B-8F4F081B8229}" destId="{3A59F16A-B368-4446-AD52-E20799DFECCD}" srcOrd="0" destOrd="0" parTransId="{78E960B1-F108-4243-B11B-409DB3DB6DDE}" sibTransId="{5E54ACFB-55C3-4A6D-A4DE-DDD5D2EBB91B}"/>
    <dgm:cxn modelId="{06D84E7C-C5FB-4073-9CB2-201B1713C97D}" type="presOf" srcId="{CBECEABB-5F0C-491B-962B-F29EA905CB75}" destId="{6B31B409-AAFB-463F-B78E-89F189F214DF}" srcOrd="0" destOrd="0" presId="urn:microsoft.com/office/officeart/2009/3/layout/HorizontalOrganizationChart"/>
    <dgm:cxn modelId="{3411D12E-3A91-4973-A857-1F8F9EF77C01}" type="presOf" srcId="{9CF38DE2-F80F-4111-8ABF-6853DBB950BC}" destId="{AAA21173-B042-42FB-9839-F9F9F9CAAF16}" srcOrd="0" destOrd="0" presId="urn:microsoft.com/office/officeart/2009/3/layout/HorizontalOrganizationChart"/>
    <dgm:cxn modelId="{AF00773A-E88D-437A-B499-EFE767607FBF}" srcId="{3A59F16A-B368-4446-AD52-E20799DFECCD}" destId="{5D1A6CC1-5E44-4C9D-A4E1-FC4CEEA8B84A}" srcOrd="1" destOrd="0" parTransId="{9CF38DE2-F80F-4111-8ABF-6853DBB950BC}" sibTransId="{1E982BE3-284B-4EF1-8561-77E6E05A1488}"/>
    <dgm:cxn modelId="{9F08EFC5-D269-4B00-81AB-98F71D4D0D51}" type="presOf" srcId="{E9DA9E20-FB82-44D3-AB9B-8F4F081B8229}" destId="{FEEA4EFA-C3D4-43FC-A606-5FB30D1DFFB4}" srcOrd="0" destOrd="0" presId="urn:microsoft.com/office/officeart/2009/3/layout/HorizontalOrganizationChart"/>
    <dgm:cxn modelId="{30F785AC-F2E8-4514-A475-CD81F286856C}" type="presOf" srcId="{EA7AC5AE-72CB-4325-BD74-F19226900F00}" destId="{1810DAF5-8D17-4097-BA00-DF494A8FCE86}" srcOrd="0" destOrd="0" presId="urn:microsoft.com/office/officeart/2009/3/layout/HorizontalOrganizationChart"/>
    <dgm:cxn modelId="{08B4BB19-511C-4C0B-BD37-0C87C5487233}" type="presOf" srcId="{5D1A6CC1-5E44-4C9D-A4E1-FC4CEEA8B84A}" destId="{3C5766F3-43A6-4C4C-A286-A87DCF720AFB}" srcOrd="1" destOrd="0" presId="urn:microsoft.com/office/officeart/2009/3/layout/HorizontalOrganizationChart"/>
    <dgm:cxn modelId="{728D2E1A-D885-4F57-94E1-AD09D87D3AA3}" type="presOf" srcId="{912911E7-6F87-4CA6-A0BE-E3FA9B2D30A1}" destId="{306EBDDD-ED11-435F-A2FC-6569CE1C31A6}" srcOrd="0" destOrd="0" presId="urn:microsoft.com/office/officeart/2009/3/layout/HorizontalOrganizationChart"/>
    <dgm:cxn modelId="{06B4C2BE-6213-4684-A3DF-B96B8D76C348}" type="presOf" srcId="{275D3A13-60EE-4442-BC1A-218B1D75587B}" destId="{60A8C7CA-4A0F-4B00-A557-7077EE38D6EA}" srcOrd="1" destOrd="0" presId="urn:microsoft.com/office/officeart/2009/3/layout/HorizontalOrganizationChart"/>
    <dgm:cxn modelId="{F498C22E-3F58-49F1-82A6-8987221C2FFA}" type="presOf" srcId="{CBECEABB-5F0C-491B-962B-F29EA905CB75}" destId="{2D4E34FD-A6D8-42A9-958C-7BDE6557FC2D}" srcOrd="1" destOrd="0" presId="urn:microsoft.com/office/officeart/2009/3/layout/HorizontalOrganizationChart"/>
    <dgm:cxn modelId="{F184357D-E0E4-4920-AD87-ABDC1B8353C1}" type="presOf" srcId="{367AE203-969E-4637-AC0C-7309A2F899EB}" destId="{34793C73-5E16-46AC-B2C7-5D538327BEE8}" srcOrd="0" destOrd="0" presId="urn:microsoft.com/office/officeart/2009/3/layout/HorizontalOrganizationChart"/>
    <dgm:cxn modelId="{D22874BC-2787-494F-91F8-2731CCD59DC7}" srcId="{3A59F16A-B368-4446-AD52-E20799DFECCD}" destId="{CBECEABB-5F0C-491B-962B-F29EA905CB75}" srcOrd="2" destOrd="0" parTransId="{EA7AC5AE-72CB-4325-BD74-F19226900F00}" sibTransId="{622FF1CD-AC7B-4DC1-83EA-FDEA9264627D}"/>
    <dgm:cxn modelId="{ECBE6295-DAC5-457F-A7ED-96C7E6D43A6B}" srcId="{3A59F16A-B368-4446-AD52-E20799DFECCD}" destId="{275D3A13-60EE-4442-BC1A-218B1D75587B}" srcOrd="3" destOrd="0" parTransId="{2D2EFC47-A4D2-4B86-B88C-2B9803A2B0C4}" sibTransId="{D3D0BFCD-BF08-460B-998B-C4AE415D4CCE}"/>
    <dgm:cxn modelId="{7E15ADD0-FD8A-4E26-B3D2-10585B2A3DF7}" type="presOf" srcId="{912911E7-6F87-4CA6-A0BE-E3FA9B2D30A1}" destId="{BF95CCEC-B77B-4EC2-9EBC-51FFF3722822}" srcOrd="1" destOrd="0" presId="urn:microsoft.com/office/officeart/2009/3/layout/HorizontalOrganizationChart"/>
    <dgm:cxn modelId="{68A2EDAE-774C-4896-A50F-8C7B3FE3E285}" type="presParOf" srcId="{FEEA4EFA-C3D4-43FC-A606-5FB30D1DFFB4}" destId="{EED71F56-C9F0-4376-86DA-CE653AB78619}" srcOrd="0" destOrd="0" presId="urn:microsoft.com/office/officeart/2009/3/layout/HorizontalOrganizationChart"/>
    <dgm:cxn modelId="{517B7189-038C-44C0-A78D-F041F49915E7}" type="presParOf" srcId="{EED71F56-C9F0-4376-86DA-CE653AB78619}" destId="{1A58CC99-6D9E-4A3C-8535-1620808CD63A}" srcOrd="0" destOrd="0" presId="urn:microsoft.com/office/officeart/2009/3/layout/HorizontalOrganizationChart"/>
    <dgm:cxn modelId="{EE245FA3-A2D5-42B3-B3E4-9D3BEBF35126}" type="presParOf" srcId="{1A58CC99-6D9E-4A3C-8535-1620808CD63A}" destId="{302EA902-3F9A-4370-BF96-637DBBE2C8EE}" srcOrd="0" destOrd="0" presId="urn:microsoft.com/office/officeart/2009/3/layout/HorizontalOrganizationChart"/>
    <dgm:cxn modelId="{209195A6-B7CD-4B50-A5F7-FA8E3C7B823D}" type="presParOf" srcId="{1A58CC99-6D9E-4A3C-8535-1620808CD63A}" destId="{1C26BA90-E28C-45E6-8C8A-804523D906D7}" srcOrd="1" destOrd="0" presId="urn:microsoft.com/office/officeart/2009/3/layout/HorizontalOrganizationChart"/>
    <dgm:cxn modelId="{E978A915-B993-4274-BA13-9C414462B219}" type="presParOf" srcId="{EED71F56-C9F0-4376-86DA-CE653AB78619}" destId="{231192EF-4063-40A1-9844-22B625B7E281}" srcOrd="1" destOrd="0" presId="urn:microsoft.com/office/officeart/2009/3/layout/HorizontalOrganizationChart"/>
    <dgm:cxn modelId="{599C91CC-6CE1-4E92-8145-E575532D9A0F}" type="presParOf" srcId="{231192EF-4063-40A1-9844-22B625B7E281}" destId="{AAA21173-B042-42FB-9839-F9F9F9CAAF16}" srcOrd="0" destOrd="0" presId="urn:microsoft.com/office/officeart/2009/3/layout/HorizontalOrganizationChart"/>
    <dgm:cxn modelId="{5E7DE169-F598-469E-A802-7626726549A7}" type="presParOf" srcId="{231192EF-4063-40A1-9844-22B625B7E281}" destId="{435D1056-EB59-4482-AA65-36BB2552F454}" srcOrd="1" destOrd="0" presId="urn:microsoft.com/office/officeart/2009/3/layout/HorizontalOrganizationChart"/>
    <dgm:cxn modelId="{97B1584F-22EB-4383-A775-7B5F917ECB5A}" type="presParOf" srcId="{435D1056-EB59-4482-AA65-36BB2552F454}" destId="{430B3801-9924-4157-9A77-066CBE364795}" srcOrd="0" destOrd="0" presId="urn:microsoft.com/office/officeart/2009/3/layout/HorizontalOrganizationChart"/>
    <dgm:cxn modelId="{E39E499E-E05D-4FF1-A870-92DDB23FD5FE}" type="presParOf" srcId="{430B3801-9924-4157-9A77-066CBE364795}" destId="{D7690B03-35FD-4099-A41F-0294D53C7152}" srcOrd="0" destOrd="0" presId="urn:microsoft.com/office/officeart/2009/3/layout/HorizontalOrganizationChart"/>
    <dgm:cxn modelId="{94577486-886C-418E-8E0C-C8ADF1CDFF23}" type="presParOf" srcId="{430B3801-9924-4157-9A77-066CBE364795}" destId="{3C5766F3-43A6-4C4C-A286-A87DCF720AFB}" srcOrd="1" destOrd="0" presId="urn:microsoft.com/office/officeart/2009/3/layout/HorizontalOrganizationChart"/>
    <dgm:cxn modelId="{019491E6-D14A-4BF5-BEE1-F0403B0E0E5E}" type="presParOf" srcId="{435D1056-EB59-4482-AA65-36BB2552F454}" destId="{D84EFFE1-B680-41B3-AAE1-19440BF9C706}" srcOrd="1" destOrd="0" presId="urn:microsoft.com/office/officeart/2009/3/layout/HorizontalOrganizationChart"/>
    <dgm:cxn modelId="{70BB28B8-850F-434A-BFF2-21F9CE116BFE}" type="presParOf" srcId="{435D1056-EB59-4482-AA65-36BB2552F454}" destId="{BFFB8AED-AC58-4084-87D1-219019C7C126}" srcOrd="2" destOrd="0" presId="urn:microsoft.com/office/officeart/2009/3/layout/HorizontalOrganizationChart"/>
    <dgm:cxn modelId="{B36F6D94-A674-47CE-9E52-D4B3BCA308F8}" type="presParOf" srcId="{231192EF-4063-40A1-9844-22B625B7E281}" destId="{1810DAF5-8D17-4097-BA00-DF494A8FCE86}" srcOrd="2" destOrd="0" presId="urn:microsoft.com/office/officeart/2009/3/layout/HorizontalOrganizationChart"/>
    <dgm:cxn modelId="{03E24923-FE00-4FC1-86B0-BBB9872A5A8E}" type="presParOf" srcId="{231192EF-4063-40A1-9844-22B625B7E281}" destId="{DC1D40FB-EF59-4D0E-8B9D-0243A0832FBD}" srcOrd="3" destOrd="0" presId="urn:microsoft.com/office/officeart/2009/3/layout/HorizontalOrganizationChart"/>
    <dgm:cxn modelId="{C50D14BE-E12B-4149-A5E3-7E0F562D6484}" type="presParOf" srcId="{DC1D40FB-EF59-4D0E-8B9D-0243A0832FBD}" destId="{18FAC19D-1874-41AF-99DE-9BEFF8348368}" srcOrd="0" destOrd="0" presId="urn:microsoft.com/office/officeart/2009/3/layout/HorizontalOrganizationChart"/>
    <dgm:cxn modelId="{D7B9789E-1FD7-4C2D-A663-D41CE262ED87}" type="presParOf" srcId="{18FAC19D-1874-41AF-99DE-9BEFF8348368}" destId="{6B31B409-AAFB-463F-B78E-89F189F214DF}" srcOrd="0" destOrd="0" presId="urn:microsoft.com/office/officeart/2009/3/layout/HorizontalOrganizationChart"/>
    <dgm:cxn modelId="{D0B2DC1C-E34E-4108-8EFE-435D39845E0A}" type="presParOf" srcId="{18FAC19D-1874-41AF-99DE-9BEFF8348368}" destId="{2D4E34FD-A6D8-42A9-958C-7BDE6557FC2D}" srcOrd="1" destOrd="0" presId="urn:microsoft.com/office/officeart/2009/3/layout/HorizontalOrganizationChart"/>
    <dgm:cxn modelId="{DEC63681-1A15-4A36-ADC5-D22D11D08031}" type="presParOf" srcId="{DC1D40FB-EF59-4D0E-8B9D-0243A0832FBD}" destId="{FEFEEE5D-4321-4F40-9E01-CBC827C7D063}" srcOrd="1" destOrd="0" presId="urn:microsoft.com/office/officeart/2009/3/layout/HorizontalOrganizationChart"/>
    <dgm:cxn modelId="{037719EC-2E22-4D52-9EF1-E9CE4960A0D7}" type="presParOf" srcId="{DC1D40FB-EF59-4D0E-8B9D-0243A0832FBD}" destId="{31055F23-AD0D-41C0-A9B3-635BADEE0B6C}" srcOrd="2" destOrd="0" presId="urn:microsoft.com/office/officeart/2009/3/layout/HorizontalOrganizationChart"/>
    <dgm:cxn modelId="{498C422F-4E44-419E-A7CB-469CD3792662}" type="presParOf" srcId="{231192EF-4063-40A1-9844-22B625B7E281}" destId="{777BDDC7-16E1-4127-A26A-29D1EA1FAF5C}" srcOrd="4" destOrd="0" presId="urn:microsoft.com/office/officeart/2009/3/layout/HorizontalOrganizationChart"/>
    <dgm:cxn modelId="{88481BE8-D98D-4815-B281-2C791EAEF57F}" type="presParOf" srcId="{231192EF-4063-40A1-9844-22B625B7E281}" destId="{A3BEE069-BF18-48B3-BA73-366F53FC93A6}" srcOrd="5" destOrd="0" presId="urn:microsoft.com/office/officeart/2009/3/layout/HorizontalOrganizationChart"/>
    <dgm:cxn modelId="{EEC0132F-CE9C-4C58-95C3-7B121F10CBD5}" type="presParOf" srcId="{A3BEE069-BF18-48B3-BA73-366F53FC93A6}" destId="{90C08F66-01A8-4FB6-9EB8-A32DBD7BD7ED}" srcOrd="0" destOrd="0" presId="urn:microsoft.com/office/officeart/2009/3/layout/HorizontalOrganizationChart"/>
    <dgm:cxn modelId="{430A4E1E-4463-4C2D-A999-C64F4885A16D}" type="presParOf" srcId="{90C08F66-01A8-4FB6-9EB8-A32DBD7BD7ED}" destId="{D1C46770-9C32-400C-829A-A0A404FEE26C}" srcOrd="0" destOrd="0" presId="urn:microsoft.com/office/officeart/2009/3/layout/HorizontalOrganizationChart"/>
    <dgm:cxn modelId="{A5701D79-077B-440F-92C0-3560F5E98201}" type="presParOf" srcId="{90C08F66-01A8-4FB6-9EB8-A32DBD7BD7ED}" destId="{60A8C7CA-4A0F-4B00-A557-7077EE38D6EA}" srcOrd="1" destOrd="0" presId="urn:microsoft.com/office/officeart/2009/3/layout/HorizontalOrganizationChart"/>
    <dgm:cxn modelId="{8D4AF053-ADFF-485E-BD34-BFCB329F3C8D}" type="presParOf" srcId="{A3BEE069-BF18-48B3-BA73-366F53FC93A6}" destId="{F2321919-E97B-484B-8652-93A7487724A5}" srcOrd="1" destOrd="0" presId="urn:microsoft.com/office/officeart/2009/3/layout/HorizontalOrganizationChart"/>
    <dgm:cxn modelId="{57D271BE-74FC-4A07-AA8F-C19EAADDA9DC}" type="presParOf" srcId="{A3BEE069-BF18-48B3-BA73-366F53FC93A6}" destId="{AC684574-8302-4827-86AD-DA07716858D3}" srcOrd="2" destOrd="0" presId="urn:microsoft.com/office/officeart/2009/3/layout/HorizontalOrganizationChart"/>
    <dgm:cxn modelId="{D838594C-C773-453E-B710-E03B6A82C179}" type="presParOf" srcId="{EED71F56-C9F0-4376-86DA-CE653AB78619}" destId="{277469A5-2918-456F-BB77-220483919D88}" srcOrd="2" destOrd="0" presId="urn:microsoft.com/office/officeart/2009/3/layout/HorizontalOrganizationChart"/>
    <dgm:cxn modelId="{412A34C7-DE93-4839-8519-9CF51B107705}" type="presParOf" srcId="{277469A5-2918-456F-BB77-220483919D88}" destId="{34793C73-5E16-46AC-B2C7-5D538327BEE8}" srcOrd="0" destOrd="0" presId="urn:microsoft.com/office/officeart/2009/3/layout/HorizontalOrganizationChart"/>
    <dgm:cxn modelId="{7BC42B66-F8D1-42D6-B0B6-3D21DCBAAAFC}" type="presParOf" srcId="{277469A5-2918-456F-BB77-220483919D88}" destId="{BD3F8FE6-F4BC-4650-BFCC-F6A7E4243A64}" srcOrd="1" destOrd="0" presId="urn:microsoft.com/office/officeart/2009/3/layout/HorizontalOrganizationChart"/>
    <dgm:cxn modelId="{3DBA9F3B-B31F-4752-8B9C-6D67FEB29BEC}" type="presParOf" srcId="{BD3F8FE6-F4BC-4650-BFCC-F6A7E4243A64}" destId="{D7FFC34C-ADC8-4733-95D7-0916083C4C19}" srcOrd="0" destOrd="0" presId="urn:microsoft.com/office/officeart/2009/3/layout/HorizontalOrganizationChart"/>
    <dgm:cxn modelId="{904B1664-1ED1-4443-8E57-1BAB90301939}" type="presParOf" srcId="{D7FFC34C-ADC8-4733-95D7-0916083C4C19}" destId="{306EBDDD-ED11-435F-A2FC-6569CE1C31A6}" srcOrd="0" destOrd="0" presId="urn:microsoft.com/office/officeart/2009/3/layout/HorizontalOrganizationChart"/>
    <dgm:cxn modelId="{6FA523FE-BC2E-4A0A-A714-F92A0B2B401F}" type="presParOf" srcId="{D7FFC34C-ADC8-4733-95D7-0916083C4C19}" destId="{BF95CCEC-B77B-4EC2-9EBC-51FFF3722822}" srcOrd="1" destOrd="0" presId="urn:microsoft.com/office/officeart/2009/3/layout/HorizontalOrganizationChart"/>
    <dgm:cxn modelId="{0621DD0E-538C-4B34-A571-E980A4D089A2}" type="presParOf" srcId="{BD3F8FE6-F4BC-4650-BFCC-F6A7E4243A64}" destId="{1AE0A4EB-41BC-4C03-87A3-9BADC0F83DE8}" srcOrd="1" destOrd="0" presId="urn:microsoft.com/office/officeart/2009/3/layout/HorizontalOrganizationChart"/>
    <dgm:cxn modelId="{C842152A-DFAB-4E56-984D-836A595BA6A6}" type="presParOf" srcId="{BD3F8FE6-F4BC-4650-BFCC-F6A7E4243A64}" destId="{2084C4AD-21E0-4456-B88F-5C2338D23BA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004D18D-D074-47B2-A654-4ED6C4788B7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5152B2A-234F-4D2B-A1B8-EEE6FF93AC14}">
      <dgm:prSet phldrT="[Texto]"/>
      <dgm:spPr/>
      <dgm:t>
        <a:bodyPr/>
        <a:lstStyle/>
        <a:p>
          <a:r>
            <a:rPr lang="es-ES" dirty="0" smtClean="0"/>
            <a:t>IGUALDAD MATERIAL</a:t>
          </a:r>
          <a:endParaRPr lang="es-ES" dirty="0"/>
        </a:p>
      </dgm:t>
    </dgm:pt>
    <dgm:pt modelId="{A3C93F0D-402C-406A-9FEF-F2D34614FE8A}" type="parTrans" cxnId="{75184589-34DB-417D-BAEA-FBD24D53A050}">
      <dgm:prSet/>
      <dgm:spPr/>
      <dgm:t>
        <a:bodyPr/>
        <a:lstStyle/>
        <a:p>
          <a:endParaRPr lang="es-ES"/>
        </a:p>
      </dgm:t>
    </dgm:pt>
    <dgm:pt modelId="{1DEC4693-F153-4778-9158-F03AA4753996}" type="sibTrans" cxnId="{75184589-34DB-417D-BAEA-FBD24D53A050}">
      <dgm:prSet/>
      <dgm:spPr/>
      <dgm:t>
        <a:bodyPr/>
        <a:lstStyle/>
        <a:p>
          <a:endParaRPr lang="es-ES"/>
        </a:p>
      </dgm:t>
    </dgm:pt>
    <dgm:pt modelId="{D363B477-01BE-46CD-AAC9-A72F8EEB9B64}" type="asst">
      <dgm:prSet phldrT="[Texto]"/>
      <dgm:spPr/>
      <dgm:t>
        <a:bodyPr/>
        <a:lstStyle/>
        <a:p>
          <a:r>
            <a:rPr lang="es-ES" dirty="0" smtClean="0"/>
            <a:t>CONDICIONES DIFERENCIADORAS</a:t>
          </a:r>
          <a:endParaRPr lang="es-ES" dirty="0"/>
        </a:p>
      </dgm:t>
    </dgm:pt>
    <dgm:pt modelId="{1B4E8464-BE08-49CF-B3EA-9ED5A5A63E59}" type="parTrans" cxnId="{E763BBCC-E307-4DFF-9B16-8E542B87F92A}">
      <dgm:prSet/>
      <dgm:spPr/>
      <dgm:t>
        <a:bodyPr/>
        <a:lstStyle/>
        <a:p>
          <a:endParaRPr lang="es-ES"/>
        </a:p>
      </dgm:t>
    </dgm:pt>
    <dgm:pt modelId="{9AB3DAD0-766C-40D6-AD6A-3FE0762CCB27}" type="sibTrans" cxnId="{E763BBCC-E307-4DFF-9B16-8E542B87F92A}">
      <dgm:prSet/>
      <dgm:spPr/>
      <dgm:t>
        <a:bodyPr/>
        <a:lstStyle/>
        <a:p>
          <a:endParaRPr lang="es-ES"/>
        </a:p>
      </dgm:t>
    </dgm:pt>
    <dgm:pt modelId="{AE6D2470-D80B-469E-A063-23B4D1E2A51D}">
      <dgm:prSet phldrT="[Texto]"/>
      <dgm:spPr/>
      <dgm:t>
        <a:bodyPr/>
        <a:lstStyle/>
        <a:p>
          <a:r>
            <a:rPr lang="es-ES" dirty="0" smtClean="0"/>
            <a:t>ESTADO DE SALUD</a:t>
          </a:r>
          <a:endParaRPr lang="es-ES" dirty="0"/>
        </a:p>
      </dgm:t>
    </dgm:pt>
    <dgm:pt modelId="{AD76282F-5AAA-41BE-88EA-F7689163D147}" type="parTrans" cxnId="{5C622A57-EF5E-4387-9A03-50BC9179B667}">
      <dgm:prSet/>
      <dgm:spPr/>
      <dgm:t>
        <a:bodyPr/>
        <a:lstStyle/>
        <a:p>
          <a:endParaRPr lang="es-ES"/>
        </a:p>
      </dgm:t>
    </dgm:pt>
    <dgm:pt modelId="{8D46235D-5B25-4923-B57C-8598369F7C9A}" type="sibTrans" cxnId="{5C622A57-EF5E-4387-9A03-50BC9179B667}">
      <dgm:prSet/>
      <dgm:spPr/>
      <dgm:t>
        <a:bodyPr/>
        <a:lstStyle/>
        <a:p>
          <a:endParaRPr lang="es-ES"/>
        </a:p>
      </dgm:t>
    </dgm:pt>
    <dgm:pt modelId="{A669E99B-49AF-440B-B2E7-F93096EA8E14}">
      <dgm:prSet phldrT="[Texto]"/>
      <dgm:spPr/>
      <dgm:t>
        <a:bodyPr/>
        <a:lstStyle/>
        <a:p>
          <a:pPr algn="ctr"/>
          <a:r>
            <a:rPr lang="es-ES" dirty="0" smtClean="0"/>
            <a:t>CULTURALES </a:t>
          </a:r>
          <a:endParaRPr lang="es-ES" dirty="0"/>
        </a:p>
      </dgm:t>
    </dgm:pt>
    <dgm:pt modelId="{DECDEB73-F3BF-47B9-AB91-F89DF135398F}" type="parTrans" cxnId="{AFCB93BE-AF4A-4408-B5BF-B3B2BF379E71}">
      <dgm:prSet/>
      <dgm:spPr/>
      <dgm:t>
        <a:bodyPr/>
        <a:lstStyle/>
        <a:p>
          <a:endParaRPr lang="es-ES"/>
        </a:p>
      </dgm:t>
    </dgm:pt>
    <dgm:pt modelId="{FC72F6E8-5DB7-452F-BC87-72A01DCCA9F0}" type="sibTrans" cxnId="{AFCB93BE-AF4A-4408-B5BF-B3B2BF379E71}">
      <dgm:prSet/>
      <dgm:spPr/>
      <dgm:t>
        <a:bodyPr/>
        <a:lstStyle/>
        <a:p>
          <a:endParaRPr lang="es-ES"/>
        </a:p>
      </dgm:t>
    </dgm:pt>
    <dgm:pt modelId="{46758BFA-53EB-4AF4-96E6-303148E4CD0C}">
      <dgm:prSet phldrT="[Texto]"/>
      <dgm:spPr/>
      <dgm:t>
        <a:bodyPr/>
        <a:lstStyle/>
        <a:p>
          <a:r>
            <a:rPr lang="es-ES" dirty="0" smtClean="0"/>
            <a:t>ECONÓMICAS</a:t>
          </a:r>
          <a:endParaRPr lang="es-ES" dirty="0"/>
        </a:p>
      </dgm:t>
    </dgm:pt>
    <dgm:pt modelId="{06CBDF5D-54EB-4137-9554-0873A935BD01}" type="parTrans" cxnId="{0159DC82-7F4D-4CF8-8563-D97B3DC5C577}">
      <dgm:prSet/>
      <dgm:spPr/>
      <dgm:t>
        <a:bodyPr/>
        <a:lstStyle/>
        <a:p>
          <a:endParaRPr lang="es-ES"/>
        </a:p>
      </dgm:t>
    </dgm:pt>
    <dgm:pt modelId="{E3BE05D4-B201-49D8-BB95-A00664E72E4A}" type="sibTrans" cxnId="{0159DC82-7F4D-4CF8-8563-D97B3DC5C577}">
      <dgm:prSet/>
      <dgm:spPr/>
      <dgm:t>
        <a:bodyPr/>
        <a:lstStyle/>
        <a:p>
          <a:endParaRPr lang="es-ES"/>
        </a:p>
      </dgm:t>
    </dgm:pt>
    <dgm:pt modelId="{ECEE7B6A-7FF3-44C2-ACA4-E5025DF8CEF1}" type="pres">
      <dgm:prSet presAssocID="{D004D18D-D074-47B2-A654-4ED6C4788B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5C7FC9-4BE3-4586-AD77-52D0161D6490}" type="pres">
      <dgm:prSet presAssocID="{45152B2A-234F-4D2B-A1B8-EEE6FF93AC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26A686D-B223-4C51-8005-A19B4EF6E941}" type="pres">
      <dgm:prSet presAssocID="{45152B2A-234F-4D2B-A1B8-EEE6FF93AC14}" presName="rootComposite1" presStyleCnt="0"/>
      <dgm:spPr/>
      <dgm:t>
        <a:bodyPr/>
        <a:lstStyle/>
        <a:p>
          <a:endParaRPr lang="es-ES"/>
        </a:p>
      </dgm:t>
    </dgm:pt>
    <dgm:pt modelId="{D85C40A7-D3D5-4E6E-ACED-5F9FD1F6EF25}" type="pres">
      <dgm:prSet presAssocID="{45152B2A-234F-4D2B-A1B8-EEE6FF93AC14}" presName="rootText1" presStyleLbl="node0" presStyleIdx="0" presStyleCnt="1" custScaleY="78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39FDD-EC3B-4563-AA30-DF2C2DBA45EE}" type="pres">
      <dgm:prSet presAssocID="{45152B2A-234F-4D2B-A1B8-EEE6FF93AC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A039AB-5883-47C0-B434-488C24875C44}" type="pres">
      <dgm:prSet presAssocID="{45152B2A-234F-4D2B-A1B8-EEE6FF93AC14}" presName="hierChild2" presStyleCnt="0"/>
      <dgm:spPr/>
      <dgm:t>
        <a:bodyPr/>
        <a:lstStyle/>
        <a:p>
          <a:endParaRPr lang="es-ES"/>
        </a:p>
      </dgm:t>
    </dgm:pt>
    <dgm:pt modelId="{C7E0CA8D-5C7B-4C89-B04B-B77D60DA87C1}" type="pres">
      <dgm:prSet presAssocID="{AD76282F-5AAA-41BE-88EA-F7689163D147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B7AAAB-980D-4B3E-9D70-1E79E2798230}" type="pres">
      <dgm:prSet presAssocID="{AE6D2470-D80B-469E-A063-23B4D1E2A51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B75C2B7-D3C3-424F-BE82-272089BC3D47}" type="pres">
      <dgm:prSet presAssocID="{AE6D2470-D80B-469E-A063-23B4D1E2A51D}" presName="rootComposite" presStyleCnt="0"/>
      <dgm:spPr/>
      <dgm:t>
        <a:bodyPr/>
        <a:lstStyle/>
        <a:p>
          <a:endParaRPr lang="es-ES"/>
        </a:p>
      </dgm:t>
    </dgm:pt>
    <dgm:pt modelId="{D89F5D4E-5D35-414A-9515-DA7DE0B0F6A9}" type="pres">
      <dgm:prSet presAssocID="{AE6D2470-D80B-469E-A063-23B4D1E2A51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DD616-B57E-4292-BD19-AC138D70AB8E}" type="pres">
      <dgm:prSet presAssocID="{AE6D2470-D80B-469E-A063-23B4D1E2A51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9772CAE-13E4-4A8D-949C-4FF89AFC5EE1}" type="pres">
      <dgm:prSet presAssocID="{AE6D2470-D80B-469E-A063-23B4D1E2A51D}" presName="hierChild4" presStyleCnt="0"/>
      <dgm:spPr/>
      <dgm:t>
        <a:bodyPr/>
        <a:lstStyle/>
        <a:p>
          <a:endParaRPr lang="es-ES"/>
        </a:p>
      </dgm:t>
    </dgm:pt>
    <dgm:pt modelId="{E3337480-0E49-4660-A8C0-5B1A982397D0}" type="pres">
      <dgm:prSet presAssocID="{AE6D2470-D80B-469E-A063-23B4D1E2A51D}" presName="hierChild5" presStyleCnt="0"/>
      <dgm:spPr/>
      <dgm:t>
        <a:bodyPr/>
        <a:lstStyle/>
        <a:p>
          <a:endParaRPr lang="es-ES"/>
        </a:p>
      </dgm:t>
    </dgm:pt>
    <dgm:pt modelId="{879B5130-3B87-4C67-B504-23C8FC85DC5D}" type="pres">
      <dgm:prSet presAssocID="{DECDEB73-F3BF-47B9-AB91-F89DF135398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3E88DED-8D28-4386-933D-B40653EC261C}" type="pres">
      <dgm:prSet presAssocID="{A669E99B-49AF-440B-B2E7-F93096EA8E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00AFC057-B2A6-46F2-B870-BF0FD1175C57}" type="pres">
      <dgm:prSet presAssocID="{A669E99B-49AF-440B-B2E7-F93096EA8E14}" presName="rootComposite" presStyleCnt="0"/>
      <dgm:spPr/>
      <dgm:t>
        <a:bodyPr/>
        <a:lstStyle/>
        <a:p>
          <a:endParaRPr lang="es-ES"/>
        </a:p>
      </dgm:t>
    </dgm:pt>
    <dgm:pt modelId="{8E161C33-8475-4CBB-B2BB-CFE920087F3B}" type="pres">
      <dgm:prSet presAssocID="{A669E99B-49AF-440B-B2E7-F93096EA8E1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EB30F-2602-445F-8B8F-ECC993CE2255}" type="pres">
      <dgm:prSet presAssocID="{A669E99B-49AF-440B-B2E7-F93096EA8E14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316C0D-A81C-4F0F-A7ED-FE3A20797B92}" type="pres">
      <dgm:prSet presAssocID="{A669E99B-49AF-440B-B2E7-F93096EA8E14}" presName="hierChild4" presStyleCnt="0"/>
      <dgm:spPr/>
      <dgm:t>
        <a:bodyPr/>
        <a:lstStyle/>
        <a:p>
          <a:endParaRPr lang="es-ES"/>
        </a:p>
      </dgm:t>
    </dgm:pt>
    <dgm:pt modelId="{D96C97D2-AC4F-4B2E-A568-976DB8AFAD8E}" type="pres">
      <dgm:prSet presAssocID="{A669E99B-49AF-440B-B2E7-F93096EA8E14}" presName="hierChild5" presStyleCnt="0"/>
      <dgm:spPr/>
      <dgm:t>
        <a:bodyPr/>
        <a:lstStyle/>
        <a:p>
          <a:endParaRPr lang="es-ES"/>
        </a:p>
      </dgm:t>
    </dgm:pt>
    <dgm:pt modelId="{23586114-D822-4D49-825F-63AD53CE2E38}" type="pres">
      <dgm:prSet presAssocID="{06CBDF5D-54EB-4137-9554-0873A935BD0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8C44D55-A2CA-40BA-82BC-3D2D806B9F9E}" type="pres">
      <dgm:prSet presAssocID="{46758BFA-53EB-4AF4-96E6-303148E4CD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72AA497-27D7-47E2-85BA-6D07E348165C}" type="pres">
      <dgm:prSet presAssocID="{46758BFA-53EB-4AF4-96E6-303148E4CD0C}" presName="rootComposite" presStyleCnt="0"/>
      <dgm:spPr/>
      <dgm:t>
        <a:bodyPr/>
        <a:lstStyle/>
        <a:p>
          <a:endParaRPr lang="es-ES"/>
        </a:p>
      </dgm:t>
    </dgm:pt>
    <dgm:pt modelId="{B707E226-0603-4B88-99C0-7E7F68904E5B}" type="pres">
      <dgm:prSet presAssocID="{46758BFA-53EB-4AF4-96E6-303148E4CD0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F9E3BD-AFBB-47CF-BFD0-85D88980AA2F}" type="pres">
      <dgm:prSet presAssocID="{46758BFA-53EB-4AF4-96E6-303148E4CD0C}" presName="rootConnector" presStyleLbl="node2" presStyleIdx="2" presStyleCnt="3"/>
      <dgm:spPr/>
      <dgm:t>
        <a:bodyPr/>
        <a:lstStyle/>
        <a:p>
          <a:endParaRPr lang="es-ES"/>
        </a:p>
      </dgm:t>
    </dgm:pt>
    <dgm:pt modelId="{8439A2C0-92B9-420A-BE9F-603309F140C1}" type="pres">
      <dgm:prSet presAssocID="{46758BFA-53EB-4AF4-96E6-303148E4CD0C}" presName="hierChild4" presStyleCnt="0"/>
      <dgm:spPr/>
      <dgm:t>
        <a:bodyPr/>
        <a:lstStyle/>
        <a:p>
          <a:endParaRPr lang="es-ES"/>
        </a:p>
      </dgm:t>
    </dgm:pt>
    <dgm:pt modelId="{0F0E893D-B2C8-4D96-8F14-AC5B59446196}" type="pres">
      <dgm:prSet presAssocID="{46758BFA-53EB-4AF4-96E6-303148E4CD0C}" presName="hierChild5" presStyleCnt="0"/>
      <dgm:spPr/>
      <dgm:t>
        <a:bodyPr/>
        <a:lstStyle/>
        <a:p>
          <a:endParaRPr lang="es-ES"/>
        </a:p>
      </dgm:t>
    </dgm:pt>
    <dgm:pt modelId="{74393BDD-BE10-420F-A974-9B7781E398FB}" type="pres">
      <dgm:prSet presAssocID="{45152B2A-234F-4D2B-A1B8-EEE6FF93AC14}" presName="hierChild3" presStyleCnt="0"/>
      <dgm:spPr/>
      <dgm:t>
        <a:bodyPr/>
        <a:lstStyle/>
        <a:p>
          <a:endParaRPr lang="es-ES"/>
        </a:p>
      </dgm:t>
    </dgm:pt>
    <dgm:pt modelId="{EC43BB18-B6BE-4C30-89A3-04A3A82503C4}" type="pres">
      <dgm:prSet presAssocID="{1B4E8464-BE08-49CF-B3EA-9ED5A5A63E5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7EF1FE5-B6E3-4EB2-9F9E-CEDA169F889A}" type="pres">
      <dgm:prSet presAssocID="{D363B477-01BE-46CD-AAC9-A72F8EEB9B6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64ECFC3-2C83-479C-9CA3-3681BD319DB1}" type="pres">
      <dgm:prSet presAssocID="{D363B477-01BE-46CD-AAC9-A72F8EEB9B64}" presName="rootComposite3" presStyleCnt="0"/>
      <dgm:spPr/>
      <dgm:t>
        <a:bodyPr/>
        <a:lstStyle/>
        <a:p>
          <a:endParaRPr lang="es-ES"/>
        </a:p>
      </dgm:t>
    </dgm:pt>
    <dgm:pt modelId="{22A8A939-8489-4A57-BF14-4C54E6B70716}" type="pres">
      <dgm:prSet presAssocID="{D363B477-01BE-46CD-AAC9-A72F8EEB9B6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C6AC5-6B58-4DBB-8327-0BE62ED451B3}" type="pres">
      <dgm:prSet presAssocID="{D363B477-01BE-46CD-AAC9-A72F8EEB9B6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D140DBD-32D9-4516-91CE-FE604C857284}" type="pres">
      <dgm:prSet presAssocID="{D363B477-01BE-46CD-AAC9-A72F8EEB9B64}" presName="hierChild6" presStyleCnt="0"/>
      <dgm:spPr/>
      <dgm:t>
        <a:bodyPr/>
        <a:lstStyle/>
        <a:p>
          <a:endParaRPr lang="es-ES"/>
        </a:p>
      </dgm:t>
    </dgm:pt>
    <dgm:pt modelId="{7828123F-988D-4DD9-95CB-6A450E7CE123}" type="pres">
      <dgm:prSet presAssocID="{D363B477-01BE-46CD-AAC9-A72F8EEB9B64}" presName="hierChild7" presStyleCnt="0"/>
      <dgm:spPr/>
      <dgm:t>
        <a:bodyPr/>
        <a:lstStyle/>
        <a:p>
          <a:endParaRPr lang="es-ES"/>
        </a:p>
      </dgm:t>
    </dgm:pt>
  </dgm:ptLst>
  <dgm:cxnLst>
    <dgm:cxn modelId="{E9831E45-F7E4-4F5D-AC79-8F3670ACBA2E}" type="presOf" srcId="{D363B477-01BE-46CD-AAC9-A72F8EEB9B64}" destId="{F7DC6AC5-6B58-4DBB-8327-0BE62ED451B3}" srcOrd="1" destOrd="0" presId="urn:microsoft.com/office/officeart/2005/8/layout/orgChart1"/>
    <dgm:cxn modelId="{D6505709-CB56-4C27-A45A-5A193226C7FC}" type="presOf" srcId="{46758BFA-53EB-4AF4-96E6-303148E4CD0C}" destId="{ECF9E3BD-AFBB-47CF-BFD0-85D88980AA2F}" srcOrd="1" destOrd="0" presId="urn:microsoft.com/office/officeart/2005/8/layout/orgChart1"/>
    <dgm:cxn modelId="{E763BBCC-E307-4DFF-9B16-8E542B87F92A}" srcId="{45152B2A-234F-4D2B-A1B8-EEE6FF93AC14}" destId="{D363B477-01BE-46CD-AAC9-A72F8EEB9B64}" srcOrd="0" destOrd="0" parTransId="{1B4E8464-BE08-49CF-B3EA-9ED5A5A63E59}" sibTransId="{9AB3DAD0-766C-40D6-AD6A-3FE0762CCB27}"/>
    <dgm:cxn modelId="{42437569-D922-40DA-8FB8-EB8C454A1003}" type="presOf" srcId="{AE6D2470-D80B-469E-A063-23B4D1E2A51D}" destId="{A3CDD616-B57E-4292-BD19-AC138D70AB8E}" srcOrd="1" destOrd="0" presId="urn:microsoft.com/office/officeart/2005/8/layout/orgChart1"/>
    <dgm:cxn modelId="{7E14D405-17DD-4ABA-A266-B12FC6FDD2F3}" type="presOf" srcId="{1B4E8464-BE08-49CF-B3EA-9ED5A5A63E59}" destId="{EC43BB18-B6BE-4C30-89A3-04A3A82503C4}" srcOrd="0" destOrd="0" presId="urn:microsoft.com/office/officeart/2005/8/layout/orgChart1"/>
    <dgm:cxn modelId="{AFCB93BE-AF4A-4408-B5BF-B3B2BF379E71}" srcId="{45152B2A-234F-4D2B-A1B8-EEE6FF93AC14}" destId="{A669E99B-49AF-440B-B2E7-F93096EA8E14}" srcOrd="2" destOrd="0" parTransId="{DECDEB73-F3BF-47B9-AB91-F89DF135398F}" sibTransId="{FC72F6E8-5DB7-452F-BC87-72A01DCCA9F0}"/>
    <dgm:cxn modelId="{75184589-34DB-417D-BAEA-FBD24D53A050}" srcId="{D004D18D-D074-47B2-A654-4ED6C4788B7F}" destId="{45152B2A-234F-4D2B-A1B8-EEE6FF93AC14}" srcOrd="0" destOrd="0" parTransId="{A3C93F0D-402C-406A-9FEF-F2D34614FE8A}" sibTransId="{1DEC4693-F153-4778-9158-F03AA4753996}"/>
    <dgm:cxn modelId="{68287F83-6566-483D-9053-934A1AA3FCD8}" type="presOf" srcId="{D004D18D-D074-47B2-A654-4ED6C4788B7F}" destId="{ECEE7B6A-7FF3-44C2-ACA4-E5025DF8CEF1}" srcOrd="0" destOrd="0" presId="urn:microsoft.com/office/officeart/2005/8/layout/orgChart1"/>
    <dgm:cxn modelId="{2D0AEFF8-07EC-4436-A4E0-97870F1EE20D}" type="presOf" srcId="{D363B477-01BE-46CD-AAC9-A72F8EEB9B64}" destId="{22A8A939-8489-4A57-BF14-4C54E6B70716}" srcOrd="0" destOrd="0" presId="urn:microsoft.com/office/officeart/2005/8/layout/orgChart1"/>
    <dgm:cxn modelId="{C3A5A43B-320D-4787-B7C3-A031448CD25C}" type="presOf" srcId="{DECDEB73-F3BF-47B9-AB91-F89DF135398F}" destId="{879B5130-3B87-4C67-B504-23C8FC85DC5D}" srcOrd="0" destOrd="0" presId="urn:microsoft.com/office/officeart/2005/8/layout/orgChart1"/>
    <dgm:cxn modelId="{3ECABD7E-048A-4C1A-8A08-6BAD2E7D3603}" type="presOf" srcId="{A669E99B-49AF-440B-B2E7-F93096EA8E14}" destId="{42DEB30F-2602-445F-8B8F-ECC993CE2255}" srcOrd="1" destOrd="0" presId="urn:microsoft.com/office/officeart/2005/8/layout/orgChart1"/>
    <dgm:cxn modelId="{EE03B0A3-9CD6-4C52-9EDE-694E72B92D45}" type="presOf" srcId="{45152B2A-234F-4D2B-A1B8-EEE6FF93AC14}" destId="{92239FDD-EC3B-4563-AA30-DF2C2DBA45EE}" srcOrd="1" destOrd="0" presId="urn:microsoft.com/office/officeart/2005/8/layout/orgChart1"/>
    <dgm:cxn modelId="{78B51A4C-42A8-40D3-8F34-06880E88EE70}" type="presOf" srcId="{45152B2A-234F-4D2B-A1B8-EEE6FF93AC14}" destId="{D85C40A7-D3D5-4E6E-ACED-5F9FD1F6EF25}" srcOrd="0" destOrd="0" presId="urn:microsoft.com/office/officeart/2005/8/layout/orgChart1"/>
    <dgm:cxn modelId="{0159DC82-7F4D-4CF8-8563-D97B3DC5C577}" srcId="{45152B2A-234F-4D2B-A1B8-EEE6FF93AC14}" destId="{46758BFA-53EB-4AF4-96E6-303148E4CD0C}" srcOrd="3" destOrd="0" parTransId="{06CBDF5D-54EB-4137-9554-0873A935BD01}" sibTransId="{E3BE05D4-B201-49D8-BB95-A00664E72E4A}"/>
    <dgm:cxn modelId="{D5D422EA-640B-42A0-B89F-82C9387ED95B}" type="presOf" srcId="{A669E99B-49AF-440B-B2E7-F93096EA8E14}" destId="{8E161C33-8475-4CBB-B2BB-CFE920087F3B}" srcOrd="0" destOrd="0" presId="urn:microsoft.com/office/officeart/2005/8/layout/orgChart1"/>
    <dgm:cxn modelId="{0E47F3A3-D026-4C24-B2AE-9341AA7D87A7}" type="presOf" srcId="{06CBDF5D-54EB-4137-9554-0873A935BD01}" destId="{23586114-D822-4D49-825F-63AD53CE2E38}" srcOrd="0" destOrd="0" presId="urn:microsoft.com/office/officeart/2005/8/layout/orgChart1"/>
    <dgm:cxn modelId="{5C622A57-EF5E-4387-9A03-50BC9179B667}" srcId="{45152B2A-234F-4D2B-A1B8-EEE6FF93AC14}" destId="{AE6D2470-D80B-469E-A063-23B4D1E2A51D}" srcOrd="1" destOrd="0" parTransId="{AD76282F-5AAA-41BE-88EA-F7689163D147}" sibTransId="{8D46235D-5B25-4923-B57C-8598369F7C9A}"/>
    <dgm:cxn modelId="{D2661180-B5C2-4E68-98D4-54DA6FB88E6B}" type="presOf" srcId="{46758BFA-53EB-4AF4-96E6-303148E4CD0C}" destId="{B707E226-0603-4B88-99C0-7E7F68904E5B}" srcOrd="0" destOrd="0" presId="urn:microsoft.com/office/officeart/2005/8/layout/orgChart1"/>
    <dgm:cxn modelId="{2A8EDFB8-0131-41F3-B20F-A2E02EABE505}" type="presOf" srcId="{AE6D2470-D80B-469E-A063-23B4D1E2A51D}" destId="{D89F5D4E-5D35-414A-9515-DA7DE0B0F6A9}" srcOrd="0" destOrd="0" presId="urn:microsoft.com/office/officeart/2005/8/layout/orgChart1"/>
    <dgm:cxn modelId="{3BC10DC4-415F-4AF1-BC46-E647A69C581E}" type="presOf" srcId="{AD76282F-5AAA-41BE-88EA-F7689163D147}" destId="{C7E0CA8D-5C7B-4C89-B04B-B77D60DA87C1}" srcOrd="0" destOrd="0" presId="urn:microsoft.com/office/officeart/2005/8/layout/orgChart1"/>
    <dgm:cxn modelId="{0E3BD6E1-D0E7-415C-88D3-83B85BFFDB8C}" type="presParOf" srcId="{ECEE7B6A-7FF3-44C2-ACA4-E5025DF8CEF1}" destId="{A65C7FC9-4BE3-4586-AD77-52D0161D6490}" srcOrd="0" destOrd="0" presId="urn:microsoft.com/office/officeart/2005/8/layout/orgChart1"/>
    <dgm:cxn modelId="{1ECD489F-0490-4213-9FD7-2EB48721BADD}" type="presParOf" srcId="{A65C7FC9-4BE3-4586-AD77-52D0161D6490}" destId="{926A686D-B223-4C51-8005-A19B4EF6E941}" srcOrd="0" destOrd="0" presId="urn:microsoft.com/office/officeart/2005/8/layout/orgChart1"/>
    <dgm:cxn modelId="{A97F10B1-F014-4C77-A7B6-DB7B485CA3D4}" type="presParOf" srcId="{926A686D-B223-4C51-8005-A19B4EF6E941}" destId="{D85C40A7-D3D5-4E6E-ACED-5F9FD1F6EF25}" srcOrd="0" destOrd="0" presId="urn:microsoft.com/office/officeart/2005/8/layout/orgChart1"/>
    <dgm:cxn modelId="{CCF5807C-9126-4351-96AD-DDDAE166C6A1}" type="presParOf" srcId="{926A686D-B223-4C51-8005-A19B4EF6E941}" destId="{92239FDD-EC3B-4563-AA30-DF2C2DBA45EE}" srcOrd="1" destOrd="0" presId="urn:microsoft.com/office/officeart/2005/8/layout/orgChart1"/>
    <dgm:cxn modelId="{7A5616AE-9955-4E91-8439-EEF11A46E098}" type="presParOf" srcId="{A65C7FC9-4BE3-4586-AD77-52D0161D6490}" destId="{37A039AB-5883-47C0-B434-488C24875C44}" srcOrd="1" destOrd="0" presId="urn:microsoft.com/office/officeart/2005/8/layout/orgChart1"/>
    <dgm:cxn modelId="{2CC852F6-11A7-4F63-852D-4FFECD423D01}" type="presParOf" srcId="{37A039AB-5883-47C0-B434-488C24875C44}" destId="{C7E0CA8D-5C7B-4C89-B04B-B77D60DA87C1}" srcOrd="0" destOrd="0" presId="urn:microsoft.com/office/officeart/2005/8/layout/orgChart1"/>
    <dgm:cxn modelId="{A1706682-B45D-4970-BD18-9505CF1E2AB8}" type="presParOf" srcId="{37A039AB-5883-47C0-B434-488C24875C44}" destId="{C7B7AAAB-980D-4B3E-9D70-1E79E2798230}" srcOrd="1" destOrd="0" presId="urn:microsoft.com/office/officeart/2005/8/layout/orgChart1"/>
    <dgm:cxn modelId="{8240737B-D18F-4CFA-8F96-915F679F9BDA}" type="presParOf" srcId="{C7B7AAAB-980D-4B3E-9D70-1E79E2798230}" destId="{0B75C2B7-D3C3-424F-BE82-272089BC3D47}" srcOrd="0" destOrd="0" presId="urn:microsoft.com/office/officeart/2005/8/layout/orgChart1"/>
    <dgm:cxn modelId="{517B2DE8-EA5A-4E7D-861A-193058372868}" type="presParOf" srcId="{0B75C2B7-D3C3-424F-BE82-272089BC3D47}" destId="{D89F5D4E-5D35-414A-9515-DA7DE0B0F6A9}" srcOrd="0" destOrd="0" presId="urn:microsoft.com/office/officeart/2005/8/layout/orgChart1"/>
    <dgm:cxn modelId="{E329182F-07B4-4B1B-919A-8FA2C8A4F2A9}" type="presParOf" srcId="{0B75C2B7-D3C3-424F-BE82-272089BC3D47}" destId="{A3CDD616-B57E-4292-BD19-AC138D70AB8E}" srcOrd="1" destOrd="0" presId="urn:microsoft.com/office/officeart/2005/8/layout/orgChart1"/>
    <dgm:cxn modelId="{2CF5C412-6712-4E90-B39A-DB2ACC2C1E48}" type="presParOf" srcId="{C7B7AAAB-980D-4B3E-9D70-1E79E2798230}" destId="{A9772CAE-13E4-4A8D-949C-4FF89AFC5EE1}" srcOrd="1" destOrd="0" presId="urn:microsoft.com/office/officeart/2005/8/layout/orgChart1"/>
    <dgm:cxn modelId="{F41A53D7-7674-4D54-A9B0-B25C18C3315F}" type="presParOf" srcId="{C7B7AAAB-980D-4B3E-9D70-1E79E2798230}" destId="{E3337480-0E49-4660-A8C0-5B1A982397D0}" srcOrd="2" destOrd="0" presId="urn:microsoft.com/office/officeart/2005/8/layout/orgChart1"/>
    <dgm:cxn modelId="{552A815F-C564-487C-8C73-A534A3186843}" type="presParOf" srcId="{37A039AB-5883-47C0-B434-488C24875C44}" destId="{879B5130-3B87-4C67-B504-23C8FC85DC5D}" srcOrd="2" destOrd="0" presId="urn:microsoft.com/office/officeart/2005/8/layout/orgChart1"/>
    <dgm:cxn modelId="{1F918FED-71EE-4366-9588-F0613C8AEBBF}" type="presParOf" srcId="{37A039AB-5883-47C0-B434-488C24875C44}" destId="{03E88DED-8D28-4386-933D-B40653EC261C}" srcOrd="3" destOrd="0" presId="urn:microsoft.com/office/officeart/2005/8/layout/orgChart1"/>
    <dgm:cxn modelId="{734B4366-0549-42E5-96BC-8B48E55B4704}" type="presParOf" srcId="{03E88DED-8D28-4386-933D-B40653EC261C}" destId="{00AFC057-B2A6-46F2-B870-BF0FD1175C57}" srcOrd="0" destOrd="0" presId="urn:microsoft.com/office/officeart/2005/8/layout/orgChart1"/>
    <dgm:cxn modelId="{4727199D-19E8-4335-BF07-33CE49191503}" type="presParOf" srcId="{00AFC057-B2A6-46F2-B870-BF0FD1175C57}" destId="{8E161C33-8475-4CBB-B2BB-CFE920087F3B}" srcOrd="0" destOrd="0" presId="urn:microsoft.com/office/officeart/2005/8/layout/orgChart1"/>
    <dgm:cxn modelId="{21467E05-0355-4B1F-9755-5513F07C7117}" type="presParOf" srcId="{00AFC057-B2A6-46F2-B870-BF0FD1175C57}" destId="{42DEB30F-2602-445F-8B8F-ECC993CE2255}" srcOrd="1" destOrd="0" presId="urn:microsoft.com/office/officeart/2005/8/layout/orgChart1"/>
    <dgm:cxn modelId="{EF70F69F-CCCD-4191-ABFA-777F28B80B6E}" type="presParOf" srcId="{03E88DED-8D28-4386-933D-B40653EC261C}" destId="{F5316C0D-A81C-4F0F-A7ED-FE3A20797B92}" srcOrd="1" destOrd="0" presId="urn:microsoft.com/office/officeart/2005/8/layout/orgChart1"/>
    <dgm:cxn modelId="{C2F7B4F6-AF99-44C6-B237-6BEB6C4FDA64}" type="presParOf" srcId="{03E88DED-8D28-4386-933D-B40653EC261C}" destId="{D96C97D2-AC4F-4B2E-A568-976DB8AFAD8E}" srcOrd="2" destOrd="0" presId="urn:microsoft.com/office/officeart/2005/8/layout/orgChart1"/>
    <dgm:cxn modelId="{AFA04475-84D9-463D-91EC-65E3748309F6}" type="presParOf" srcId="{37A039AB-5883-47C0-B434-488C24875C44}" destId="{23586114-D822-4D49-825F-63AD53CE2E38}" srcOrd="4" destOrd="0" presId="urn:microsoft.com/office/officeart/2005/8/layout/orgChart1"/>
    <dgm:cxn modelId="{D3A3DC21-1D20-4F36-8CFA-53536F572987}" type="presParOf" srcId="{37A039AB-5883-47C0-B434-488C24875C44}" destId="{38C44D55-A2CA-40BA-82BC-3D2D806B9F9E}" srcOrd="5" destOrd="0" presId="urn:microsoft.com/office/officeart/2005/8/layout/orgChart1"/>
    <dgm:cxn modelId="{D14B5D7D-F117-4A0E-AC9C-531446452FB9}" type="presParOf" srcId="{38C44D55-A2CA-40BA-82BC-3D2D806B9F9E}" destId="{572AA497-27D7-47E2-85BA-6D07E348165C}" srcOrd="0" destOrd="0" presId="urn:microsoft.com/office/officeart/2005/8/layout/orgChart1"/>
    <dgm:cxn modelId="{A816229E-C1A5-4A0E-A63F-171E7BDAD9FD}" type="presParOf" srcId="{572AA497-27D7-47E2-85BA-6D07E348165C}" destId="{B707E226-0603-4B88-99C0-7E7F68904E5B}" srcOrd="0" destOrd="0" presId="urn:microsoft.com/office/officeart/2005/8/layout/orgChart1"/>
    <dgm:cxn modelId="{7623AC4D-BF40-4830-8AB2-3F87ECCDA350}" type="presParOf" srcId="{572AA497-27D7-47E2-85BA-6D07E348165C}" destId="{ECF9E3BD-AFBB-47CF-BFD0-85D88980AA2F}" srcOrd="1" destOrd="0" presId="urn:microsoft.com/office/officeart/2005/8/layout/orgChart1"/>
    <dgm:cxn modelId="{31EBBFBB-81E1-43F1-BF89-750BE3A2635E}" type="presParOf" srcId="{38C44D55-A2CA-40BA-82BC-3D2D806B9F9E}" destId="{8439A2C0-92B9-420A-BE9F-603309F140C1}" srcOrd="1" destOrd="0" presId="urn:microsoft.com/office/officeart/2005/8/layout/orgChart1"/>
    <dgm:cxn modelId="{AB6B2B7E-7E25-4B33-A3F5-80B19CF8811C}" type="presParOf" srcId="{38C44D55-A2CA-40BA-82BC-3D2D806B9F9E}" destId="{0F0E893D-B2C8-4D96-8F14-AC5B59446196}" srcOrd="2" destOrd="0" presId="urn:microsoft.com/office/officeart/2005/8/layout/orgChart1"/>
    <dgm:cxn modelId="{F0FA4028-B5E6-4E2A-A350-46AA72B3FB73}" type="presParOf" srcId="{A65C7FC9-4BE3-4586-AD77-52D0161D6490}" destId="{74393BDD-BE10-420F-A974-9B7781E398FB}" srcOrd="2" destOrd="0" presId="urn:microsoft.com/office/officeart/2005/8/layout/orgChart1"/>
    <dgm:cxn modelId="{4761BE05-0F9F-4372-90F2-99819C97A7A1}" type="presParOf" srcId="{74393BDD-BE10-420F-A974-9B7781E398FB}" destId="{EC43BB18-B6BE-4C30-89A3-04A3A82503C4}" srcOrd="0" destOrd="0" presId="urn:microsoft.com/office/officeart/2005/8/layout/orgChart1"/>
    <dgm:cxn modelId="{78CEAD99-7864-40CB-80C2-13C5070F4B84}" type="presParOf" srcId="{74393BDD-BE10-420F-A974-9B7781E398FB}" destId="{A7EF1FE5-B6E3-4EB2-9F9E-CEDA169F889A}" srcOrd="1" destOrd="0" presId="urn:microsoft.com/office/officeart/2005/8/layout/orgChart1"/>
    <dgm:cxn modelId="{1D5FB2C1-8FD5-413F-8BED-3B68F3C3A384}" type="presParOf" srcId="{A7EF1FE5-B6E3-4EB2-9F9E-CEDA169F889A}" destId="{264ECFC3-2C83-479C-9CA3-3681BD319DB1}" srcOrd="0" destOrd="0" presId="urn:microsoft.com/office/officeart/2005/8/layout/orgChart1"/>
    <dgm:cxn modelId="{917FF7CE-E281-4379-900E-39EAF74F043C}" type="presParOf" srcId="{264ECFC3-2C83-479C-9CA3-3681BD319DB1}" destId="{22A8A939-8489-4A57-BF14-4C54E6B70716}" srcOrd="0" destOrd="0" presId="urn:microsoft.com/office/officeart/2005/8/layout/orgChart1"/>
    <dgm:cxn modelId="{70435F73-29BE-4985-84AE-94783A965D55}" type="presParOf" srcId="{264ECFC3-2C83-479C-9CA3-3681BD319DB1}" destId="{F7DC6AC5-6B58-4DBB-8327-0BE62ED451B3}" srcOrd="1" destOrd="0" presId="urn:microsoft.com/office/officeart/2005/8/layout/orgChart1"/>
    <dgm:cxn modelId="{66ADF736-129C-4C28-80A6-E5149F297E29}" type="presParOf" srcId="{A7EF1FE5-B6E3-4EB2-9F9E-CEDA169F889A}" destId="{8D140DBD-32D9-4516-91CE-FE604C857284}" srcOrd="1" destOrd="0" presId="urn:microsoft.com/office/officeart/2005/8/layout/orgChart1"/>
    <dgm:cxn modelId="{90462FC7-392C-4FAF-B366-C8C7FC68A78D}" type="presParOf" srcId="{A7EF1FE5-B6E3-4EB2-9F9E-CEDA169F889A}" destId="{7828123F-988D-4DD9-95CB-6A450E7CE1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1F6E29-7D52-4B28-BA82-4691125129E9}" type="doc">
      <dgm:prSet loTypeId="urn:microsoft.com/office/officeart/2005/8/layout/gear1" loCatId="process" qsTypeId="urn:microsoft.com/office/officeart/2005/8/quickstyle/simple1" qsCatId="simple" csTypeId="urn:microsoft.com/office/officeart/2005/8/colors/colorful2" csCatId="colorful" phldr="1"/>
      <dgm:spPr/>
    </dgm:pt>
    <dgm:pt modelId="{600B166D-41F3-4EE0-989D-926E7E57EABF}">
      <dgm:prSet phldrT="[Texto]"/>
      <dgm:spPr/>
      <dgm:t>
        <a:bodyPr/>
        <a:lstStyle/>
        <a:p>
          <a:r>
            <a:rPr lang="es-ES" b="1" smtClean="0"/>
            <a:t>ACTUALIZACIÓN </a:t>
          </a:r>
          <a:endParaRPr lang="es-ES" b="1" dirty="0"/>
        </a:p>
      </dgm:t>
    </dgm:pt>
    <dgm:pt modelId="{7CF62A4C-000F-497E-851F-E255F69807B5}" type="parTrans" cxnId="{9A9C55AF-CA9B-4A62-8C51-E0836B3546ED}">
      <dgm:prSet/>
      <dgm:spPr/>
      <dgm:t>
        <a:bodyPr/>
        <a:lstStyle/>
        <a:p>
          <a:endParaRPr lang="es-ES"/>
        </a:p>
      </dgm:t>
    </dgm:pt>
    <dgm:pt modelId="{B0C183C0-747F-4E1C-AFEC-DE7D44A7A3C5}" type="sibTrans" cxnId="{9A9C55AF-CA9B-4A62-8C51-E0836B3546ED}">
      <dgm:prSet/>
      <dgm:spPr/>
      <dgm:t>
        <a:bodyPr/>
        <a:lstStyle/>
        <a:p>
          <a:endParaRPr lang="es-ES"/>
        </a:p>
      </dgm:t>
    </dgm:pt>
    <dgm:pt modelId="{8CA573A9-0F36-4B5F-B180-9F7B7C653FA2}">
      <dgm:prSet phldrT="[Texto]"/>
      <dgm:spPr/>
      <dgm:t>
        <a:bodyPr/>
        <a:lstStyle/>
        <a:p>
          <a:r>
            <a:rPr lang="es-ES" b="1" smtClean="0"/>
            <a:t>COMPLETA</a:t>
          </a:r>
          <a:endParaRPr lang="es-ES" b="1" dirty="0"/>
        </a:p>
      </dgm:t>
    </dgm:pt>
    <dgm:pt modelId="{1EBD9B8A-EBB9-465E-BCCE-3FACD6D8169D}" type="parTrans" cxnId="{EE87167B-8764-480D-BF44-40E10E174F99}">
      <dgm:prSet/>
      <dgm:spPr/>
      <dgm:t>
        <a:bodyPr/>
        <a:lstStyle/>
        <a:p>
          <a:endParaRPr lang="es-ES"/>
        </a:p>
      </dgm:t>
    </dgm:pt>
    <dgm:pt modelId="{779BB326-5F9A-4122-959F-F7AAF030F760}" type="sibTrans" cxnId="{EE87167B-8764-480D-BF44-40E10E174F99}">
      <dgm:prSet/>
      <dgm:spPr/>
      <dgm:t>
        <a:bodyPr/>
        <a:lstStyle/>
        <a:p>
          <a:endParaRPr lang="es-ES"/>
        </a:p>
      </dgm:t>
    </dgm:pt>
    <dgm:pt modelId="{04FB45F4-953A-4B98-90F9-86D5710534F7}">
      <dgm:prSet phldrT="[Texto]"/>
      <dgm:spPr/>
      <dgm:t>
        <a:bodyPr/>
        <a:lstStyle/>
        <a:p>
          <a:r>
            <a:rPr lang="es-ES" b="1" smtClean="0"/>
            <a:t>OPORTUNA</a:t>
          </a:r>
          <a:endParaRPr lang="es-ES" b="1" dirty="0"/>
        </a:p>
      </dgm:t>
    </dgm:pt>
    <dgm:pt modelId="{9FCAB643-1473-4331-93FA-A64E9733355B}" type="parTrans" cxnId="{59F0CF47-EA79-49D8-974E-AF3282BA17D5}">
      <dgm:prSet/>
      <dgm:spPr/>
      <dgm:t>
        <a:bodyPr/>
        <a:lstStyle/>
        <a:p>
          <a:endParaRPr lang="es-ES"/>
        </a:p>
      </dgm:t>
    </dgm:pt>
    <dgm:pt modelId="{EF87BC08-F635-49FA-AC7E-67C23B88561C}" type="sibTrans" cxnId="{59F0CF47-EA79-49D8-974E-AF3282BA17D5}">
      <dgm:prSet/>
      <dgm:spPr/>
      <dgm:t>
        <a:bodyPr/>
        <a:lstStyle/>
        <a:p>
          <a:endParaRPr lang="es-ES"/>
        </a:p>
      </dgm:t>
    </dgm:pt>
    <dgm:pt modelId="{1E2E8229-410D-4F6A-95A0-82A4262489E3}" type="pres">
      <dgm:prSet presAssocID="{651F6E29-7D52-4B28-BA82-4691125129E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23C3452-44F1-48CC-8F20-E65D202A7E39}" type="pres">
      <dgm:prSet presAssocID="{600B166D-41F3-4EE0-989D-926E7E57EAB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F2AEC5-ACEE-4639-AD9B-7A3331811AFC}" type="pres">
      <dgm:prSet presAssocID="{600B166D-41F3-4EE0-989D-926E7E57EABF}" presName="gear1srcNode" presStyleLbl="node1" presStyleIdx="0" presStyleCnt="3"/>
      <dgm:spPr/>
      <dgm:t>
        <a:bodyPr/>
        <a:lstStyle/>
        <a:p>
          <a:endParaRPr lang="es-ES"/>
        </a:p>
      </dgm:t>
    </dgm:pt>
    <dgm:pt modelId="{283412DC-3257-4868-9B23-B9005A47F77C}" type="pres">
      <dgm:prSet presAssocID="{600B166D-41F3-4EE0-989D-926E7E57EABF}" presName="gear1dstNode" presStyleLbl="node1" presStyleIdx="0" presStyleCnt="3"/>
      <dgm:spPr/>
      <dgm:t>
        <a:bodyPr/>
        <a:lstStyle/>
        <a:p>
          <a:endParaRPr lang="es-ES"/>
        </a:p>
      </dgm:t>
    </dgm:pt>
    <dgm:pt modelId="{1B4FF8F9-72E4-4066-9E6E-30AFE14E239D}" type="pres">
      <dgm:prSet presAssocID="{8CA573A9-0F36-4B5F-B180-9F7B7C653FA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1E229-A038-47D3-AF4F-705CB157D6C9}" type="pres">
      <dgm:prSet presAssocID="{8CA573A9-0F36-4B5F-B180-9F7B7C653FA2}" presName="gear2srcNode" presStyleLbl="node1" presStyleIdx="1" presStyleCnt="3"/>
      <dgm:spPr/>
      <dgm:t>
        <a:bodyPr/>
        <a:lstStyle/>
        <a:p>
          <a:endParaRPr lang="es-ES"/>
        </a:p>
      </dgm:t>
    </dgm:pt>
    <dgm:pt modelId="{C141B8F7-B705-4500-8345-C3A5D98E7188}" type="pres">
      <dgm:prSet presAssocID="{8CA573A9-0F36-4B5F-B180-9F7B7C653FA2}" presName="gear2dstNode" presStyleLbl="node1" presStyleIdx="1" presStyleCnt="3"/>
      <dgm:spPr/>
      <dgm:t>
        <a:bodyPr/>
        <a:lstStyle/>
        <a:p>
          <a:endParaRPr lang="es-ES"/>
        </a:p>
      </dgm:t>
    </dgm:pt>
    <dgm:pt modelId="{B872E9D8-2331-4276-B4B6-59B6C4D28D00}" type="pres">
      <dgm:prSet presAssocID="{04FB45F4-953A-4B98-90F9-86D5710534F7}" presName="gear3" presStyleLbl="node1" presStyleIdx="2" presStyleCnt="3" custLinFactNeighborX="-3955" custLinFactNeighborY="-466"/>
      <dgm:spPr/>
      <dgm:t>
        <a:bodyPr/>
        <a:lstStyle/>
        <a:p>
          <a:endParaRPr lang="es-ES"/>
        </a:p>
      </dgm:t>
    </dgm:pt>
    <dgm:pt modelId="{117FA42E-45F7-4155-8065-A3CC5D9BD667}" type="pres">
      <dgm:prSet presAssocID="{04FB45F4-953A-4B98-90F9-86D5710534F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277D0-55A2-4166-9CD9-2AA10062E411}" type="pres">
      <dgm:prSet presAssocID="{04FB45F4-953A-4B98-90F9-86D5710534F7}" presName="gear3srcNode" presStyleLbl="node1" presStyleIdx="2" presStyleCnt="3"/>
      <dgm:spPr/>
      <dgm:t>
        <a:bodyPr/>
        <a:lstStyle/>
        <a:p>
          <a:endParaRPr lang="es-ES"/>
        </a:p>
      </dgm:t>
    </dgm:pt>
    <dgm:pt modelId="{5E7F60C1-150B-4EDB-A2C0-89B1A035034B}" type="pres">
      <dgm:prSet presAssocID="{04FB45F4-953A-4B98-90F9-86D5710534F7}" presName="gear3dstNode" presStyleLbl="node1" presStyleIdx="2" presStyleCnt="3"/>
      <dgm:spPr/>
      <dgm:t>
        <a:bodyPr/>
        <a:lstStyle/>
        <a:p>
          <a:endParaRPr lang="es-ES"/>
        </a:p>
      </dgm:t>
    </dgm:pt>
    <dgm:pt modelId="{E76C75D8-7E0E-486D-B181-81221EF733A1}" type="pres">
      <dgm:prSet presAssocID="{B0C183C0-747F-4E1C-AFEC-DE7D44A7A3C5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0472E8B7-B086-47DD-AD16-D5CEDAB3C19F}" type="pres">
      <dgm:prSet presAssocID="{779BB326-5F9A-4122-959F-F7AAF030F760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6B06BCC1-4320-415A-9B60-E04300296379}" type="pres">
      <dgm:prSet presAssocID="{EF87BC08-F635-49FA-AC7E-67C23B88561C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EA2FFACE-6AD8-4C76-BBEB-EF1E9B40A832}" type="presOf" srcId="{04FB45F4-953A-4B98-90F9-86D5710534F7}" destId="{26F277D0-55A2-4166-9CD9-2AA10062E411}" srcOrd="2" destOrd="0" presId="urn:microsoft.com/office/officeart/2005/8/layout/gear1"/>
    <dgm:cxn modelId="{C7246B4A-C645-4DEE-909B-9514040FCD89}" type="presOf" srcId="{600B166D-41F3-4EE0-989D-926E7E57EABF}" destId="{283412DC-3257-4868-9B23-B9005A47F77C}" srcOrd="2" destOrd="0" presId="urn:microsoft.com/office/officeart/2005/8/layout/gear1"/>
    <dgm:cxn modelId="{C4450FA5-0CA1-4373-A01C-4B0108420A09}" type="presOf" srcId="{600B166D-41F3-4EE0-989D-926E7E57EABF}" destId="{223C3452-44F1-48CC-8F20-E65D202A7E39}" srcOrd="0" destOrd="0" presId="urn:microsoft.com/office/officeart/2005/8/layout/gear1"/>
    <dgm:cxn modelId="{1DE7EA52-3CAA-4D5C-910D-E393EF1D1593}" type="presOf" srcId="{779BB326-5F9A-4122-959F-F7AAF030F760}" destId="{0472E8B7-B086-47DD-AD16-D5CEDAB3C19F}" srcOrd="0" destOrd="0" presId="urn:microsoft.com/office/officeart/2005/8/layout/gear1"/>
    <dgm:cxn modelId="{EE87167B-8764-480D-BF44-40E10E174F99}" srcId="{651F6E29-7D52-4B28-BA82-4691125129E9}" destId="{8CA573A9-0F36-4B5F-B180-9F7B7C653FA2}" srcOrd="1" destOrd="0" parTransId="{1EBD9B8A-EBB9-465E-BCCE-3FACD6D8169D}" sibTransId="{779BB326-5F9A-4122-959F-F7AAF030F760}"/>
    <dgm:cxn modelId="{DAC93264-72D3-4F86-9F59-559A4F2F6043}" type="presOf" srcId="{04FB45F4-953A-4B98-90F9-86D5710534F7}" destId="{B872E9D8-2331-4276-B4B6-59B6C4D28D00}" srcOrd="0" destOrd="0" presId="urn:microsoft.com/office/officeart/2005/8/layout/gear1"/>
    <dgm:cxn modelId="{BB9B2D47-6A01-4609-9994-67431587DD8D}" type="presOf" srcId="{8CA573A9-0F36-4B5F-B180-9F7B7C653FA2}" destId="{C141B8F7-B705-4500-8345-C3A5D98E7188}" srcOrd="2" destOrd="0" presId="urn:microsoft.com/office/officeart/2005/8/layout/gear1"/>
    <dgm:cxn modelId="{738062E5-DC60-487C-8280-736F89B5D8EA}" type="presOf" srcId="{8CA573A9-0F36-4B5F-B180-9F7B7C653FA2}" destId="{1B4FF8F9-72E4-4066-9E6E-30AFE14E239D}" srcOrd="0" destOrd="0" presId="urn:microsoft.com/office/officeart/2005/8/layout/gear1"/>
    <dgm:cxn modelId="{D9551A57-8B80-481A-8020-6CD77AFD165D}" type="presOf" srcId="{04FB45F4-953A-4B98-90F9-86D5710534F7}" destId="{117FA42E-45F7-4155-8065-A3CC5D9BD667}" srcOrd="1" destOrd="0" presId="urn:microsoft.com/office/officeart/2005/8/layout/gear1"/>
    <dgm:cxn modelId="{FBA1F0BA-3684-488A-BF73-78871CCA666B}" type="presOf" srcId="{04FB45F4-953A-4B98-90F9-86D5710534F7}" destId="{5E7F60C1-150B-4EDB-A2C0-89B1A035034B}" srcOrd="3" destOrd="0" presId="urn:microsoft.com/office/officeart/2005/8/layout/gear1"/>
    <dgm:cxn modelId="{24271872-390B-406E-A283-166EF1609103}" type="presOf" srcId="{651F6E29-7D52-4B28-BA82-4691125129E9}" destId="{1E2E8229-410D-4F6A-95A0-82A4262489E3}" srcOrd="0" destOrd="0" presId="urn:microsoft.com/office/officeart/2005/8/layout/gear1"/>
    <dgm:cxn modelId="{83474746-2C9E-40CD-9213-8FA3DF0AB4F3}" type="presOf" srcId="{600B166D-41F3-4EE0-989D-926E7E57EABF}" destId="{92F2AEC5-ACEE-4639-AD9B-7A3331811AFC}" srcOrd="1" destOrd="0" presId="urn:microsoft.com/office/officeart/2005/8/layout/gear1"/>
    <dgm:cxn modelId="{19F0C90E-661E-4493-95B5-2AE56FB81FB0}" type="presOf" srcId="{EF87BC08-F635-49FA-AC7E-67C23B88561C}" destId="{6B06BCC1-4320-415A-9B60-E04300296379}" srcOrd="0" destOrd="0" presId="urn:microsoft.com/office/officeart/2005/8/layout/gear1"/>
    <dgm:cxn modelId="{369E779A-06F8-4569-8EB2-E2ECC228D769}" type="presOf" srcId="{8CA573A9-0F36-4B5F-B180-9F7B7C653FA2}" destId="{6491E229-A038-47D3-AF4F-705CB157D6C9}" srcOrd="1" destOrd="0" presId="urn:microsoft.com/office/officeart/2005/8/layout/gear1"/>
    <dgm:cxn modelId="{59F0CF47-EA79-49D8-974E-AF3282BA17D5}" srcId="{651F6E29-7D52-4B28-BA82-4691125129E9}" destId="{04FB45F4-953A-4B98-90F9-86D5710534F7}" srcOrd="2" destOrd="0" parTransId="{9FCAB643-1473-4331-93FA-A64E9733355B}" sibTransId="{EF87BC08-F635-49FA-AC7E-67C23B88561C}"/>
    <dgm:cxn modelId="{8EC43B4B-F085-443F-93FB-87010CB5E75A}" type="presOf" srcId="{B0C183C0-747F-4E1C-AFEC-DE7D44A7A3C5}" destId="{E76C75D8-7E0E-486D-B181-81221EF733A1}" srcOrd="0" destOrd="0" presId="urn:microsoft.com/office/officeart/2005/8/layout/gear1"/>
    <dgm:cxn modelId="{9A9C55AF-CA9B-4A62-8C51-E0836B3546ED}" srcId="{651F6E29-7D52-4B28-BA82-4691125129E9}" destId="{600B166D-41F3-4EE0-989D-926E7E57EABF}" srcOrd="0" destOrd="0" parTransId="{7CF62A4C-000F-497E-851F-E255F69807B5}" sibTransId="{B0C183C0-747F-4E1C-AFEC-DE7D44A7A3C5}"/>
    <dgm:cxn modelId="{EDBDE94F-D887-495B-92A2-267CE5224499}" type="presParOf" srcId="{1E2E8229-410D-4F6A-95A0-82A4262489E3}" destId="{223C3452-44F1-48CC-8F20-E65D202A7E39}" srcOrd="0" destOrd="0" presId="urn:microsoft.com/office/officeart/2005/8/layout/gear1"/>
    <dgm:cxn modelId="{1E18C09C-49F1-411F-A022-73A1B246323B}" type="presParOf" srcId="{1E2E8229-410D-4F6A-95A0-82A4262489E3}" destId="{92F2AEC5-ACEE-4639-AD9B-7A3331811AFC}" srcOrd="1" destOrd="0" presId="urn:microsoft.com/office/officeart/2005/8/layout/gear1"/>
    <dgm:cxn modelId="{63DDA7A6-3136-4255-8399-29B680C73C33}" type="presParOf" srcId="{1E2E8229-410D-4F6A-95A0-82A4262489E3}" destId="{283412DC-3257-4868-9B23-B9005A47F77C}" srcOrd="2" destOrd="0" presId="urn:microsoft.com/office/officeart/2005/8/layout/gear1"/>
    <dgm:cxn modelId="{D8649A12-A4EB-47B8-8CA5-D2F44BF58DD4}" type="presParOf" srcId="{1E2E8229-410D-4F6A-95A0-82A4262489E3}" destId="{1B4FF8F9-72E4-4066-9E6E-30AFE14E239D}" srcOrd="3" destOrd="0" presId="urn:microsoft.com/office/officeart/2005/8/layout/gear1"/>
    <dgm:cxn modelId="{F062373C-3CD3-4ABE-98EC-3EC728E46346}" type="presParOf" srcId="{1E2E8229-410D-4F6A-95A0-82A4262489E3}" destId="{6491E229-A038-47D3-AF4F-705CB157D6C9}" srcOrd="4" destOrd="0" presId="urn:microsoft.com/office/officeart/2005/8/layout/gear1"/>
    <dgm:cxn modelId="{D1881CC1-285E-4851-9B76-E2D120E704E2}" type="presParOf" srcId="{1E2E8229-410D-4F6A-95A0-82A4262489E3}" destId="{C141B8F7-B705-4500-8345-C3A5D98E7188}" srcOrd="5" destOrd="0" presId="urn:microsoft.com/office/officeart/2005/8/layout/gear1"/>
    <dgm:cxn modelId="{B462269F-D767-4366-9A4C-BD8F5B7431D8}" type="presParOf" srcId="{1E2E8229-410D-4F6A-95A0-82A4262489E3}" destId="{B872E9D8-2331-4276-B4B6-59B6C4D28D00}" srcOrd="6" destOrd="0" presId="urn:microsoft.com/office/officeart/2005/8/layout/gear1"/>
    <dgm:cxn modelId="{20C0D003-3936-4AC8-96E7-97AEFB3D8D9B}" type="presParOf" srcId="{1E2E8229-410D-4F6A-95A0-82A4262489E3}" destId="{117FA42E-45F7-4155-8065-A3CC5D9BD667}" srcOrd="7" destOrd="0" presId="urn:microsoft.com/office/officeart/2005/8/layout/gear1"/>
    <dgm:cxn modelId="{291257A4-86E2-4BEC-A4FF-1FA35F0DC2E2}" type="presParOf" srcId="{1E2E8229-410D-4F6A-95A0-82A4262489E3}" destId="{26F277D0-55A2-4166-9CD9-2AA10062E411}" srcOrd="8" destOrd="0" presId="urn:microsoft.com/office/officeart/2005/8/layout/gear1"/>
    <dgm:cxn modelId="{4D95F133-7EEA-4274-8776-794214D1CCCD}" type="presParOf" srcId="{1E2E8229-410D-4F6A-95A0-82A4262489E3}" destId="{5E7F60C1-150B-4EDB-A2C0-89B1A035034B}" srcOrd="9" destOrd="0" presId="urn:microsoft.com/office/officeart/2005/8/layout/gear1"/>
    <dgm:cxn modelId="{D3CFE0B3-60BA-4BA2-8C2B-A7C636CD3688}" type="presParOf" srcId="{1E2E8229-410D-4F6A-95A0-82A4262489E3}" destId="{E76C75D8-7E0E-486D-B181-81221EF733A1}" srcOrd="10" destOrd="0" presId="urn:microsoft.com/office/officeart/2005/8/layout/gear1"/>
    <dgm:cxn modelId="{52C12245-712F-4495-A95C-4DC45DCA8676}" type="presParOf" srcId="{1E2E8229-410D-4F6A-95A0-82A4262489E3}" destId="{0472E8B7-B086-47DD-AD16-D5CEDAB3C19F}" srcOrd="11" destOrd="0" presId="urn:microsoft.com/office/officeart/2005/8/layout/gear1"/>
    <dgm:cxn modelId="{75389988-0164-469A-9070-DB12D07CB8F8}" type="presParOf" srcId="{1E2E8229-410D-4F6A-95A0-82A4262489E3}" destId="{6B06BCC1-4320-415A-9B60-E043002963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DABF7A-6214-471B-8778-6F6FAAB456BB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FD031A-09D3-47B0-B2DC-8DB85D7B014D}">
      <dgm:prSet phldrT="[Texto]"/>
      <dgm:spPr/>
      <dgm:t>
        <a:bodyPr/>
        <a:lstStyle/>
        <a:p>
          <a:r>
            <a:rPr lang="es-ES" dirty="0" smtClean="0"/>
            <a:t>Ley Estatal Art. 11 </a:t>
          </a:r>
          <a:endParaRPr lang="es-ES" dirty="0"/>
        </a:p>
      </dgm:t>
    </dgm:pt>
    <dgm:pt modelId="{E0F98EE6-F163-49BE-9733-3E06B16060D4}" type="parTrans" cxnId="{2E4DD372-87E6-4734-9030-322C688E222E}">
      <dgm:prSet/>
      <dgm:spPr/>
      <dgm:t>
        <a:bodyPr/>
        <a:lstStyle/>
        <a:p>
          <a:endParaRPr lang="es-ES"/>
        </a:p>
      </dgm:t>
    </dgm:pt>
    <dgm:pt modelId="{1BA1F57A-3AF0-4307-B5DF-842C6A9606A8}" type="sibTrans" cxnId="{2E4DD372-87E6-4734-9030-322C688E222E}">
      <dgm:prSet/>
      <dgm:spPr/>
      <dgm:t>
        <a:bodyPr/>
        <a:lstStyle/>
        <a:p>
          <a:endParaRPr lang="es-ES"/>
        </a:p>
      </dgm:t>
    </dgm:pt>
    <dgm:pt modelId="{95BF7628-BDAB-4A12-A78C-01CDF7470EED}">
      <dgm:prSet phldrT="[Texto]" custT="1"/>
      <dgm:spPr/>
      <dgm:t>
        <a:bodyPr/>
        <a:lstStyle/>
        <a:p>
          <a:r>
            <a:rPr lang="es-ES" sz="1200" b="1" dirty="0" smtClean="0"/>
            <a:t>ACCESIBLE</a:t>
          </a:r>
          <a:endParaRPr lang="es-ES" sz="1200" b="1" dirty="0"/>
        </a:p>
      </dgm:t>
    </dgm:pt>
    <dgm:pt modelId="{2E72B6E2-8091-47F7-B06E-2F0A9A2D4799}" type="parTrans" cxnId="{F88ED351-DCDF-4A29-8594-1F9887DBAD9E}">
      <dgm:prSet/>
      <dgm:spPr/>
      <dgm:t>
        <a:bodyPr/>
        <a:lstStyle/>
        <a:p>
          <a:endParaRPr lang="es-ES"/>
        </a:p>
      </dgm:t>
    </dgm:pt>
    <dgm:pt modelId="{BD3B624B-A4BD-4E3D-962D-C50A5EF24C05}" type="sibTrans" cxnId="{F88ED351-DCDF-4A29-8594-1F9887DBAD9E}">
      <dgm:prSet/>
      <dgm:spPr/>
      <dgm:t>
        <a:bodyPr/>
        <a:lstStyle/>
        <a:p>
          <a:endParaRPr lang="es-ES"/>
        </a:p>
      </dgm:t>
    </dgm:pt>
    <dgm:pt modelId="{2CF87E0E-F10D-48A2-8E4E-57D7B163F36C}">
      <dgm:prSet phldrT="[Texto]" custT="1"/>
      <dgm:spPr/>
      <dgm:t>
        <a:bodyPr/>
        <a:lstStyle/>
        <a:p>
          <a:r>
            <a:rPr lang="es-ES" sz="1200" b="1" dirty="0" smtClean="0"/>
            <a:t>COMPLETA</a:t>
          </a:r>
          <a:endParaRPr lang="es-ES" sz="1200" b="1" dirty="0"/>
        </a:p>
      </dgm:t>
    </dgm:pt>
    <dgm:pt modelId="{404BA3C4-44B8-49F0-8DE2-E5258BFFC683}" type="parTrans" cxnId="{ECB58A5E-2CAC-45EF-9E3F-35E91D5ACF4A}">
      <dgm:prSet/>
      <dgm:spPr/>
      <dgm:t>
        <a:bodyPr/>
        <a:lstStyle/>
        <a:p>
          <a:endParaRPr lang="es-ES"/>
        </a:p>
      </dgm:t>
    </dgm:pt>
    <dgm:pt modelId="{5F4359E3-E55F-495D-BAFC-526D897DD5E2}" type="sibTrans" cxnId="{ECB58A5E-2CAC-45EF-9E3F-35E91D5ACF4A}">
      <dgm:prSet/>
      <dgm:spPr/>
      <dgm:t>
        <a:bodyPr/>
        <a:lstStyle/>
        <a:p>
          <a:endParaRPr lang="es-ES"/>
        </a:p>
      </dgm:t>
    </dgm:pt>
    <dgm:pt modelId="{4EB59B38-C518-41CF-82D3-88D4B9F22684}">
      <dgm:prSet phldrT="[Texto]"/>
      <dgm:spPr/>
      <dgm:t>
        <a:bodyPr/>
        <a:lstStyle/>
        <a:p>
          <a:r>
            <a:rPr lang="es-ES" b="1" dirty="0" smtClean="0"/>
            <a:t>OPORTUNA</a:t>
          </a:r>
          <a:endParaRPr lang="es-ES" b="1" dirty="0"/>
        </a:p>
      </dgm:t>
    </dgm:pt>
    <dgm:pt modelId="{9756E984-244C-4226-84B6-BABEB88B09E5}" type="parTrans" cxnId="{792BB5ED-E08C-4A2B-BF09-C97CCD82D2AE}">
      <dgm:prSet/>
      <dgm:spPr/>
      <dgm:t>
        <a:bodyPr/>
        <a:lstStyle/>
        <a:p>
          <a:endParaRPr lang="es-ES"/>
        </a:p>
      </dgm:t>
    </dgm:pt>
    <dgm:pt modelId="{187C9CDA-BE7B-45F3-8EE1-8844F4777ABE}" type="sibTrans" cxnId="{792BB5ED-E08C-4A2B-BF09-C97CCD82D2AE}">
      <dgm:prSet/>
      <dgm:spPr/>
      <dgm:t>
        <a:bodyPr/>
        <a:lstStyle/>
        <a:p>
          <a:endParaRPr lang="es-ES"/>
        </a:p>
      </dgm:t>
    </dgm:pt>
    <dgm:pt modelId="{A77C4C93-A620-4003-AD9F-B34970A9A377}">
      <dgm:prSet phldrT="[Texto]" custT="1"/>
      <dgm:spPr/>
      <dgm:t>
        <a:bodyPr/>
        <a:lstStyle/>
        <a:p>
          <a:r>
            <a:rPr lang="es-ES" sz="1400" b="1" dirty="0" smtClean="0"/>
            <a:t>INTEGRAL</a:t>
          </a:r>
          <a:r>
            <a:rPr lang="es-ES" sz="1000" dirty="0" smtClean="0"/>
            <a:t> </a:t>
          </a:r>
          <a:endParaRPr lang="es-ES" sz="1000" dirty="0"/>
        </a:p>
      </dgm:t>
    </dgm:pt>
    <dgm:pt modelId="{82FB0293-AD36-4AE9-A6C6-C26FA03EEB8C}" type="parTrans" cxnId="{9F745D0E-799E-435D-A162-6A1F380120D2}">
      <dgm:prSet/>
      <dgm:spPr/>
      <dgm:t>
        <a:bodyPr/>
        <a:lstStyle/>
        <a:p>
          <a:endParaRPr lang="es-ES"/>
        </a:p>
      </dgm:t>
    </dgm:pt>
    <dgm:pt modelId="{81772CDD-0AFA-4D68-A7A9-27FF6CBB43AB}" type="sibTrans" cxnId="{9F745D0E-799E-435D-A162-6A1F380120D2}">
      <dgm:prSet/>
      <dgm:spPr/>
      <dgm:t>
        <a:bodyPr/>
        <a:lstStyle/>
        <a:p>
          <a:endParaRPr lang="es-ES"/>
        </a:p>
      </dgm:t>
    </dgm:pt>
    <dgm:pt modelId="{13B902D7-9019-4C36-897A-6DADD4CB6271}">
      <dgm:prSet/>
      <dgm:spPr/>
      <dgm:t>
        <a:bodyPr/>
        <a:lstStyle/>
        <a:p>
          <a:r>
            <a:rPr lang="es-ES" b="1" dirty="0" smtClean="0"/>
            <a:t>CONGRUENTE</a:t>
          </a:r>
          <a:endParaRPr lang="es-ES" b="1" dirty="0"/>
        </a:p>
      </dgm:t>
    </dgm:pt>
    <dgm:pt modelId="{D313C081-AD62-4CB2-827C-D6B08BAEE32C}" type="parTrans" cxnId="{19A807A5-C23F-4CED-A591-C16D3520F269}">
      <dgm:prSet/>
      <dgm:spPr/>
      <dgm:t>
        <a:bodyPr/>
        <a:lstStyle/>
        <a:p>
          <a:endParaRPr lang="es-ES"/>
        </a:p>
      </dgm:t>
    </dgm:pt>
    <dgm:pt modelId="{84B45230-A0DC-41F2-B5E0-7E602115E61C}" type="sibTrans" cxnId="{19A807A5-C23F-4CED-A591-C16D3520F269}">
      <dgm:prSet/>
      <dgm:spPr/>
      <dgm:t>
        <a:bodyPr/>
        <a:lstStyle/>
        <a:p>
          <a:endParaRPr lang="es-ES"/>
        </a:p>
      </dgm:t>
    </dgm:pt>
    <dgm:pt modelId="{62F62468-91CD-47A5-8A16-C003F232E46D}">
      <dgm:prSet custT="1"/>
      <dgm:spPr/>
      <dgm:t>
        <a:bodyPr/>
        <a:lstStyle/>
        <a:p>
          <a:r>
            <a:rPr lang="es-ES" sz="1000" b="1" dirty="0" smtClean="0"/>
            <a:t>ACTUALIZADA</a:t>
          </a:r>
          <a:endParaRPr lang="es-ES" sz="1000" b="1" dirty="0"/>
        </a:p>
      </dgm:t>
    </dgm:pt>
    <dgm:pt modelId="{1BD8F93C-799E-44DB-AD3B-0274C354CC0E}" type="parTrans" cxnId="{6C074007-9C16-42DE-81BA-79C29974181D}">
      <dgm:prSet/>
      <dgm:spPr/>
      <dgm:t>
        <a:bodyPr/>
        <a:lstStyle/>
        <a:p>
          <a:endParaRPr lang="es-ES"/>
        </a:p>
      </dgm:t>
    </dgm:pt>
    <dgm:pt modelId="{1B8A2DE6-4310-4B60-BD4A-A6F547C14FC9}" type="sibTrans" cxnId="{6C074007-9C16-42DE-81BA-79C29974181D}">
      <dgm:prSet/>
      <dgm:spPr/>
      <dgm:t>
        <a:bodyPr/>
        <a:lstStyle/>
        <a:p>
          <a:endParaRPr lang="es-ES"/>
        </a:p>
      </dgm:t>
    </dgm:pt>
    <dgm:pt modelId="{14CB445E-A0FB-4888-A4E5-37307B0F8506}">
      <dgm:prSet/>
      <dgm:spPr/>
      <dgm:t>
        <a:bodyPr/>
        <a:lstStyle/>
        <a:p>
          <a:r>
            <a:rPr lang="es-ES" b="1" dirty="0" smtClean="0"/>
            <a:t>VERIFICABLE</a:t>
          </a:r>
          <a:endParaRPr lang="es-ES" b="1" dirty="0"/>
        </a:p>
      </dgm:t>
    </dgm:pt>
    <dgm:pt modelId="{75AD5149-F6AB-4605-9358-2C20D53E1785}" type="parTrans" cxnId="{D32D9B5E-AF28-4BAC-9BCC-3A0C3732AE8E}">
      <dgm:prSet/>
      <dgm:spPr/>
      <dgm:t>
        <a:bodyPr/>
        <a:lstStyle/>
        <a:p>
          <a:endParaRPr lang="es-ES"/>
        </a:p>
      </dgm:t>
    </dgm:pt>
    <dgm:pt modelId="{4703D8D1-2FB2-4583-96FD-34DFC0BD035E}" type="sibTrans" cxnId="{D32D9B5E-AF28-4BAC-9BCC-3A0C3732AE8E}">
      <dgm:prSet/>
      <dgm:spPr/>
      <dgm:t>
        <a:bodyPr/>
        <a:lstStyle/>
        <a:p>
          <a:endParaRPr lang="es-ES"/>
        </a:p>
      </dgm:t>
    </dgm:pt>
    <dgm:pt modelId="{9E823ED8-2E27-46A7-9031-8A21DD911E8A}">
      <dgm:prSet custT="1"/>
      <dgm:spPr/>
      <dgm:t>
        <a:bodyPr/>
        <a:lstStyle/>
        <a:p>
          <a:r>
            <a:rPr lang="es-ES" sz="1200" b="1" dirty="0" smtClean="0"/>
            <a:t>CONFIABLE</a:t>
          </a:r>
          <a:endParaRPr lang="es-ES" sz="1200" b="1" dirty="0"/>
        </a:p>
      </dgm:t>
    </dgm:pt>
    <dgm:pt modelId="{F29691A3-C638-4BB1-A03E-972231702A37}" type="parTrans" cxnId="{7186CAA2-BFBE-4731-8A9F-7C4F023D04FE}">
      <dgm:prSet/>
      <dgm:spPr/>
      <dgm:t>
        <a:bodyPr/>
        <a:lstStyle/>
        <a:p>
          <a:endParaRPr lang="es-ES"/>
        </a:p>
      </dgm:t>
    </dgm:pt>
    <dgm:pt modelId="{42AEBF7A-8B3F-4A5E-9FA0-7B5C253D7C67}" type="sibTrans" cxnId="{7186CAA2-BFBE-4731-8A9F-7C4F023D04FE}">
      <dgm:prSet/>
      <dgm:spPr/>
      <dgm:t>
        <a:bodyPr/>
        <a:lstStyle/>
        <a:p>
          <a:endParaRPr lang="es-ES"/>
        </a:p>
      </dgm:t>
    </dgm:pt>
    <dgm:pt modelId="{1C7C711C-1C03-40D9-8AE5-148AB058FA03}">
      <dgm:prSet custT="1"/>
      <dgm:spPr/>
      <dgm:t>
        <a:bodyPr/>
        <a:lstStyle/>
        <a:p>
          <a:r>
            <a:rPr lang="es-ES" sz="1400" b="1" dirty="0" smtClean="0"/>
            <a:t>VERAZ</a:t>
          </a:r>
          <a:endParaRPr lang="es-ES" sz="1400" b="1" dirty="0"/>
        </a:p>
      </dgm:t>
    </dgm:pt>
    <dgm:pt modelId="{6B9830E3-CC66-43CC-99CE-475B3691B34C}" type="parTrans" cxnId="{A6FC0FCB-ED09-4EAF-A75D-6E1E4CB9B107}">
      <dgm:prSet/>
      <dgm:spPr/>
      <dgm:t>
        <a:bodyPr/>
        <a:lstStyle/>
        <a:p>
          <a:endParaRPr lang="es-ES"/>
        </a:p>
      </dgm:t>
    </dgm:pt>
    <dgm:pt modelId="{74392916-95BD-40F2-8C5F-2941AF563CB8}" type="sibTrans" cxnId="{A6FC0FCB-ED09-4EAF-A75D-6E1E4CB9B107}">
      <dgm:prSet/>
      <dgm:spPr/>
      <dgm:t>
        <a:bodyPr/>
        <a:lstStyle/>
        <a:p>
          <a:endParaRPr lang="es-ES"/>
        </a:p>
      </dgm:t>
    </dgm:pt>
    <dgm:pt modelId="{D983C3AD-E96A-4A8C-B0E2-5401CB20684E}" type="pres">
      <dgm:prSet presAssocID="{0FDABF7A-6214-471B-8778-6F6FAAB456B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A1D5AA-8ABD-4CF4-A564-269EA29573F3}" type="pres">
      <dgm:prSet presAssocID="{0FDABF7A-6214-471B-8778-6F6FAAB456BB}" presName="radial" presStyleCnt="0">
        <dgm:presLayoutVars>
          <dgm:animLvl val="ctr"/>
        </dgm:presLayoutVars>
      </dgm:prSet>
      <dgm:spPr/>
    </dgm:pt>
    <dgm:pt modelId="{79235296-2A1F-44D1-AFAA-1587002DEEA0}" type="pres">
      <dgm:prSet presAssocID="{77FD031A-09D3-47B0-B2DC-8DB85D7B014D}" presName="centerShape" presStyleLbl="vennNode1" presStyleIdx="0" presStyleCnt="10"/>
      <dgm:spPr/>
      <dgm:t>
        <a:bodyPr/>
        <a:lstStyle/>
        <a:p>
          <a:endParaRPr lang="es-ES"/>
        </a:p>
      </dgm:t>
    </dgm:pt>
    <dgm:pt modelId="{A338F81B-0795-4152-AD3F-D04160C8BC9C}" type="pres">
      <dgm:prSet presAssocID="{95BF7628-BDAB-4A12-A78C-01CDF7470EED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852AA-1331-4ED9-BB6F-7683408864CB}" type="pres">
      <dgm:prSet presAssocID="{2CF87E0E-F10D-48A2-8E4E-57D7B163F36C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905F4B-07EF-41BF-92EE-893346D5C9FD}" type="pres">
      <dgm:prSet presAssocID="{9E823ED8-2E27-46A7-9031-8A21DD911E8A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B16ECC-40A1-4112-9F48-67120F7DFAFB}" type="pres">
      <dgm:prSet presAssocID="{14CB445E-A0FB-4888-A4E5-37307B0F8506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2D413F-7B5F-4E59-AA81-FDED6005C55A}" type="pres">
      <dgm:prSet presAssocID="{1C7C711C-1C03-40D9-8AE5-148AB058FA03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8E971-6B40-45AD-AE93-1E397B5A3736}" type="pres">
      <dgm:prSet presAssocID="{4EB59B38-C518-41CF-82D3-88D4B9F22684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EB5F23-09C5-4C96-BE91-8570BC2338C0}" type="pres">
      <dgm:prSet presAssocID="{62F62468-91CD-47A5-8A16-C003F232E46D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4BAAD-FA94-4AD9-AB43-C5DCE11196F3}" type="pres">
      <dgm:prSet presAssocID="{13B902D7-9019-4C36-897A-6DADD4CB6271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D2D0CB-A740-4046-965F-50399F7968AE}" type="pres">
      <dgm:prSet presAssocID="{A77C4C93-A620-4003-AD9F-B34970A9A377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E092EE-DFC4-4237-B2F4-5FC7570AAE89}" type="presOf" srcId="{14CB445E-A0FB-4888-A4E5-37307B0F8506}" destId="{9EB16ECC-40A1-4112-9F48-67120F7DFAFB}" srcOrd="0" destOrd="0" presId="urn:microsoft.com/office/officeart/2005/8/layout/radial3"/>
    <dgm:cxn modelId="{DA4BD36C-8B74-47EA-AAB4-A11290483BA4}" type="presOf" srcId="{0FDABF7A-6214-471B-8778-6F6FAAB456BB}" destId="{D983C3AD-E96A-4A8C-B0E2-5401CB20684E}" srcOrd="0" destOrd="0" presId="urn:microsoft.com/office/officeart/2005/8/layout/radial3"/>
    <dgm:cxn modelId="{85384628-9C90-4BE7-95C2-331D3519AA0B}" type="presOf" srcId="{77FD031A-09D3-47B0-B2DC-8DB85D7B014D}" destId="{79235296-2A1F-44D1-AFAA-1587002DEEA0}" srcOrd="0" destOrd="0" presId="urn:microsoft.com/office/officeart/2005/8/layout/radial3"/>
    <dgm:cxn modelId="{F88ED351-DCDF-4A29-8594-1F9887DBAD9E}" srcId="{77FD031A-09D3-47B0-B2DC-8DB85D7B014D}" destId="{95BF7628-BDAB-4A12-A78C-01CDF7470EED}" srcOrd="0" destOrd="0" parTransId="{2E72B6E2-8091-47F7-B06E-2F0A9A2D4799}" sibTransId="{BD3B624B-A4BD-4E3D-962D-C50A5EF24C05}"/>
    <dgm:cxn modelId="{E2289FD3-6FE4-4DE6-9B7F-0B679F5A69E9}" type="presOf" srcId="{2CF87E0E-F10D-48A2-8E4E-57D7B163F36C}" destId="{714852AA-1331-4ED9-BB6F-7683408864CB}" srcOrd="0" destOrd="0" presId="urn:microsoft.com/office/officeart/2005/8/layout/radial3"/>
    <dgm:cxn modelId="{9F745D0E-799E-435D-A162-6A1F380120D2}" srcId="{77FD031A-09D3-47B0-B2DC-8DB85D7B014D}" destId="{A77C4C93-A620-4003-AD9F-B34970A9A377}" srcOrd="8" destOrd="0" parTransId="{82FB0293-AD36-4AE9-A6C6-C26FA03EEB8C}" sibTransId="{81772CDD-0AFA-4D68-A7A9-27FF6CBB43AB}"/>
    <dgm:cxn modelId="{A880D294-85EC-4D08-9A1E-1333ECDA951D}" type="presOf" srcId="{95BF7628-BDAB-4A12-A78C-01CDF7470EED}" destId="{A338F81B-0795-4152-AD3F-D04160C8BC9C}" srcOrd="0" destOrd="0" presId="urn:microsoft.com/office/officeart/2005/8/layout/radial3"/>
    <dgm:cxn modelId="{075B9532-0581-48AF-8AE0-9984640D84A7}" type="presOf" srcId="{A77C4C93-A620-4003-AD9F-B34970A9A377}" destId="{61D2D0CB-A740-4046-965F-50399F7968AE}" srcOrd="0" destOrd="0" presId="urn:microsoft.com/office/officeart/2005/8/layout/radial3"/>
    <dgm:cxn modelId="{2E4DD372-87E6-4734-9030-322C688E222E}" srcId="{0FDABF7A-6214-471B-8778-6F6FAAB456BB}" destId="{77FD031A-09D3-47B0-B2DC-8DB85D7B014D}" srcOrd="0" destOrd="0" parTransId="{E0F98EE6-F163-49BE-9733-3E06B16060D4}" sibTransId="{1BA1F57A-3AF0-4307-B5DF-842C6A9606A8}"/>
    <dgm:cxn modelId="{19A807A5-C23F-4CED-A591-C16D3520F269}" srcId="{77FD031A-09D3-47B0-B2DC-8DB85D7B014D}" destId="{13B902D7-9019-4C36-897A-6DADD4CB6271}" srcOrd="7" destOrd="0" parTransId="{D313C081-AD62-4CB2-827C-D6B08BAEE32C}" sibTransId="{84B45230-A0DC-41F2-B5E0-7E602115E61C}"/>
    <dgm:cxn modelId="{A6FC0FCB-ED09-4EAF-A75D-6E1E4CB9B107}" srcId="{77FD031A-09D3-47B0-B2DC-8DB85D7B014D}" destId="{1C7C711C-1C03-40D9-8AE5-148AB058FA03}" srcOrd="4" destOrd="0" parTransId="{6B9830E3-CC66-43CC-99CE-475B3691B34C}" sibTransId="{74392916-95BD-40F2-8C5F-2941AF563CB8}"/>
    <dgm:cxn modelId="{C898B126-4E63-4F39-9D96-31C451589A53}" type="presOf" srcId="{13B902D7-9019-4C36-897A-6DADD4CB6271}" destId="{FB34BAAD-FA94-4AD9-AB43-C5DCE11196F3}" srcOrd="0" destOrd="0" presId="urn:microsoft.com/office/officeart/2005/8/layout/radial3"/>
    <dgm:cxn modelId="{792BB5ED-E08C-4A2B-BF09-C97CCD82D2AE}" srcId="{77FD031A-09D3-47B0-B2DC-8DB85D7B014D}" destId="{4EB59B38-C518-41CF-82D3-88D4B9F22684}" srcOrd="5" destOrd="0" parTransId="{9756E984-244C-4226-84B6-BABEB88B09E5}" sibTransId="{187C9CDA-BE7B-45F3-8EE1-8844F4777ABE}"/>
    <dgm:cxn modelId="{B8BEC02F-0D29-4A22-A569-0AFD53081985}" type="presOf" srcId="{62F62468-91CD-47A5-8A16-C003F232E46D}" destId="{01EB5F23-09C5-4C96-BE91-8570BC2338C0}" srcOrd="0" destOrd="0" presId="urn:microsoft.com/office/officeart/2005/8/layout/radial3"/>
    <dgm:cxn modelId="{671D267E-1BF3-484F-AE5F-CD3D133A5C2F}" type="presOf" srcId="{4EB59B38-C518-41CF-82D3-88D4B9F22684}" destId="{CAE8E971-6B40-45AD-AE93-1E397B5A3736}" srcOrd="0" destOrd="0" presId="urn:microsoft.com/office/officeart/2005/8/layout/radial3"/>
    <dgm:cxn modelId="{ECB58A5E-2CAC-45EF-9E3F-35E91D5ACF4A}" srcId="{77FD031A-09D3-47B0-B2DC-8DB85D7B014D}" destId="{2CF87E0E-F10D-48A2-8E4E-57D7B163F36C}" srcOrd="1" destOrd="0" parTransId="{404BA3C4-44B8-49F0-8DE2-E5258BFFC683}" sibTransId="{5F4359E3-E55F-495D-BAFC-526D897DD5E2}"/>
    <dgm:cxn modelId="{8F52722A-0029-4F6A-8EF6-1B665AE758FC}" type="presOf" srcId="{9E823ED8-2E27-46A7-9031-8A21DD911E8A}" destId="{C7905F4B-07EF-41BF-92EE-893346D5C9FD}" srcOrd="0" destOrd="0" presId="urn:microsoft.com/office/officeart/2005/8/layout/radial3"/>
    <dgm:cxn modelId="{6C074007-9C16-42DE-81BA-79C29974181D}" srcId="{77FD031A-09D3-47B0-B2DC-8DB85D7B014D}" destId="{62F62468-91CD-47A5-8A16-C003F232E46D}" srcOrd="6" destOrd="0" parTransId="{1BD8F93C-799E-44DB-AD3B-0274C354CC0E}" sibTransId="{1B8A2DE6-4310-4B60-BD4A-A6F547C14FC9}"/>
    <dgm:cxn modelId="{7186CAA2-BFBE-4731-8A9F-7C4F023D04FE}" srcId="{77FD031A-09D3-47B0-B2DC-8DB85D7B014D}" destId="{9E823ED8-2E27-46A7-9031-8A21DD911E8A}" srcOrd="2" destOrd="0" parTransId="{F29691A3-C638-4BB1-A03E-972231702A37}" sibTransId="{42AEBF7A-8B3F-4A5E-9FA0-7B5C253D7C67}"/>
    <dgm:cxn modelId="{D32D9B5E-AF28-4BAC-9BCC-3A0C3732AE8E}" srcId="{77FD031A-09D3-47B0-B2DC-8DB85D7B014D}" destId="{14CB445E-A0FB-4888-A4E5-37307B0F8506}" srcOrd="3" destOrd="0" parTransId="{75AD5149-F6AB-4605-9358-2C20D53E1785}" sibTransId="{4703D8D1-2FB2-4583-96FD-34DFC0BD035E}"/>
    <dgm:cxn modelId="{F7B51A0A-BE7D-4760-BADF-C6C493B86B2D}" type="presOf" srcId="{1C7C711C-1C03-40D9-8AE5-148AB058FA03}" destId="{912D413F-7B5F-4E59-AA81-FDED6005C55A}" srcOrd="0" destOrd="0" presId="urn:microsoft.com/office/officeart/2005/8/layout/radial3"/>
    <dgm:cxn modelId="{F56D404D-7E52-4898-A01C-8565EABE4580}" type="presParOf" srcId="{D983C3AD-E96A-4A8C-B0E2-5401CB20684E}" destId="{FBA1D5AA-8ABD-4CF4-A564-269EA29573F3}" srcOrd="0" destOrd="0" presId="urn:microsoft.com/office/officeart/2005/8/layout/radial3"/>
    <dgm:cxn modelId="{E0347532-BB55-4AA1-8E18-903B3908E47F}" type="presParOf" srcId="{FBA1D5AA-8ABD-4CF4-A564-269EA29573F3}" destId="{79235296-2A1F-44D1-AFAA-1587002DEEA0}" srcOrd="0" destOrd="0" presId="urn:microsoft.com/office/officeart/2005/8/layout/radial3"/>
    <dgm:cxn modelId="{5F666FC5-BD17-4588-BBAF-4B77E06D4AE4}" type="presParOf" srcId="{FBA1D5AA-8ABD-4CF4-A564-269EA29573F3}" destId="{A338F81B-0795-4152-AD3F-D04160C8BC9C}" srcOrd="1" destOrd="0" presId="urn:microsoft.com/office/officeart/2005/8/layout/radial3"/>
    <dgm:cxn modelId="{2A5B672B-0A87-47A8-ACE1-DE0A8FB1FEF8}" type="presParOf" srcId="{FBA1D5AA-8ABD-4CF4-A564-269EA29573F3}" destId="{714852AA-1331-4ED9-BB6F-7683408864CB}" srcOrd="2" destOrd="0" presId="urn:microsoft.com/office/officeart/2005/8/layout/radial3"/>
    <dgm:cxn modelId="{47575AE8-788D-4438-A1EC-0E9450DAF6B0}" type="presParOf" srcId="{FBA1D5AA-8ABD-4CF4-A564-269EA29573F3}" destId="{C7905F4B-07EF-41BF-92EE-893346D5C9FD}" srcOrd="3" destOrd="0" presId="urn:microsoft.com/office/officeart/2005/8/layout/radial3"/>
    <dgm:cxn modelId="{730386E0-0D3D-49B5-8CAC-B78E251DFAB0}" type="presParOf" srcId="{FBA1D5AA-8ABD-4CF4-A564-269EA29573F3}" destId="{9EB16ECC-40A1-4112-9F48-67120F7DFAFB}" srcOrd="4" destOrd="0" presId="urn:microsoft.com/office/officeart/2005/8/layout/radial3"/>
    <dgm:cxn modelId="{8B99F461-2C88-4417-BBE9-0F3B3772AFE6}" type="presParOf" srcId="{FBA1D5AA-8ABD-4CF4-A564-269EA29573F3}" destId="{912D413F-7B5F-4E59-AA81-FDED6005C55A}" srcOrd="5" destOrd="0" presId="urn:microsoft.com/office/officeart/2005/8/layout/radial3"/>
    <dgm:cxn modelId="{CC642193-949B-4DCE-BE03-518DCB7159D4}" type="presParOf" srcId="{FBA1D5AA-8ABD-4CF4-A564-269EA29573F3}" destId="{CAE8E971-6B40-45AD-AE93-1E397B5A3736}" srcOrd="6" destOrd="0" presId="urn:microsoft.com/office/officeart/2005/8/layout/radial3"/>
    <dgm:cxn modelId="{C1DA9B24-3CF8-4612-B177-8BDD04955F17}" type="presParOf" srcId="{FBA1D5AA-8ABD-4CF4-A564-269EA29573F3}" destId="{01EB5F23-09C5-4C96-BE91-8570BC2338C0}" srcOrd="7" destOrd="0" presId="urn:microsoft.com/office/officeart/2005/8/layout/radial3"/>
    <dgm:cxn modelId="{7E75C75C-E523-4C77-87B2-D7365DD39F14}" type="presParOf" srcId="{FBA1D5AA-8ABD-4CF4-A564-269EA29573F3}" destId="{FB34BAAD-FA94-4AD9-AB43-C5DCE11196F3}" srcOrd="8" destOrd="0" presId="urn:microsoft.com/office/officeart/2005/8/layout/radial3"/>
    <dgm:cxn modelId="{A6DA72BD-B89E-4790-BA36-AA6DF6F63465}" type="presParOf" srcId="{FBA1D5AA-8ABD-4CF4-A564-269EA29573F3}" destId="{61D2D0CB-A740-4046-965F-50399F7968AE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AED5667-FBE5-4335-807E-DE91DCF47E93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26B8BC2A-B731-4B8A-98F1-126F4E663560}">
      <dgm:prSet phldrT="[Texto]"/>
      <dgm:spPr/>
      <dgm:t>
        <a:bodyPr/>
        <a:lstStyle/>
        <a:p>
          <a:r>
            <a:rPr lang="es-ES" dirty="0" smtClean="0"/>
            <a:t>EJERCCIO DEL DERECHO</a:t>
          </a:r>
          <a:endParaRPr lang="es-ES" dirty="0"/>
        </a:p>
      </dgm:t>
    </dgm:pt>
    <dgm:pt modelId="{D75C0305-E9CC-4A7F-9FF1-216124C23761}" type="parTrans" cxnId="{EC435142-32B9-48E4-80C1-D968F54EEEEC}">
      <dgm:prSet/>
      <dgm:spPr/>
      <dgm:t>
        <a:bodyPr/>
        <a:lstStyle/>
        <a:p>
          <a:endParaRPr lang="es-ES"/>
        </a:p>
      </dgm:t>
    </dgm:pt>
    <dgm:pt modelId="{F6AD0171-3900-46F8-92F7-7E711BEF1620}" type="sibTrans" cxnId="{EC435142-32B9-48E4-80C1-D968F54EEEEC}">
      <dgm:prSet/>
      <dgm:spPr/>
      <dgm:t>
        <a:bodyPr/>
        <a:lstStyle/>
        <a:p>
          <a:endParaRPr lang="es-ES"/>
        </a:p>
      </dgm:t>
    </dgm:pt>
    <dgm:pt modelId="{0648865E-59FD-43AE-85F3-324CEDD430CF}">
      <dgm:prSet phldrT="[Texto]"/>
      <dgm:spPr/>
      <dgm:t>
        <a:bodyPr/>
        <a:lstStyle/>
        <a:p>
          <a:r>
            <a:rPr lang="es-ES" dirty="0" smtClean="0"/>
            <a:t>PLANTEAMIENTO</a:t>
          </a:r>
          <a:endParaRPr lang="es-ES" dirty="0"/>
        </a:p>
      </dgm:t>
    </dgm:pt>
    <dgm:pt modelId="{2659AEF0-E18D-4B26-A802-138DFB99C7B1}" type="parTrans" cxnId="{D38840C5-D8D6-48FE-85CD-098F5C610A37}">
      <dgm:prSet/>
      <dgm:spPr/>
      <dgm:t>
        <a:bodyPr/>
        <a:lstStyle/>
        <a:p>
          <a:endParaRPr lang="es-ES"/>
        </a:p>
      </dgm:t>
    </dgm:pt>
    <dgm:pt modelId="{75DD3127-9630-4937-A18C-363B0C4CAE51}" type="sibTrans" cxnId="{D38840C5-D8D6-48FE-85CD-098F5C610A37}">
      <dgm:prSet/>
      <dgm:spPr/>
      <dgm:t>
        <a:bodyPr/>
        <a:lstStyle/>
        <a:p>
          <a:endParaRPr lang="es-ES"/>
        </a:p>
      </dgm:t>
    </dgm:pt>
    <dgm:pt modelId="{294AFADA-42DE-4A93-89D2-6E6A6121CD63}">
      <dgm:prSet phldrT="[Texto]"/>
      <dgm:spPr/>
      <dgm:t>
        <a:bodyPr/>
        <a:lstStyle/>
        <a:p>
          <a:r>
            <a:rPr lang="es-ES" dirty="0" smtClean="0"/>
            <a:t>ENTREGA DE INFORMACIÓN </a:t>
          </a:r>
          <a:endParaRPr lang="es-ES" dirty="0"/>
        </a:p>
      </dgm:t>
    </dgm:pt>
    <dgm:pt modelId="{01C05C1E-ACC2-4256-BB65-6F231B832989}" type="parTrans" cxnId="{4714AB10-6A82-4626-BEF5-B2D8712FAC8B}">
      <dgm:prSet/>
      <dgm:spPr/>
      <dgm:t>
        <a:bodyPr/>
        <a:lstStyle/>
        <a:p>
          <a:endParaRPr lang="es-ES"/>
        </a:p>
      </dgm:t>
    </dgm:pt>
    <dgm:pt modelId="{3DC57191-82E6-47DA-A966-73FA486577CD}" type="sibTrans" cxnId="{4714AB10-6A82-4626-BEF5-B2D8712FAC8B}">
      <dgm:prSet/>
      <dgm:spPr/>
      <dgm:t>
        <a:bodyPr/>
        <a:lstStyle/>
        <a:p>
          <a:endParaRPr lang="es-ES"/>
        </a:p>
      </dgm:t>
    </dgm:pt>
    <dgm:pt modelId="{5A59D1E8-2992-445F-ADF9-018D94F5F5A6}" type="pres">
      <dgm:prSet presAssocID="{1AED5667-FBE5-4335-807E-DE91DCF47E93}" presName="compositeShape" presStyleCnt="0">
        <dgm:presLayoutVars>
          <dgm:dir/>
          <dgm:resizeHandles/>
        </dgm:presLayoutVars>
      </dgm:prSet>
      <dgm:spPr/>
    </dgm:pt>
    <dgm:pt modelId="{E2238CBD-94E2-4966-8FBA-EB810EF6A0C1}" type="pres">
      <dgm:prSet presAssocID="{1AED5667-FBE5-4335-807E-DE91DCF47E93}" presName="pyramid" presStyleLbl="node1" presStyleIdx="0" presStyleCnt="1" custLinFactNeighborX="97537"/>
      <dgm:spPr/>
    </dgm:pt>
    <dgm:pt modelId="{87DEBBBA-C8BA-46C8-91ED-25BC73489528}" type="pres">
      <dgm:prSet presAssocID="{1AED5667-FBE5-4335-807E-DE91DCF47E93}" presName="theList" presStyleCnt="0"/>
      <dgm:spPr/>
    </dgm:pt>
    <dgm:pt modelId="{26D95E21-AAFA-4B92-BC7B-4CB632F1C37F}" type="pres">
      <dgm:prSet presAssocID="{26B8BC2A-B731-4B8A-98F1-126F4E66356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DC0E74-57D3-405C-9D52-16F88928FAF2}" type="pres">
      <dgm:prSet presAssocID="{26B8BC2A-B731-4B8A-98F1-126F4E663560}" presName="aSpace" presStyleCnt="0"/>
      <dgm:spPr/>
    </dgm:pt>
    <dgm:pt modelId="{274A7E65-15CE-4ECA-AD41-470ECB6A252B}" type="pres">
      <dgm:prSet presAssocID="{0648865E-59FD-43AE-85F3-324CEDD430C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F9E51C-EDF0-4F5C-9438-EA9CBB594363}" type="pres">
      <dgm:prSet presAssocID="{0648865E-59FD-43AE-85F3-324CEDD430CF}" presName="aSpace" presStyleCnt="0"/>
      <dgm:spPr/>
    </dgm:pt>
    <dgm:pt modelId="{8EF94199-F489-4D42-9FB3-36E363539407}" type="pres">
      <dgm:prSet presAssocID="{294AFADA-42DE-4A93-89D2-6E6A6121CD6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43717-2C08-4FF1-970E-D7D220A34E67}" type="pres">
      <dgm:prSet presAssocID="{294AFADA-42DE-4A93-89D2-6E6A6121CD63}" presName="aSpace" presStyleCnt="0"/>
      <dgm:spPr/>
    </dgm:pt>
  </dgm:ptLst>
  <dgm:cxnLst>
    <dgm:cxn modelId="{D38840C5-D8D6-48FE-85CD-098F5C610A37}" srcId="{1AED5667-FBE5-4335-807E-DE91DCF47E93}" destId="{0648865E-59FD-43AE-85F3-324CEDD430CF}" srcOrd="1" destOrd="0" parTransId="{2659AEF0-E18D-4B26-A802-138DFB99C7B1}" sibTransId="{75DD3127-9630-4937-A18C-363B0C4CAE51}"/>
    <dgm:cxn modelId="{4714AB10-6A82-4626-BEF5-B2D8712FAC8B}" srcId="{1AED5667-FBE5-4335-807E-DE91DCF47E93}" destId="{294AFADA-42DE-4A93-89D2-6E6A6121CD63}" srcOrd="2" destOrd="0" parTransId="{01C05C1E-ACC2-4256-BB65-6F231B832989}" sibTransId="{3DC57191-82E6-47DA-A966-73FA486577CD}"/>
    <dgm:cxn modelId="{EC435142-32B9-48E4-80C1-D968F54EEEEC}" srcId="{1AED5667-FBE5-4335-807E-DE91DCF47E93}" destId="{26B8BC2A-B731-4B8A-98F1-126F4E663560}" srcOrd="0" destOrd="0" parTransId="{D75C0305-E9CC-4A7F-9FF1-216124C23761}" sibTransId="{F6AD0171-3900-46F8-92F7-7E711BEF1620}"/>
    <dgm:cxn modelId="{816E5600-9605-4717-91EF-7F1EC1F3F217}" type="presOf" srcId="{1AED5667-FBE5-4335-807E-DE91DCF47E93}" destId="{5A59D1E8-2992-445F-ADF9-018D94F5F5A6}" srcOrd="0" destOrd="0" presId="urn:microsoft.com/office/officeart/2005/8/layout/pyramid2"/>
    <dgm:cxn modelId="{C7FA8A4B-1DD5-42BD-A033-AE6FA35A13E2}" type="presOf" srcId="{294AFADA-42DE-4A93-89D2-6E6A6121CD63}" destId="{8EF94199-F489-4D42-9FB3-36E363539407}" srcOrd="0" destOrd="0" presId="urn:microsoft.com/office/officeart/2005/8/layout/pyramid2"/>
    <dgm:cxn modelId="{472C5E0D-0F35-44DA-8593-2B60AACF92B0}" type="presOf" srcId="{26B8BC2A-B731-4B8A-98F1-126F4E663560}" destId="{26D95E21-AAFA-4B92-BC7B-4CB632F1C37F}" srcOrd="0" destOrd="0" presId="urn:microsoft.com/office/officeart/2005/8/layout/pyramid2"/>
    <dgm:cxn modelId="{B52A1114-51F6-43B0-A583-B1D9E966E02E}" type="presOf" srcId="{0648865E-59FD-43AE-85F3-324CEDD430CF}" destId="{274A7E65-15CE-4ECA-AD41-470ECB6A252B}" srcOrd="0" destOrd="0" presId="urn:microsoft.com/office/officeart/2005/8/layout/pyramid2"/>
    <dgm:cxn modelId="{DAB5B0DC-D736-45C1-BE14-AFA1EECD22F2}" type="presParOf" srcId="{5A59D1E8-2992-445F-ADF9-018D94F5F5A6}" destId="{E2238CBD-94E2-4966-8FBA-EB810EF6A0C1}" srcOrd="0" destOrd="0" presId="urn:microsoft.com/office/officeart/2005/8/layout/pyramid2"/>
    <dgm:cxn modelId="{436EB5F9-2120-40FC-99EB-5616032559DD}" type="presParOf" srcId="{5A59D1E8-2992-445F-ADF9-018D94F5F5A6}" destId="{87DEBBBA-C8BA-46C8-91ED-25BC73489528}" srcOrd="1" destOrd="0" presId="urn:microsoft.com/office/officeart/2005/8/layout/pyramid2"/>
    <dgm:cxn modelId="{16D0C136-5AA4-4597-8A56-6908FF29C45E}" type="presParOf" srcId="{87DEBBBA-C8BA-46C8-91ED-25BC73489528}" destId="{26D95E21-AAFA-4B92-BC7B-4CB632F1C37F}" srcOrd="0" destOrd="0" presId="urn:microsoft.com/office/officeart/2005/8/layout/pyramid2"/>
    <dgm:cxn modelId="{26DD8F99-034F-44CA-BBAA-CAE4CDF65197}" type="presParOf" srcId="{87DEBBBA-C8BA-46C8-91ED-25BC73489528}" destId="{1CDC0E74-57D3-405C-9D52-16F88928FAF2}" srcOrd="1" destOrd="0" presId="urn:microsoft.com/office/officeart/2005/8/layout/pyramid2"/>
    <dgm:cxn modelId="{FA2EBA67-50B7-4020-B959-ECC7BFCDE2EE}" type="presParOf" srcId="{87DEBBBA-C8BA-46C8-91ED-25BC73489528}" destId="{274A7E65-15CE-4ECA-AD41-470ECB6A252B}" srcOrd="2" destOrd="0" presId="urn:microsoft.com/office/officeart/2005/8/layout/pyramid2"/>
    <dgm:cxn modelId="{D4B65780-859C-42C4-B7F9-998908599BCA}" type="presParOf" srcId="{87DEBBBA-C8BA-46C8-91ED-25BC73489528}" destId="{A5F9E51C-EDF0-4F5C-9438-EA9CBB594363}" srcOrd="3" destOrd="0" presId="urn:microsoft.com/office/officeart/2005/8/layout/pyramid2"/>
    <dgm:cxn modelId="{971E2D84-ACDC-44EC-9D45-B3D312D6B4F5}" type="presParOf" srcId="{87DEBBBA-C8BA-46C8-91ED-25BC73489528}" destId="{8EF94199-F489-4D42-9FB3-36E363539407}" srcOrd="4" destOrd="0" presId="urn:microsoft.com/office/officeart/2005/8/layout/pyramid2"/>
    <dgm:cxn modelId="{10D901AF-C52B-40DC-9E2F-06C0137CAA87}" type="presParOf" srcId="{87DEBBBA-C8BA-46C8-91ED-25BC73489528}" destId="{F6F43717-2C08-4FF1-970E-D7D220A34E6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7996AD-51A1-4D68-9D1D-3B2DDABBCDB3}" type="doc">
      <dgm:prSet loTypeId="urn:microsoft.com/office/officeart/2005/8/layout/hList9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CD0A59D1-C195-461B-B861-0375C5438741}">
      <dgm:prSet phldrT="[Texto]"/>
      <dgm:spPr/>
      <dgm:t>
        <a:bodyPr/>
        <a:lstStyle/>
        <a:p>
          <a:r>
            <a:rPr lang="es-ES" dirty="0" smtClean="0"/>
            <a:t>Art. 129</a:t>
          </a:r>
          <a:endParaRPr lang="es-ES" dirty="0"/>
        </a:p>
      </dgm:t>
    </dgm:pt>
    <dgm:pt modelId="{47DAF133-A458-4D7D-85FB-0AC822B1C18E}" type="parTrans" cxnId="{B989AE74-55F8-4201-9719-73F0896BC7AB}">
      <dgm:prSet/>
      <dgm:spPr/>
      <dgm:t>
        <a:bodyPr/>
        <a:lstStyle/>
        <a:p>
          <a:endParaRPr lang="es-ES"/>
        </a:p>
      </dgm:t>
    </dgm:pt>
    <dgm:pt modelId="{147E33B2-DA16-4AE1-B02F-3B123984DF0E}" type="sibTrans" cxnId="{B989AE74-55F8-4201-9719-73F0896BC7AB}">
      <dgm:prSet/>
      <dgm:spPr/>
      <dgm:t>
        <a:bodyPr/>
        <a:lstStyle/>
        <a:p>
          <a:endParaRPr lang="es-ES"/>
        </a:p>
      </dgm:t>
    </dgm:pt>
    <dgm:pt modelId="{0EAC64E9-D8CD-44DB-B75B-3F99E7D80282}">
      <dgm:prSet phldrT="[Texto]" custT="1"/>
      <dgm:spPr/>
      <dgm:t>
        <a:bodyPr/>
        <a:lstStyle/>
        <a:p>
          <a:pPr algn="just"/>
          <a:r>
            <a:rPr lang="es-MX" sz="1400" dirty="0" smtClean="0"/>
            <a:t>“…</a:t>
          </a:r>
          <a:r>
            <a:rPr lang="es-MX" sz="1600" dirty="0" smtClean="0"/>
            <a:t>los sujetos obligados deberán otorgar acceso a los documentos que se encuentren en sus archivos o que estén obligados a documentar de acuerdo con sus facultades, competencias o funciones”</a:t>
          </a:r>
        </a:p>
        <a:p>
          <a:pPr algn="l"/>
          <a:endParaRPr lang="es-ES" sz="1600" dirty="0"/>
        </a:p>
      </dgm:t>
    </dgm:pt>
    <dgm:pt modelId="{A59A2FE9-3AF1-43F0-899B-0B0F49DD5611}" type="parTrans" cxnId="{6258F745-861F-4F42-AB81-AF2E714C6CAF}">
      <dgm:prSet/>
      <dgm:spPr/>
      <dgm:t>
        <a:bodyPr/>
        <a:lstStyle/>
        <a:p>
          <a:endParaRPr lang="es-ES"/>
        </a:p>
      </dgm:t>
    </dgm:pt>
    <dgm:pt modelId="{41C728B3-81F0-4E4F-88E6-11DC9E8260DC}" type="sibTrans" cxnId="{6258F745-861F-4F42-AB81-AF2E714C6CAF}">
      <dgm:prSet/>
      <dgm:spPr/>
      <dgm:t>
        <a:bodyPr/>
        <a:lstStyle/>
        <a:p>
          <a:endParaRPr lang="es-ES"/>
        </a:p>
      </dgm:t>
    </dgm:pt>
    <dgm:pt modelId="{4345647B-D6F6-4495-89E7-61437DDAFAAE}">
      <dgm:prSet phldrT="[Texto]"/>
      <dgm:spPr/>
      <dgm:t>
        <a:bodyPr/>
        <a:lstStyle/>
        <a:p>
          <a:r>
            <a:rPr lang="es-ES" dirty="0" smtClean="0"/>
            <a:t>Art. 12</a:t>
          </a:r>
          <a:endParaRPr lang="es-ES" dirty="0"/>
        </a:p>
      </dgm:t>
    </dgm:pt>
    <dgm:pt modelId="{B707C3EB-6473-4122-A8B7-6EBD413F5F8F}" type="parTrans" cxnId="{7ADD708F-ACE8-408E-B6A7-D87935195B1A}">
      <dgm:prSet/>
      <dgm:spPr/>
      <dgm:t>
        <a:bodyPr/>
        <a:lstStyle/>
        <a:p>
          <a:endParaRPr lang="es-ES"/>
        </a:p>
      </dgm:t>
    </dgm:pt>
    <dgm:pt modelId="{0EA67F3C-E27F-4236-BBFA-7F9041E3A3F7}" type="sibTrans" cxnId="{7ADD708F-ACE8-408E-B6A7-D87935195B1A}">
      <dgm:prSet/>
      <dgm:spPr/>
      <dgm:t>
        <a:bodyPr/>
        <a:lstStyle/>
        <a:p>
          <a:endParaRPr lang="es-ES"/>
        </a:p>
      </dgm:t>
    </dgm:pt>
    <dgm:pt modelId="{9A244951-AB90-4CCE-8E11-1E7EB4F3B804}">
      <dgm:prSet/>
      <dgm:spPr/>
      <dgm:t>
        <a:bodyPr/>
        <a:lstStyle/>
        <a:p>
          <a:pPr algn="just"/>
          <a:r>
            <a:rPr lang="es-MX" smtClean="0"/>
            <a:t>“…los sujetos obligados solo proporcionarán la información público que se les requiera y que obren en archivos y en el estado en que se encuentre.”</a:t>
          </a:r>
          <a:endParaRPr lang="es-MX" dirty="0"/>
        </a:p>
      </dgm:t>
    </dgm:pt>
    <dgm:pt modelId="{9C43D20F-63BF-4C29-96CC-B268FCBD7039}" type="parTrans" cxnId="{3D84E3CF-E613-4FFC-BF06-2A765D92EAC0}">
      <dgm:prSet/>
      <dgm:spPr/>
      <dgm:t>
        <a:bodyPr/>
        <a:lstStyle/>
        <a:p>
          <a:endParaRPr lang="es-ES"/>
        </a:p>
      </dgm:t>
    </dgm:pt>
    <dgm:pt modelId="{E33497A9-FB90-42BE-A2B5-CA6CB1608879}" type="sibTrans" cxnId="{3D84E3CF-E613-4FFC-BF06-2A765D92EAC0}">
      <dgm:prSet/>
      <dgm:spPr/>
      <dgm:t>
        <a:bodyPr/>
        <a:lstStyle/>
        <a:p>
          <a:endParaRPr lang="es-ES"/>
        </a:p>
      </dgm:t>
    </dgm:pt>
    <dgm:pt modelId="{7F7DFC4B-A96A-4CC5-AFEE-41E2D6C49549}" type="pres">
      <dgm:prSet presAssocID="{587996AD-51A1-4D68-9D1D-3B2DDABBCDB3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428490D-9944-4DA9-B375-930AE7D1320E}" type="pres">
      <dgm:prSet presAssocID="{CD0A59D1-C195-461B-B861-0375C5438741}" presName="posSpace" presStyleCnt="0"/>
      <dgm:spPr/>
    </dgm:pt>
    <dgm:pt modelId="{198CB3BD-5076-4258-8B82-6660325F7C7E}" type="pres">
      <dgm:prSet presAssocID="{CD0A59D1-C195-461B-B861-0375C5438741}" presName="vertFlow" presStyleCnt="0"/>
      <dgm:spPr/>
    </dgm:pt>
    <dgm:pt modelId="{7285C774-576D-4E66-AC3F-3211504F8070}" type="pres">
      <dgm:prSet presAssocID="{CD0A59D1-C195-461B-B861-0375C5438741}" presName="topSpace" presStyleCnt="0"/>
      <dgm:spPr/>
    </dgm:pt>
    <dgm:pt modelId="{719B78C1-1BAB-469C-875A-87F36169FDD2}" type="pres">
      <dgm:prSet presAssocID="{CD0A59D1-C195-461B-B861-0375C5438741}" presName="firstComp" presStyleCnt="0"/>
      <dgm:spPr/>
    </dgm:pt>
    <dgm:pt modelId="{B93412A1-3380-44A0-A28D-5164BA4A2027}" type="pres">
      <dgm:prSet presAssocID="{CD0A59D1-C195-461B-B861-0375C5438741}" presName="firstChild" presStyleLbl="bgAccFollowNode1" presStyleIdx="0" presStyleCnt="2" custScaleX="141917" custScaleY="272637" custLinFactNeighborX="-19018" custLinFactNeighborY="-9556"/>
      <dgm:spPr/>
      <dgm:t>
        <a:bodyPr/>
        <a:lstStyle/>
        <a:p>
          <a:endParaRPr lang="es-ES"/>
        </a:p>
      </dgm:t>
    </dgm:pt>
    <dgm:pt modelId="{66F5F841-2928-4D31-9C31-A2DAF74C8063}" type="pres">
      <dgm:prSet presAssocID="{CD0A59D1-C195-461B-B861-0375C5438741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09F62A-C7A2-44B7-901D-C92D390F89F5}" type="pres">
      <dgm:prSet presAssocID="{CD0A59D1-C195-461B-B861-0375C5438741}" presName="negSpace" presStyleCnt="0"/>
      <dgm:spPr/>
    </dgm:pt>
    <dgm:pt modelId="{4519ED20-B10D-4094-8794-5EFB36D3CBDC}" type="pres">
      <dgm:prSet presAssocID="{CD0A59D1-C195-461B-B861-0375C5438741}" presName="circle" presStyleLbl="node1" presStyleIdx="0" presStyleCnt="2" custScaleX="86836" custScaleY="70904" custLinFactNeighborX="-77209" custLinFactNeighborY="856"/>
      <dgm:spPr/>
      <dgm:t>
        <a:bodyPr/>
        <a:lstStyle/>
        <a:p>
          <a:endParaRPr lang="es-ES"/>
        </a:p>
      </dgm:t>
    </dgm:pt>
    <dgm:pt modelId="{596AEE91-056B-4540-A2E8-0D3BDAD8B7F1}" type="pres">
      <dgm:prSet presAssocID="{147E33B2-DA16-4AE1-B02F-3B123984DF0E}" presName="transSpace" presStyleCnt="0"/>
      <dgm:spPr/>
    </dgm:pt>
    <dgm:pt modelId="{6CD12A22-D8A2-494D-88F8-A1E15C62F0E3}" type="pres">
      <dgm:prSet presAssocID="{4345647B-D6F6-4495-89E7-61437DDAFAAE}" presName="posSpace" presStyleCnt="0"/>
      <dgm:spPr/>
    </dgm:pt>
    <dgm:pt modelId="{967B6DF6-7FCB-4D72-83CF-82996EF727B6}" type="pres">
      <dgm:prSet presAssocID="{4345647B-D6F6-4495-89E7-61437DDAFAAE}" presName="vertFlow" presStyleCnt="0"/>
      <dgm:spPr/>
    </dgm:pt>
    <dgm:pt modelId="{639B4D2F-CC0D-4B37-B5D2-36E9A62C9E9B}" type="pres">
      <dgm:prSet presAssocID="{4345647B-D6F6-4495-89E7-61437DDAFAAE}" presName="topSpace" presStyleCnt="0"/>
      <dgm:spPr/>
    </dgm:pt>
    <dgm:pt modelId="{496B8D8A-3954-4448-9A0F-ED6414457C8A}" type="pres">
      <dgm:prSet presAssocID="{4345647B-D6F6-4495-89E7-61437DDAFAAE}" presName="firstComp" presStyleCnt="0"/>
      <dgm:spPr/>
    </dgm:pt>
    <dgm:pt modelId="{8D45D111-0151-405C-A0A6-AD2540E6007E}" type="pres">
      <dgm:prSet presAssocID="{4345647B-D6F6-4495-89E7-61437DDAFAAE}" presName="firstChild" presStyleLbl="bgAccFollowNode1" presStyleIdx="1" presStyleCnt="2" custScaleX="150132" custScaleY="232653" custLinFactNeighborX="-28829" custLinFactNeighborY="19388"/>
      <dgm:spPr/>
      <dgm:t>
        <a:bodyPr/>
        <a:lstStyle/>
        <a:p>
          <a:endParaRPr lang="es-ES"/>
        </a:p>
      </dgm:t>
    </dgm:pt>
    <dgm:pt modelId="{ABB2C4FA-0E95-4DCF-8707-A11A48FCE8D9}" type="pres">
      <dgm:prSet presAssocID="{4345647B-D6F6-4495-89E7-61437DDAFAA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1894CB-92AE-4C03-A09A-29E3AF6AB952}" type="pres">
      <dgm:prSet presAssocID="{4345647B-D6F6-4495-89E7-61437DDAFAAE}" presName="negSpace" presStyleCnt="0"/>
      <dgm:spPr/>
    </dgm:pt>
    <dgm:pt modelId="{5C266670-3AB6-415B-9E22-63A10F45DD79}" type="pres">
      <dgm:prSet presAssocID="{4345647B-D6F6-4495-89E7-61437DDAFAAE}" presName="circle" presStyleLbl="node1" presStyleIdx="1" presStyleCnt="2" custScaleX="86656" custScaleY="75077" custLinFactNeighborX="-79110" custLinFactNeighborY="-5828"/>
      <dgm:spPr/>
      <dgm:t>
        <a:bodyPr/>
        <a:lstStyle/>
        <a:p>
          <a:endParaRPr lang="es-ES"/>
        </a:p>
      </dgm:t>
    </dgm:pt>
  </dgm:ptLst>
  <dgm:cxnLst>
    <dgm:cxn modelId="{6258F745-861F-4F42-AB81-AF2E714C6CAF}" srcId="{CD0A59D1-C195-461B-B861-0375C5438741}" destId="{0EAC64E9-D8CD-44DB-B75B-3F99E7D80282}" srcOrd="0" destOrd="0" parTransId="{A59A2FE9-3AF1-43F0-899B-0B0F49DD5611}" sibTransId="{41C728B3-81F0-4E4F-88E6-11DC9E8260DC}"/>
    <dgm:cxn modelId="{3EDF6EAB-F816-4CC5-A6B2-48FE9BBCF1E3}" type="presOf" srcId="{0EAC64E9-D8CD-44DB-B75B-3F99E7D80282}" destId="{66F5F841-2928-4D31-9C31-A2DAF74C8063}" srcOrd="1" destOrd="0" presId="urn:microsoft.com/office/officeart/2005/8/layout/hList9"/>
    <dgm:cxn modelId="{3D84E3CF-E613-4FFC-BF06-2A765D92EAC0}" srcId="{4345647B-D6F6-4495-89E7-61437DDAFAAE}" destId="{9A244951-AB90-4CCE-8E11-1E7EB4F3B804}" srcOrd="0" destOrd="0" parTransId="{9C43D20F-63BF-4C29-96CC-B268FCBD7039}" sibTransId="{E33497A9-FB90-42BE-A2B5-CA6CB1608879}"/>
    <dgm:cxn modelId="{6646DBD9-2113-4875-927A-3ED90C35D6E8}" type="presOf" srcId="{9A244951-AB90-4CCE-8E11-1E7EB4F3B804}" destId="{8D45D111-0151-405C-A0A6-AD2540E6007E}" srcOrd="0" destOrd="0" presId="urn:microsoft.com/office/officeart/2005/8/layout/hList9"/>
    <dgm:cxn modelId="{3ACD9F6D-26D9-4520-8014-C98ED89B1592}" type="presOf" srcId="{4345647B-D6F6-4495-89E7-61437DDAFAAE}" destId="{5C266670-3AB6-415B-9E22-63A10F45DD79}" srcOrd="0" destOrd="0" presId="urn:microsoft.com/office/officeart/2005/8/layout/hList9"/>
    <dgm:cxn modelId="{B01DD263-F0C9-474A-B299-E60C4ACD9A00}" type="presOf" srcId="{9A244951-AB90-4CCE-8E11-1E7EB4F3B804}" destId="{ABB2C4FA-0E95-4DCF-8707-A11A48FCE8D9}" srcOrd="1" destOrd="0" presId="urn:microsoft.com/office/officeart/2005/8/layout/hList9"/>
    <dgm:cxn modelId="{88B54764-BED5-4F53-B7D4-7F3DBBDC8773}" type="presOf" srcId="{587996AD-51A1-4D68-9D1D-3B2DDABBCDB3}" destId="{7F7DFC4B-A96A-4CC5-AFEE-41E2D6C49549}" srcOrd="0" destOrd="0" presId="urn:microsoft.com/office/officeart/2005/8/layout/hList9"/>
    <dgm:cxn modelId="{1B1E931F-42A0-4A46-BDC6-F1F3DA5C2DDE}" type="presOf" srcId="{0EAC64E9-D8CD-44DB-B75B-3F99E7D80282}" destId="{B93412A1-3380-44A0-A28D-5164BA4A2027}" srcOrd="0" destOrd="0" presId="urn:microsoft.com/office/officeart/2005/8/layout/hList9"/>
    <dgm:cxn modelId="{3C92290C-B808-4608-8CE6-F8445F0E9A63}" type="presOf" srcId="{CD0A59D1-C195-461B-B861-0375C5438741}" destId="{4519ED20-B10D-4094-8794-5EFB36D3CBDC}" srcOrd="0" destOrd="0" presId="urn:microsoft.com/office/officeart/2005/8/layout/hList9"/>
    <dgm:cxn modelId="{B989AE74-55F8-4201-9719-73F0896BC7AB}" srcId="{587996AD-51A1-4D68-9D1D-3B2DDABBCDB3}" destId="{CD0A59D1-C195-461B-B861-0375C5438741}" srcOrd="0" destOrd="0" parTransId="{47DAF133-A458-4D7D-85FB-0AC822B1C18E}" sibTransId="{147E33B2-DA16-4AE1-B02F-3B123984DF0E}"/>
    <dgm:cxn modelId="{7ADD708F-ACE8-408E-B6A7-D87935195B1A}" srcId="{587996AD-51A1-4D68-9D1D-3B2DDABBCDB3}" destId="{4345647B-D6F6-4495-89E7-61437DDAFAAE}" srcOrd="1" destOrd="0" parTransId="{B707C3EB-6473-4122-A8B7-6EBD413F5F8F}" sibTransId="{0EA67F3C-E27F-4236-BBFA-7F9041E3A3F7}"/>
    <dgm:cxn modelId="{75C04392-AC20-42EC-8659-9CCA50F65014}" type="presParOf" srcId="{7F7DFC4B-A96A-4CC5-AFEE-41E2D6C49549}" destId="{B428490D-9944-4DA9-B375-930AE7D1320E}" srcOrd="0" destOrd="0" presId="urn:microsoft.com/office/officeart/2005/8/layout/hList9"/>
    <dgm:cxn modelId="{256C627F-39AA-404D-ABD0-C93DE476A566}" type="presParOf" srcId="{7F7DFC4B-A96A-4CC5-AFEE-41E2D6C49549}" destId="{198CB3BD-5076-4258-8B82-6660325F7C7E}" srcOrd="1" destOrd="0" presId="urn:microsoft.com/office/officeart/2005/8/layout/hList9"/>
    <dgm:cxn modelId="{2F69C301-AB43-451F-926D-84F659DDA62D}" type="presParOf" srcId="{198CB3BD-5076-4258-8B82-6660325F7C7E}" destId="{7285C774-576D-4E66-AC3F-3211504F8070}" srcOrd="0" destOrd="0" presId="urn:microsoft.com/office/officeart/2005/8/layout/hList9"/>
    <dgm:cxn modelId="{F6015555-C3F9-4E01-8427-B263558B9985}" type="presParOf" srcId="{198CB3BD-5076-4258-8B82-6660325F7C7E}" destId="{719B78C1-1BAB-469C-875A-87F36169FDD2}" srcOrd="1" destOrd="0" presId="urn:microsoft.com/office/officeart/2005/8/layout/hList9"/>
    <dgm:cxn modelId="{F5D83A88-CAA3-416C-A5BE-3EA471472C06}" type="presParOf" srcId="{719B78C1-1BAB-469C-875A-87F36169FDD2}" destId="{B93412A1-3380-44A0-A28D-5164BA4A2027}" srcOrd="0" destOrd="0" presId="urn:microsoft.com/office/officeart/2005/8/layout/hList9"/>
    <dgm:cxn modelId="{C89901C7-8002-4B54-90F6-2F1ACCE7DDB7}" type="presParOf" srcId="{719B78C1-1BAB-469C-875A-87F36169FDD2}" destId="{66F5F841-2928-4D31-9C31-A2DAF74C8063}" srcOrd="1" destOrd="0" presId="urn:microsoft.com/office/officeart/2005/8/layout/hList9"/>
    <dgm:cxn modelId="{C1F37748-C4E8-4DA4-83C9-5A06F06B0964}" type="presParOf" srcId="{7F7DFC4B-A96A-4CC5-AFEE-41E2D6C49549}" destId="{A109F62A-C7A2-44B7-901D-C92D390F89F5}" srcOrd="2" destOrd="0" presId="urn:microsoft.com/office/officeart/2005/8/layout/hList9"/>
    <dgm:cxn modelId="{7A319C80-69A6-471A-97D2-444F2DFF9C70}" type="presParOf" srcId="{7F7DFC4B-A96A-4CC5-AFEE-41E2D6C49549}" destId="{4519ED20-B10D-4094-8794-5EFB36D3CBDC}" srcOrd="3" destOrd="0" presId="urn:microsoft.com/office/officeart/2005/8/layout/hList9"/>
    <dgm:cxn modelId="{72A9F62B-8FE0-4E2E-A928-4CCB183193F0}" type="presParOf" srcId="{7F7DFC4B-A96A-4CC5-AFEE-41E2D6C49549}" destId="{596AEE91-056B-4540-A2E8-0D3BDAD8B7F1}" srcOrd="4" destOrd="0" presId="urn:microsoft.com/office/officeart/2005/8/layout/hList9"/>
    <dgm:cxn modelId="{BB9197A2-46C9-41D7-A52F-C8D0A545DB01}" type="presParOf" srcId="{7F7DFC4B-A96A-4CC5-AFEE-41E2D6C49549}" destId="{6CD12A22-D8A2-494D-88F8-A1E15C62F0E3}" srcOrd="5" destOrd="0" presId="urn:microsoft.com/office/officeart/2005/8/layout/hList9"/>
    <dgm:cxn modelId="{4EBDEA3C-389D-4C8C-B6AB-E0A09E56F368}" type="presParOf" srcId="{7F7DFC4B-A96A-4CC5-AFEE-41E2D6C49549}" destId="{967B6DF6-7FCB-4D72-83CF-82996EF727B6}" srcOrd="6" destOrd="0" presId="urn:microsoft.com/office/officeart/2005/8/layout/hList9"/>
    <dgm:cxn modelId="{8B271DBE-C827-4F01-89C4-CDD9A97D2A3E}" type="presParOf" srcId="{967B6DF6-7FCB-4D72-83CF-82996EF727B6}" destId="{639B4D2F-CC0D-4B37-B5D2-36E9A62C9E9B}" srcOrd="0" destOrd="0" presId="urn:microsoft.com/office/officeart/2005/8/layout/hList9"/>
    <dgm:cxn modelId="{080EF955-4E38-4DAF-B4FA-114F79A41A74}" type="presParOf" srcId="{967B6DF6-7FCB-4D72-83CF-82996EF727B6}" destId="{496B8D8A-3954-4448-9A0F-ED6414457C8A}" srcOrd="1" destOrd="0" presId="urn:microsoft.com/office/officeart/2005/8/layout/hList9"/>
    <dgm:cxn modelId="{BA591318-435F-43C8-9DFD-1DF3E5C0DD35}" type="presParOf" srcId="{496B8D8A-3954-4448-9A0F-ED6414457C8A}" destId="{8D45D111-0151-405C-A0A6-AD2540E6007E}" srcOrd="0" destOrd="0" presId="urn:microsoft.com/office/officeart/2005/8/layout/hList9"/>
    <dgm:cxn modelId="{62A50649-43B8-4827-9170-ECE47AAE6546}" type="presParOf" srcId="{496B8D8A-3954-4448-9A0F-ED6414457C8A}" destId="{ABB2C4FA-0E95-4DCF-8707-A11A48FCE8D9}" srcOrd="1" destOrd="0" presId="urn:microsoft.com/office/officeart/2005/8/layout/hList9"/>
    <dgm:cxn modelId="{0D5E4EA4-DBF2-4D4B-9BFE-8723E7AA0E12}" type="presParOf" srcId="{7F7DFC4B-A96A-4CC5-AFEE-41E2D6C49549}" destId="{A21894CB-92AE-4C03-A09A-29E3AF6AB952}" srcOrd="7" destOrd="0" presId="urn:microsoft.com/office/officeart/2005/8/layout/hList9"/>
    <dgm:cxn modelId="{A17DF82A-2BBF-4ED9-ADBC-560C03322FD3}" type="presParOf" srcId="{7F7DFC4B-A96A-4CC5-AFEE-41E2D6C49549}" destId="{5C266670-3AB6-415B-9E22-63A10F45DD7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26F1C9-26A6-4098-B4A0-2EBEA98F8B4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1A7457F-56BA-4907-AEC0-EFFEBEA55C63}">
      <dgm:prSet phldrT="[Texto]" custT="1"/>
      <dgm:spPr/>
      <dgm:t>
        <a:bodyPr/>
        <a:lstStyle/>
        <a:p>
          <a:r>
            <a:rPr lang="es-ES" sz="2400" dirty="0" smtClean="0"/>
            <a:t>PROCEDIMENTAL</a:t>
          </a:r>
          <a:endParaRPr lang="es-ES" sz="2400" dirty="0"/>
        </a:p>
      </dgm:t>
    </dgm:pt>
    <dgm:pt modelId="{8F78484F-8C54-4185-883C-102D6FD80D1F}" type="parTrans" cxnId="{25056104-9F52-44DC-916C-06FE30F4E2D6}">
      <dgm:prSet/>
      <dgm:spPr/>
      <dgm:t>
        <a:bodyPr/>
        <a:lstStyle/>
        <a:p>
          <a:endParaRPr lang="es-ES"/>
        </a:p>
      </dgm:t>
    </dgm:pt>
    <dgm:pt modelId="{1BBD928D-ADD9-4189-B76E-5CA3FF9E12D6}" type="sibTrans" cxnId="{25056104-9F52-44DC-916C-06FE30F4E2D6}">
      <dgm:prSet/>
      <dgm:spPr/>
      <dgm:t>
        <a:bodyPr/>
        <a:lstStyle/>
        <a:p>
          <a:endParaRPr lang="es-ES"/>
        </a:p>
      </dgm:t>
    </dgm:pt>
    <dgm:pt modelId="{159798B0-C999-4554-A815-2B0093975C3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En el procedimiento de acceso, la persona reciba la información que solicitó y no otra</a:t>
          </a:r>
          <a:r>
            <a:rPr lang="es-ES" sz="2400" dirty="0" smtClean="0"/>
            <a:t>. </a:t>
          </a:r>
          <a:endParaRPr lang="es-ES" sz="2400" dirty="0"/>
        </a:p>
      </dgm:t>
    </dgm:pt>
    <dgm:pt modelId="{0C1EC9E8-4B28-4037-9F39-929481E8C31D}" type="parTrans" cxnId="{FE14D408-D197-41A4-B9BC-2FDF6536CC10}">
      <dgm:prSet/>
      <dgm:spPr/>
      <dgm:t>
        <a:bodyPr/>
        <a:lstStyle/>
        <a:p>
          <a:endParaRPr lang="es-ES"/>
        </a:p>
      </dgm:t>
    </dgm:pt>
    <dgm:pt modelId="{5CBD5E1C-0DAF-4FB0-8536-73F7B4594D63}" type="sibTrans" cxnId="{FE14D408-D197-41A4-B9BC-2FDF6536CC10}">
      <dgm:prSet/>
      <dgm:spPr/>
      <dgm:t>
        <a:bodyPr/>
        <a:lstStyle/>
        <a:p>
          <a:endParaRPr lang="es-ES"/>
        </a:p>
      </dgm:t>
    </dgm:pt>
    <dgm:pt modelId="{43447F0E-5E08-4D0E-818E-4C2ACE7B353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El Sujeto Obligado debe analizar el requerimiento, buscar la información que colma el planteamiento y entregarlo. </a:t>
          </a:r>
          <a:endParaRPr lang="es-ES" sz="1800" dirty="0">
            <a:solidFill>
              <a:schemeClr val="tx1"/>
            </a:solidFill>
          </a:endParaRPr>
        </a:p>
      </dgm:t>
    </dgm:pt>
    <dgm:pt modelId="{35533E97-91DA-4730-A3CD-3F0D684B8416}" type="parTrans" cxnId="{29518C1B-F7A2-4982-929F-4AB8DB9F38E0}">
      <dgm:prSet/>
      <dgm:spPr/>
      <dgm:t>
        <a:bodyPr/>
        <a:lstStyle/>
        <a:p>
          <a:endParaRPr lang="es-ES"/>
        </a:p>
      </dgm:t>
    </dgm:pt>
    <dgm:pt modelId="{E867E8CA-11C9-44E0-BB9F-1A244F068EC7}" type="sibTrans" cxnId="{29518C1B-F7A2-4982-929F-4AB8DB9F38E0}">
      <dgm:prSet/>
      <dgm:spPr/>
      <dgm:t>
        <a:bodyPr/>
        <a:lstStyle/>
        <a:p>
          <a:endParaRPr lang="es-ES"/>
        </a:p>
      </dgm:t>
    </dgm:pt>
    <dgm:pt modelId="{6C02CA0F-2CFF-4FC7-89C9-783C8A4FE924}">
      <dgm:prSet phldrT="[Texto]" custT="1"/>
      <dgm:spPr/>
      <dgm:t>
        <a:bodyPr/>
        <a:lstStyle/>
        <a:p>
          <a:r>
            <a:rPr lang="es-ES" sz="2400" dirty="0" smtClean="0"/>
            <a:t>SUSTANTIVA</a:t>
          </a:r>
          <a:endParaRPr lang="es-ES" sz="2400" dirty="0"/>
        </a:p>
      </dgm:t>
    </dgm:pt>
    <dgm:pt modelId="{DA810144-D06B-4C2B-AD23-5352F242CF30}" type="parTrans" cxnId="{23A32288-B62E-4851-A020-748D9204BEBD}">
      <dgm:prSet/>
      <dgm:spPr/>
      <dgm:t>
        <a:bodyPr/>
        <a:lstStyle/>
        <a:p>
          <a:endParaRPr lang="es-ES"/>
        </a:p>
      </dgm:t>
    </dgm:pt>
    <dgm:pt modelId="{6115D9AE-F785-4474-A0DC-C31CA8B1F456}" type="sibTrans" cxnId="{23A32288-B62E-4851-A020-748D9204BEBD}">
      <dgm:prSet/>
      <dgm:spPr/>
      <dgm:t>
        <a:bodyPr/>
        <a:lstStyle/>
        <a:p>
          <a:endParaRPr lang="es-ES"/>
        </a:p>
      </dgm:t>
    </dgm:pt>
    <dgm:pt modelId="{1B49A7CB-CE77-4CA3-BB5D-2AC40E4284C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El Sujeto Obligado tiene el deber de documentar todo acto realizado en el ejercicio de las atribuciones legalmente establecidas. </a:t>
          </a:r>
          <a:endParaRPr lang="es-ES" sz="1800" dirty="0">
            <a:solidFill>
              <a:schemeClr val="tx1"/>
            </a:solidFill>
          </a:endParaRPr>
        </a:p>
      </dgm:t>
    </dgm:pt>
    <dgm:pt modelId="{31EBCFEC-D537-421E-98A9-08CA9D42B8A9}" type="parTrans" cxnId="{E6453A52-63C3-4868-A88A-A22380EB4CD0}">
      <dgm:prSet/>
      <dgm:spPr/>
      <dgm:t>
        <a:bodyPr/>
        <a:lstStyle/>
        <a:p>
          <a:endParaRPr lang="es-ES"/>
        </a:p>
      </dgm:t>
    </dgm:pt>
    <dgm:pt modelId="{D922AABB-CC76-4AE0-A4A1-98D0AC3F7EBE}" type="sibTrans" cxnId="{E6453A52-63C3-4868-A88A-A22380EB4CD0}">
      <dgm:prSet/>
      <dgm:spPr/>
      <dgm:t>
        <a:bodyPr/>
        <a:lstStyle/>
        <a:p>
          <a:endParaRPr lang="es-ES"/>
        </a:p>
      </dgm:t>
    </dgm:pt>
    <dgm:pt modelId="{014B3E21-FD4F-470E-993B-2D2DBEAD8ED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Atribuciones que se regulan procedimentalmente por reglamentos o manuales de procedimientos</a:t>
          </a:r>
          <a:r>
            <a:rPr lang="es-ES" sz="1800" dirty="0" smtClean="0"/>
            <a:t>. </a:t>
          </a:r>
          <a:endParaRPr lang="es-ES" sz="1800" dirty="0"/>
        </a:p>
      </dgm:t>
    </dgm:pt>
    <dgm:pt modelId="{A3864CEF-00BF-4ABB-80B5-3EA6A384C6BC}" type="parTrans" cxnId="{244368FD-B4EF-44E5-AB33-5B5F91BAC8F6}">
      <dgm:prSet/>
      <dgm:spPr/>
      <dgm:t>
        <a:bodyPr/>
        <a:lstStyle/>
        <a:p>
          <a:endParaRPr lang="es-ES"/>
        </a:p>
      </dgm:t>
    </dgm:pt>
    <dgm:pt modelId="{7A42C49E-5168-4250-8B02-81E0ED998C92}" type="sibTrans" cxnId="{244368FD-B4EF-44E5-AB33-5B5F91BAC8F6}">
      <dgm:prSet/>
      <dgm:spPr/>
      <dgm:t>
        <a:bodyPr/>
        <a:lstStyle/>
        <a:p>
          <a:endParaRPr lang="es-ES"/>
        </a:p>
      </dgm:t>
    </dgm:pt>
    <dgm:pt modelId="{52741757-271C-45F3-B2A0-3C4447F47059}" type="pres">
      <dgm:prSet presAssocID="{B026F1C9-26A6-4098-B4A0-2EBEA98F8B4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785735-8F03-4A94-AC52-9B61773E2440}" type="pres">
      <dgm:prSet presAssocID="{D1A7457F-56BA-4907-AEC0-EFFEBEA55C63}" presName="compNode" presStyleCnt="0"/>
      <dgm:spPr/>
    </dgm:pt>
    <dgm:pt modelId="{C9E731FE-2023-4C72-A139-913EE08FFAA4}" type="pres">
      <dgm:prSet presAssocID="{D1A7457F-56BA-4907-AEC0-EFFEBEA55C63}" presName="aNode" presStyleLbl="bgShp" presStyleIdx="0" presStyleCnt="2" custLinFactNeighborX="4046"/>
      <dgm:spPr/>
      <dgm:t>
        <a:bodyPr/>
        <a:lstStyle/>
        <a:p>
          <a:endParaRPr lang="es-ES"/>
        </a:p>
      </dgm:t>
    </dgm:pt>
    <dgm:pt modelId="{46A8A665-B6BE-4E45-AF96-84411C7FF675}" type="pres">
      <dgm:prSet presAssocID="{D1A7457F-56BA-4907-AEC0-EFFEBEA55C63}" presName="textNode" presStyleLbl="bgShp" presStyleIdx="0" presStyleCnt="2"/>
      <dgm:spPr/>
      <dgm:t>
        <a:bodyPr/>
        <a:lstStyle/>
        <a:p>
          <a:endParaRPr lang="es-ES"/>
        </a:p>
      </dgm:t>
    </dgm:pt>
    <dgm:pt modelId="{581C880D-74A5-420B-B14A-780AE5C74310}" type="pres">
      <dgm:prSet presAssocID="{D1A7457F-56BA-4907-AEC0-EFFEBEA55C63}" presName="compChildNode" presStyleCnt="0"/>
      <dgm:spPr/>
    </dgm:pt>
    <dgm:pt modelId="{640BE681-1703-424B-B05F-80DA84F5A848}" type="pres">
      <dgm:prSet presAssocID="{D1A7457F-56BA-4907-AEC0-EFFEBEA55C63}" presName="theInnerList" presStyleCnt="0"/>
      <dgm:spPr/>
    </dgm:pt>
    <dgm:pt modelId="{CD29CABA-4ED2-4DEB-9E57-C61EDE0E7CFA}" type="pres">
      <dgm:prSet presAssocID="{159798B0-C999-4554-A815-2B0093975C3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D6E12-ADC1-4C65-95D2-772184C5B4AB}" type="pres">
      <dgm:prSet presAssocID="{159798B0-C999-4554-A815-2B0093975C37}" presName="aSpace2" presStyleCnt="0"/>
      <dgm:spPr/>
    </dgm:pt>
    <dgm:pt modelId="{B5B6B51B-F5A2-4031-A285-A2A7C6F2469B}" type="pres">
      <dgm:prSet presAssocID="{43447F0E-5E08-4D0E-818E-4C2ACE7B353D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C531DB-80F7-432F-806C-0EB75D549606}" type="pres">
      <dgm:prSet presAssocID="{D1A7457F-56BA-4907-AEC0-EFFEBEA55C63}" presName="aSpace" presStyleCnt="0"/>
      <dgm:spPr/>
    </dgm:pt>
    <dgm:pt modelId="{15C4BAB8-2888-449F-9278-A8B96A79EF59}" type="pres">
      <dgm:prSet presAssocID="{6C02CA0F-2CFF-4FC7-89C9-783C8A4FE924}" presName="compNode" presStyleCnt="0"/>
      <dgm:spPr/>
    </dgm:pt>
    <dgm:pt modelId="{2BA02888-C513-415F-9501-7D724071D7FB}" type="pres">
      <dgm:prSet presAssocID="{6C02CA0F-2CFF-4FC7-89C9-783C8A4FE924}" presName="aNode" presStyleLbl="bgShp" presStyleIdx="1" presStyleCnt="2"/>
      <dgm:spPr/>
      <dgm:t>
        <a:bodyPr/>
        <a:lstStyle/>
        <a:p>
          <a:endParaRPr lang="es-ES"/>
        </a:p>
      </dgm:t>
    </dgm:pt>
    <dgm:pt modelId="{972E21F4-6CA4-40E1-B8FA-DD8E17E3F11A}" type="pres">
      <dgm:prSet presAssocID="{6C02CA0F-2CFF-4FC7-89C9-783C8A4FE924}" presName="textNode" presStyleLbl="bgShp" presStyleIdx="1" presStyleCnt="2"/>
      <dgm:spPr/>
      <dgm:t>
        <a:bodyPr/>
        <a:lstStyle/>
        <a:p>
          <a:endParaRPr lang="es-ES"/>
        </a:p>
      </dgm:t>
    </dgm:pt>
    <dgm:pt modelId="{3EC55B7D-DD68-43FB-AD4A-BCC4D6DE7560}" type="pres">
      <dgm:prSet presAssocID="{6C02CA0F-2CFF-4FC7-89C9-783C8A4FE924}" presName="compChildNode" presStyleCnt="0"/>
      <dgm:spPr/>
    </dgm:pt>
    <dgm:pt modelId="{D23E43C8-1F14-4D09-A807-2B36764D2C21}" type="pres">
      <dgm:prSet presAssocID="{6C02CA0F-2CFF-4FC7-89C9-783C8A4FE924}" presName="theInnerList" presStyleCnt="0"/>
      <dgm:spPr/>
    </dgm:pt>
    <dgm:pt modelId="{2B06F449-2154-4D9C-8C1B-AB044CAAC596}" type="pres">
      <dgm:prSet presAssocID="{1B49A7CB-CE77-4CA3-BB5D-2AC40E4284C6}" presName="childNode" presStyleLbl="node1" presStyleIdx="2" presStyleCnt="4" custScaleY="2186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9FBDB-2ADA-4898-9B3F-E0B217678C7C}" type="pres">
      <dgm:prSet presAssocID="{1B49A7CB-CE77-4CA3-BB5D-2AC40E4284C6}" presName="aSpace2" presStyleCnt="0"/>
      <dgm:spPr/>
    </dgm:pt>
    <dgm:pt modelId="{51E08171-6D32-40D6-AE4E-05A42B3ED375}" type="pres">
      <dgm:prSet presAssocID="{014B3E21-FD4F-470E-993B-2D2DBEAD8ED2}" presName="childNode" presStyleLbl="node1" presStyleIdx="3" presStyleCnt="4" custScaleY="256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55BEE4-F794-4947-8814-CFA1980BE4EB}" type="presOf" srcId="{43447F0E-5E08-4D0E-818E-4C2ACE7B353D}" destId="{B5B6B51B-F5A2-4031-A285-A2A7C6F2469B}" srcOrd="0" destOrd="0" presId="urn:microsoft.com/office/officeart/2005/8/layout/lProcess2"/>
    <dgm:cxn modelId="{29518C1B-F7A2-4982-929F-4AB8DB9F38E0}" srcId="{D1A7457F-56BA-4907-AEC0-EFFEBEA55C63}" destId="{43447F0E-5E08-4D0E-818E-4C2ACE7B353D}" srcOrd="1" destOrd="0" parTransId="{35533E97-91DA-4730-A3CD-3F0D684B8416}" sibTransId="{E867E8CA-11C9-44E0-BB9F-1A244F068EC7}"/>
    <dgm:cxn modelId="{25056104-9F52-44DC-916C-06FE30F4E2D6}" srcId="{B026F1C9-26A6-4098-B4A0-2EBEA98F8B4E}" destId="{D1A7457F-56BA-4907-AEC0-EFFEBEA55C63}" srcOrd="0" destOrd="0" parTransId="{8F78484F-8C54-4185-883C-102D6FD80D1F}" sibTransId="{1BBD928D-ADD9-4189-B76E-5CA3FF9E12D6}"/>
    <dgm:cxn modelId="{656E41F8-F314-4CCA-8146-BB300B6E8857}" type="presOf" srcId="{D1A7457F-56BA-4907-AEC0-EFFEBEA55C63}" destId="{C9E731FE-2023-4C72-A139-913EE08FFAA4}" srcOrd="0" destOrd="0" presId="urn:microsoft.com/office/officeart/2005/8/layout/lProcess2"/>
    <dgm:cxn modelId="{23A32288-B62E-4851-A020-748D9204BEBD}" srcId="{B026F1C9-26A6-4098-B4A0-2EBEA98F8B4E}" destId="{6C02CA0F-2CFF-4FC7-89C9-783C8A4FE924}" srcOrd="1" destOrd="0" parTransId="{DA810144-D06B-4C2B-AD23-5352F242CF30}" sibTransId="{6115D9AE-F785-4474-A0DC-C31CA8B1F456}"/>
    <dgm:cxn modelId="{125B5565-872A-48A6-B331-2532FED6F4CE}" type="presOf" srcId="{D1A7457F-56BA-4907-AEC0-EFFEBEA55C63}" destId="{46A8A665-B6BE-4E45-AF96-84411C7FF675}" srcOrd="1" destOrd="0" presId="urn:microsoft.com/office/officeart/2005/8/layout/lProcess2"/>
    <dgm:cxn modelId="{404D53DC-7895-431F-8778-EDF6737A0C71}" type="presOf" srcId="{6C02CA0F-2CFF-4FC7-89C9-783C8A4FE924}" destId="{972E21F4-6CA4-40E1-B8FA-DD8E17E3F11A}" srcOrd="1" destOrd="0" presId="urn:microsoft.com/office/officeart/2005/8/layout/lProcess2"/>
    <dgm:cxn modelId="{7CF137F7-F0AC-47C3-98CB-7D89547FBD42}" type="presOf" srcId="{014B3E21-FD4F-470E-993B-2D2DBEAD8ED2}" destId="{51E08171-6D32-40D6-AE4E-05A42B3ED375}" srcOrd="0" destOrd="0" presId="urn:microsoft.com/office/officeart/2005/8/layout/lProcess2"/>
    <dgm:cxn modelId="{244368FD-B4EF-44E5-AB33-5B5F91BAC8F6}" srcId="{6C02CA0F-2CFF-4FC7-89C9-783C8A4FE924}" destId="{014B3E21-FD4F-470E-993B-2D2DBEAD8ED2}" srcOrd="1" destOrd="0" parTransId="{A3864CEF-00BF-4ABB-80B5-3EA6A384C6BC}" sibTransId="{7A42C49E-5168-4250-8B02-81E0ED998C92}"/>
    <dgm:cxn modelId="{9A2266D5-3852-46EC-B722-2485C4859704}" type="presOf" srcId="{6C02CA0F-2CFF-4FC7-89C9-783C8A4FE924}" destId="{2BA02888-C513-415F-9501-7D724071D7FB}" srcOrd="0" destOrd="0" presId="urn:microsoft.com/office/officeart/2005/8/layout/lProcess2"/>
    <dgm:cxn modelId="{47692554-612B-45A8-8396-BF3F60043AFC}" type="presOf" srcId="{159798B0-C999-4554-A815-2B0093975C37}" destId="{CD29CABA-4ED2-4DEB-9E57-C61EDE0E7CFA}" srcOrd="0" destOrd="0" presId="urn:microsoft.com/office/officeart/2005/8/layout/lProcess2"/>
    <dgm:cxn modelId="{E6453A52-63C3-4868-A88A-A22380EB4CD0}" srcId="{6C02CA0F-2CFF-4FC7-89C9-783C8A4FE924}" destId="{1B49A7CB-CE77-4CA3-BB5D-2AC40E4284C6}" srcOrd="0" destOrd="0" parTransId="{31EBCFEC-D537-421E-98A9-08CA9D42B8A9}" sibTransId="{D922AABB-CC76-4AE0-A4A1-98D0AC3F7EBE}"/>
    <dgm:cxn modelId="{409BDFF8-E583-46AA-A83B-6C84AD7065CD}" type="presOf" srcId="{B026F1C9-26A6-4098-B4A0-2EBEA98F8B4E}" destId="{52741757-271C-45F3-B2A0-3C4447F47059}" srcOrd="0" destOrd="0" presId="urn:microsoft.com/office/officeart/2005/8/layout/lProcess2"/>
    <dgm:cxn modelId="{FE14D408-D197-41A4-B9BC-2FDF6536CC10}" srcId="{D1A7457F-56BA-4907-AEC0-EFFEBEA55C63}" destId="{159798B0-C999-4554-A815-2B0093975C37}" srcOrd="0" destOrd="0" parTransId="{0C1EC9E8-4B28-4037-9F39-929481E8C31D}" sibTransId="{5CBD5E1C-0DAF-4FB0-8536-73F7B4594D63}"/>
    <dgm:cxn modelId="{447540C9-A639-4F54-AA98-19AF71B268C5}" type="presOf" srcId="{1B49A7CB-CE77-4CA3-BB5D-2AC40E4284C6}" destId="{2B06F449-2154-4D9C-8C1B-AB044CAAC596}" srcOrd="0" destOrd="0" presId="urn:microsoft.com/office/officeart/2005/8/layout/lProcess2"/>
    <dgm:cxn modelId="{D00F91E1-78AA-4FFD-98E4-4E3AFD81C4EA}" type="presParOf" srcId="{52741757-271C-45F3-B2A0-3C4447F47059}" destId="{FD785735-8F03-4A94-AC52-9B61773E2440}" srcOrd="0" destOrd="0" presId="urn:microsoft.com/office/officeart/2005/8/layout/lProcess2"/>
    <dgm:cxn modelId="{5EA2BA9C-B72A-4699-A091-D6330764E6DC}" type="presParOf" srcId="{FD785735-8F03-4A94-AC52-9B61773E2440}" destId="{C9E731FE-2023-4C72-A139-913EE08FFAA4}" srcOrd="0" destOrd="0" presId="urn:microsoft.com/office/officeart/2005/8/layout/lProcess2"/>
    <dgm:cxn modelId="{6E5DE43A-3C55-413F-A250-10E113EE8967}" type="presParOf" srcId="{FD785735-8F03-4A94-AC52-9B61773E2440}" destId="{46A8A665-B6BE-4E45-AF96-84411C7FF675}" srcOrd="1" destOrd="0" presId="urn:microsoft.com/office/officeart/2005/8/layout/lProcess2"/>
    <dgm:cxn modelId="{669647B9-D4FF-4FC3-BEB7-8B5591ABF627}" type="presParOf" srcId="{FD785735-8F03-4A94-AC52-9B61773E2440}" destId="{581C880D-74A5-420B-B14A-780AE5C74310}" srcOrd="2" destOrd="0" presId="urn:microsoft.com/office/officeart/2005/8/layout/lProcess2"/>
    <dgm:cxn modelId="{2E6BDA69-B063-446D-85AE-09484FE65B9B}" type="presParOf" srcId="{581C880D-74A5-420B-B14A-780AE5C74310}" destId="{640BE681-1703-424B-B05F-80DA84F5A848}" srcOrd="0" destOrd="0" presId="urn:microsoft.com/office/officeart/2005/8/layout/lProcess2"/>
    <dgm:cxn modelId="{D70ACFB8-AC82-45C5-BE6A-092EAB2C85D7}" type="presParOf" srcId="{640BE681-1703-424B-B05F-80DA84F5A848}" destId="{CD29CABA-4ED2-4DEB-9E57-C61EDE0E7CFA}" srcOrd="0" destOrd="0" presId="urn:microsoft.com/office/officeart/2005/8/layout/lProcess2"/>
    <dgm:cxn modelId="{F117E107-0F97-42A7-9B82-315524DD9E5E}" type="presParOf" srcId="{640BE681-1703-424B-B05F-80DA84F5A848}" destId="{4B0D6E12-ADC1-4C65-95D2-772184C5B4AB}" srcOrd="1" destOrd="0" presId="urn:microsoft.com/office/officeart/2005/8/layout/lProcess2"/>
    <dgm:cxn modelId="{A3949473-5180-46E7-89AA-8AE30E9EDE08}" type="presParOf" srcId="{640BE681-1703-424B-B05F-80DA84F5A848}" destId="{B5B6B51B-F5A2-4031-A285-A2A7C6F2469B}" srcOrd="2" destOrd="0" presId="urn:microsoft.com/office/officeart/2005/8/layout/lProcess2"/>
    <dgm:cxn modelId="{167F133F-1DF2-4FBE-B652-8D37F0848A6E}" type="presParOf" srcId="{52741757-271C-45F3-B2A0-3C4447F47059}" destId="{44C531DB-80F7-432F-806C-0EB75D549606}" srcOrd="1" destOrd="0" presId="urn:microsoft.com/office/officeart/2005/8/layout/lProcess2"/>
    <dgm:cxn modelId="{C28AB00D-B458-4205-968E-01A8A392E793}" type="presParOf" srcId="{52741757-271C-45F3-B2A0-3C4447F47059}" destId="{15C4BAB8-2888-449F-9278-A8B96A79EF59}" srcOrd="2" destOrd="0" presId="urn:microsoft.com/office/officeart/2005/8/layout/lProcess2"/>
    <dgm:cxn modelId="{F2D421AF-1B08-4B5E-AC53-0AA91A574E0A}" type="presParOf" srcId="{15C4BAB8-2888-449F-9278-A8B96A79EF59}" destId="{2BA02888-C513-415F-9501-7D724071D7FB}" srcOrd="0" destOrd="0" presId="urn:microsoft.com/office/officeart/2005/8/layout/lProcess2"/>
    <dgm:cxn modelId="{86D34871-42AA-4A14-82F1-E84CE874E85B}" type="presParOf" srcId="{15C4BAB8-2888-449F-9278-A8B96A79EF59}" destId="{972E21F4-6CA4-40E1-B8FA-DD8E17E3F11A}" srcOrd="1" destOrd="0" presId="urn:microsoft.com/office/officeart/2005/8/layout/lProcess2"/>
    <dgm:cxn modelId="{DCFAF656-2843-400E-B908-C5B325BB5F42}" type="presParOf" srcId="{15C4BAB8-2888-449F-9278-A8B96A79EF59}" destId="{3EC55B7D-DD68-43FB-AD4A-BCC4D6DE7560}" srcOrd="2" destOrd="0" presId="urn:microsoft.com/office/officeart/2005/8/layout/lProcess2"/>
    <dgm:cxn modelId="{716DD11B-DECE-496E-9F4E-D5E373F14D0A}" type="presParOf" srcId="{3EC55B7D-DD68-43FB-AD4A-BCC4D6DE7560}" destId="{D23E43C8-1F14-4D09-A807-2B36764D2C21}" srcOrd="0" destOrd="0" presId="urn:microsoft.com/office/officeart/2005/8/layout/lProcess2"/>
    <dgm:cxn modelId="{FA9B8E51-DB22-42C9-B290-9A0F289092B2}" type="presParOf" srcId="{D23E43C8-1F14-4D09-A807-2B36764D2C21}" destId="{2B06F449-2154-4D9C-8C1B-AB044CAAC596}" srcOrd="0" destOrd="0" presId="urn:microsoft.com/office/officeart/2005/8/layout/lProcess2"/>
    <dgm:cxn modelId="{4FDD6C68-845B-4C60-AF5D-E540C684ED08}" type="presParOf" srcId="{D23E43C8-1F14-4D09-A807-2B36764D2C21}" destId="{0B39FBDB-2ADA-4898-9B3F-E0B217678C7C}" srcOrd="1" destOrd="0" presId="urn:microsoft.com/office/officeart/2005/8/layout/lProcess2"/>
    <dgm:cxn modelId="{2F579141-08FD-4571-971B-F84E230683ED}" type="presParOf" srcId="{D23E43C8-1F14-4D09-A807-2B36764D2C21}" destId="{51E08171-6D32-40D6-AE4E-05A42B3ED3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B55692D-CC55-4235-BC8B-50DA83E563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C1218AA5-EC61-470D-8929-222E37AFAB3E}">
      <dgm:prSet phldrT="[Texto]" custT="1"/>
      <dgm:spPr/>
      <dgm:t>
        <a:bodyPr/>
        <a:lstStyle/>
        <a:p>
          <a:r>
            <a:rPr lang="es-ES" sz="2000" b="0" dirty="0" smtClean="0">
              <a:solidFill>
                <a:schemeClr val="tx1"/>
              </a:solidFill>
            </a:rPr>
            <a:t>EXPEDIENTE</a:t>
          </a:r>
          <a:endParaRPr lang="es-ES" sz="2000" b="0" dirty="0">
            <a:solidFill>
              <a:schemeClr val="tx1"/>
            </a:solidFill>
          </a:endParaRPr>
        </a:p>
      </dgm:t>
    </dgm:pt>
    <dgm:pt modelId="{FCEED6A8-AD59-48BD-8CEF-04BE82F2B5AA}" type="parTrans" cxnId="{4B5EFB51-B71B-4606-AA23-D0BF6919F711}">
      <dgm:prSet/>
      <dgm:spPr/>
      <dgm:t>
        <a:bodyPr/>
        <a:lstStyle/>
        <a:p>
          <a:endParaRPr lang="es-ES"/>
        </a:p>
      </dgm:t>
    </dgm:pt>
    <dgm:pt modelId="{CFDA8611-B663-4515-BCF3-EDEEBFCB6C1A}" type="sibTrans" cxnId="{4B5EFB51-B71B-4606-AA23-D0BF6919F711}">
      <dgm:prSet/>
      <dgm:spPr/>
      <dgm:t>
        <a:bodyPr/>
        <a:lstStyle/>
        <a:p>
          <a:endParaRPr lang="es-ES"/>
        </a:p>
      </dgm:t>
    </dgm:pt>
    <dgm:pt modelId="{12331069-A5F6-42B2-B888-0C31D30F8703}" type="asst">
      <dgm:prSet phldrT="[Texto]" custT="1"/>
      <dgm:spPr/>
      <dgm:t>
        <a:bodyPr/>
        <a:lstStyle/>
        <a:p>
          <a:r>
            <a:rPr lang="es-MX" sz="1800" dirty="0" smtClean="0">
              <a:solidFill>
                <a:schemeClr val="tx1"/>
              </a:solidFill>
            </a:rPr>
            <a:t>Testimonios que registran un hecho, acto administrativo, jurídico, fiscal o contable. </a:t>
          </a:r>
          <a:endParaRPr lang="es-ES" sz="1800" dirty="0">
            <a:solidFill>
              <a:schemeClr val="tx1"/>
            </a:solidFill>
          </a:endParaRPr>
        </a:p>
      </dgm:t>
    </dgm:pt>
    <dgm:pt modelId="{2E3D547C-C875-4821-A610-E3994D780622}" type="parTrans" cxnId="{009BAC74-360B-46EE-A75A-FB2F0DB21753}">
      <dgm:prSet/>
      <dgm:spPr/>
      <dgm:t>
        <a:bodyPr/>
        <a:lstStyle/>
        <a:p>
          <a:endParaRPr lang="es-ES"/>
        </a:p>
      </dgm:t>
    </dgm:pt>
    <dgm:pt modelId="{21A5FE29-263F-4B67-9652-E47E18BE6CE3}" type="sibTrans" cxnId="{009BAC74-360B-46EE-A75A-FB2F0DB21753}">
      <dgm:prSet/>
      <dgm:spPr/>
      <dgm:t>
        <a:bodyPr/>
        <a:lstStyle/>
        <a:p>
          <a:endParaRPr lang="es-ES"/>
        </a:p>
      </dgm:t>
    </dgm:pt>
    <dgm:pt modelId="{EA157F24-8051-4DBF-BD5F-F5C37BEBB9A9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PRODUCIDO</a:t>
          </a:r>
          <a:endParaRPr lang="es-ES" sz="1600" dirty="0">
            <a:solidFill>
              <a:schemeClr val="tx1"/>
            </a:solidFill>
          </a:endParaRPr>
        </a:p>
      </dgm:t>
    </dgm:pt>
    <dgm:pt modelId="{1F108C75-0B8C-4D49-A025-EFCF062686BA}" type="parTrans" cxnId="{98D2FA80-0681-4A29-9A53-B7D883A85EF4}">
      <dgm:prSet/>
      <dgm:spPr/>
      <dgm:t>
        <a:bodyPr/>
        <a:lstStyle/>
        <a:p>
          <a:endParaRPr lang="es-ES"/>
        </a:p>
      </dgm:t>
    </dgm:pt>
    <dgm:pt modelId="{1961DA76-0139-45C5-BD60-29009002BCD1}" type="sibTrans" cxnId="{98D2FA80-0681-4A29-9A53-B7D883A85EF4}">
      <dgm:prSet/>
      <dgm:spPr/>
      <dgm:t>
        <a:bodyPr/>
        <a:lstStyle/>
        <a:p>
          <a:endParaRPr lang="es-ES"/>
        </a:p>
      </dgm:t>
    </dgm:pt>
    <dgm:pt modelId="{5947D3A9-6A9F-4F20-A08E-18DB8C964AB1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RECIBIDO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>
            <a:solidFill>
              <a:schemeClr val="tx1"/>
            </a:solidFill>
          </a:endParaRPr>
        </a:p>
      </dgm:t>
    </dgm:pt>
    <dgm:pt modelId="{31887D41-60EA-4F2C-A671-3835C6C70F41}" type="parTrans" cxnId="{8AD1CF5C-857A-4F66-B5A1-227957ADA70F}">
      <dgm:prSet/>
      <dgm:spPr/>
      <dgm:t>
        <a:bodyPr/>
        <a:lstStyle/>
        <a:p>
          <a:endParaRPr lang="es-ES"/>
        </a:p>
      </dgm:t>
    </dgm:pt>
    <dgm:pt modelId="{3C1090C2-B95B-4C45-BC8D-6F0D1DB6020B}" type="sibTrans" cxnId="{8AD1CF5C-857A-4F66-B5A1-227957ADA70F}">
      <dgm:prSet/>
      <dgm:spPr/>
      <dgm:t>
        <a:bodyPr/>
        <a:lstStyle/>
        <a:p>
          <a:endParaRPr lang="es-ES"/>
        </a:p>
      </dgm:t>
    </dgm:pt>
    <dgm:pt modelId="{FC85D828-B2A2-4A0D-8FB7-419F28E34F7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UTILIZADO</a:t>
          </a:r>
          <a:endParaRPr lang="es-ES" sz="1600" dirty="0">
            <a:solidFill>
              <a:schemeClr val="tx1"/>
            </a:solidFill>
          </a:endParaRPr>
        </a:p>
      </dgm:t>
    </dgm:pt>
    <dgm:pt modelId="{E00E5B0A-F4A4-498D-82E6-B7B724E222E3}" type="parTrans" cxnId="{48E35B43-6F2A-4C83-A352-12DB7DEF0B50}">
      <dgm:prSet/>
      <dgm:spPr/>
      <dgm:t>
        <a:bodyPr/>
        <a:lstStyle/>
        <a:p>
          <a:endParaRPr lang="es-ES"/>
        </a:p>
      </dgm:t>
    </dgm:pt>
    <dgm:pt modelId="{96D84388-01ED-46DC-9B49-D46ECE16EEB6}" type="sibTrans" cxnId="{48E35B43-6F2A-4C83-A352-12DB7DEF0B50}">
      <dgm:prSet/>
      <dgm:spPr/>
      <dgm:t>
        <a:bodyPr/>
        <a:lstStyle/>
        <a:p>
          <a:endParaRPr lang="es-ES"/>
        </a:p>
      </dgm:t>
    </dgm:pt>
    <dgm:pt modelId="{8B3B3A8B-10C2-478A-9045-C383CAE745AD}" type="pres">
      <dgm:prSet presAssocID="{0B55692D-CC55-4235-BC8B-50DA83E563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6590D3-E2A4-451E-9EE0-1FF0D2A81155}" type="pres">
      <dgm:prSet presAssocID="{C1218AA5-EC61-470D-8929-222E37AFAB3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A5DFFB-AD45-4AAD-9F5F-AA28253A73EA}" type="pres">
      <dgm:prSet presAssocID="{C1218AA5-EC61-470D-8929-222E37AFAB3E}" presName="rootComposite1" presStyleCnt="0"/>
      <dgm:spPr/>
      <dgm:t>
        <a:bodyPr/>
        <a:lstStyle/>
        <a:p>
          <a:endParaRPr lang="es-ES"/>
        </a:p>
      </dgm:t>
    </dgm:pt>
    <dgm:pt modelId="{2A1FDF72-EA6E-4DE2-BC7B-55F5258E8023}" type="pres">
      <dgm:prSet presAssocID="{C1218AA5-EC61-470D-8929-222E37AFAB3E}" presName="rootText1" presStyleLbl="node0" presStyleIdx="0" presStyleCnt="1" custScaleX="309953" custScaleY="2107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E49840-3301-41F7-B4C1-FFB7B80ADC04}" type="pres">
      <dgm:prSet presAssocID="{C1218AA5-EC61-470D-8929-222E37AFAB3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38EAA86-19C9-4292-8E09-73B8A88DDEE1}" type="pres">
      <dgm:prSet presAssocID="{C1218AA5-EC61-470D-8929-222E37AFAB3E}" presName="hierChild2" presStyleCnt="0"/>
      <dgm:spPr/>
      <dgm:t>
        <a:bodyPr/>
        <a:lstStyle/>
        <a:p>
          <a:endParaRPr lang="es-ES"/>
        </a:p>
      </dgm:t>
    </dgm:pt>
    <dgm:pt modelId="{7FEA8A96-E719-4D38-85A7-48A784E637AA}" type="pres">
      <dgm:prSet presAssocID="{1F108C75-0B8C-4D49-A025-EFCF062686B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2BAB305-4B8C-4DA1-BB88-1CF5501392CD}" type="pres">
      <dgm:prSet presAssocID="{EA157F24-8051-4DBF-BD5F-F5C37BEBB9A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799BDD1-A1EE-48FB-94AC-D768138EA1C9}" type="pres">
      <dgm:prSet presAssocID="{EA157F24-8051-4DBF-BD5F-F5C37BEBB9A9}" presName="rootComposite" presStyleCnt="0"/>
      <dgm:spPr/>
      <dgm:t>
        <a:bodyPr/>
        <a:lstStyle/>
        <a:p>
          <a:endParaRPr lang="es-ES"/>
        </a:p>
      </dgm:t>
    </dgm:pt>
    <dgm:pt modelId="{D3506023-A6F9-4417-A3A5-3BDB77877999}" type="pres">
      <dgm:prSet presAssocID="{EA157F24-8051-4DBF-BD5F-F5C37BEBB9A9}" presName="rootText" presStyleLbl="node2" presStyleIdx="0" presStyleCnt="3" custScaleX="217217" custScaleY="127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417BD6-3F8A-463F-9641-9D31451F154F}" type="pres">
      <dgm:prSet presAssocID="{EA157F24-8051-4DBF-BD5F-F5C37BEBB9A9}" presName="rootConnector" presStyleLbl="node2" presStyleIdx="0" presStyleCnt="3"/>
      <dgm:spPr/>
      <dgm:t>
        <a:bodyPr/>
        <a:lstStyle/>
        <a:p>
          <a:endParaRPr lang="es-ES"/>
        </a:p>
      </dgm:t>
    </dgm:pt>
    <dgm:pt modelId="{AD5E2CF3-9960-4CCF-B5DE-70E892DB8CE3}" type="pres">
      <dgm:prSet presAssocID="{EA157F24-8051-4DBF-BD5F-F5C37BEBB9A9}" presName="hierChild4" presStyleCnt="0"/>
      <dgm:spPr/>
      <dgm:t>
        <a:bodyPr/>
        <a:lstStyle/>
        <a:p>
          <a:endParaRPr lang="es-ES"/>
        </a:p>
      </dgm:t>
    </dgm:pt>
    <dgm:pt modelId="{979880D4-399D-425C-B591-A22E54D4C089}" type="pres">
      <dgm:prSet presAssocID="{EA157F24-8051-4DBF-BD5F-F5C37BEBB9A9}" presName="hierChild5" presStyleCnt="0"/>
      <dgm:spPr/>
      <dgm:t>
        <a:bodyPr/>
        <a:lstStyle/>
        <a:p>
          <a:endParaRPr lang="es-ES"/>
        </a:p>
      </dgm:t>
    </dgm:pt>
    <dgm:pt modelId="{B61F1844-6F5A-42F0-8073-9BEFAF408CCC}" type="pres">
      <dgm:prSet presAssocID="{31887D41-60EA-4F2C-A671-3835C6C70F4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D9A7542-5197-4E37-BCF1-04720D43B777}" type="pres">
      <dgm:prSet presAssocID="{5947D3A9-6A9F-4F20-A08E-18DB8C964AB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64F0D8A-91C9-436E-8DDC-DDED8EFEBED4}" type="pres">
      <dgm:prSet presAssocID="{5947D3A9-6A9F-4F20-A08E-18DB8C964AB1}" presName="rootComposite" presStyleCnt="0"/>
      <dgm:spPr/>
      <dgm:t>
        <a:bodyPr/>
        <a:lstStyle/>
        <a:p>
          <a:endParaRPr lang="es-ES"/>
        </a:p>
      </dgm:t>
    </dgm:pt>
    <dgm:pt modelId="{98BC03B5-D414-479B-8DF8-5B3958A804E9}" type="pres">
      <dgm:prSet presAssocID="{5947D3A9-6A9F-4F20-A08E-18DB8C964AB1}" presName="rootText" presStyleLbl="node2" presStyleIdx="1" presStyleCnt="3" custScaleX="179908" custScaleY="112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FEC7A6-BCFE-42B2-92B6-E42451A50B62}" type="pres">
      <dgm:prSet presAssocID="{5947D3A9-6A9F-4F20-A08E-18DB8C964A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6EC8FD47-CBA3-46EA-948C-93A12AC875A3}" type="pres">
      <dgm:prSet presAssocID="{5947D3A9-6A9F-4F20-A08E-18DB8C964AB1}" presName="hierChild4" presStyleCnt="0"/>
      <dgm:spPr/>
      <dgm:t>
        <a:bodyPr/>
        <a:lstStyle/>
        <a:p>
          <a:endParaRPr lang="es-ES"/>
        </a:p>
      </dgm:t>
    </dgm:pt>
    <dgm:pt modelId="{3AF3BDEB-4E9E-49BF-8E0B-2D3564285008}" type="pres">
      <dgm:prSet presAssocID="{5947D3A9-6A9F-4F20-A08E-18DB8C964AB1}" presName="hierChild5" presStyleCnt="0"/>
      <dgm:spPr/>
      <dgm:t>
        <a:bodyPr/>
        <a:lstStyle/>
        <a:p>
          <a:endParaRPr lang="es-ES"/>
        </a:p>
      </dgm:t>
    </dgm:pt>
    <dgm:pt modelId="{E409DB96-F3BC-4C30-85EA-ECE3B040AD57}" type="pres">
      <dgm:prSet presAssocID="{E00E5B0A-F4A4-498D-82E6-B7B724E222E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1F5583-9317-4E10-9341-C8014A5E25A0}" type="pres">
      <dgm:prSet presAssocID="{FC85D828-B2A2-4A0D-8FB7-419F28E34F7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9BAF97F-3A92-4D47-94CE-5B95AE29BBF5}" type="pres">
      <dgm:prSet presAssocID="{FC85D828-B2A2-4A0D-8FB7-419F28E34F74}" presName="rootComposite" presStyleCnt="0"/>
      <dgm:spPr/>
      <dgm:t>
        <a:bodyPr/>
        <a:lstStyle/>
        <a:p>
          <a:endParaRPr lang="es-ES"/>
        </a:p>
      </dgm:t>
    </dgm:pt>
    <dgm:pt modelId="{36A2F6AD-F024-43EF-8337-EB34FD52D38C}" type="pres">
      <dgm:prSet presAssocID="{FC85D828-B2A2-4A0D-8FB7-419F28E34F74}" presName="rootText" presStyleLbl="node2" presStyleIdx="2" presStyleCnt="3" custScaleX="182840" custScaleY="1349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ECF7B5-B579-42B4-AEB2-9ED79B9C4FD3}" type="pres">
      <dgm:prSet presAssocID="{FC85D828-B2A2-4A0D-8FB7-419F28E34F74}" presName="rootConnector" presStyleLbl="node2" presStyleIdx="2" presStyleCnt="3"/>
      <dgm:spPr/>
      <dgm:t>
        <a:bodyPr/>
        <a:lstStyle/>
        <a:p>
          <a:endParaRPr lang="es-ES"/>
        </a:p>
      </dgm:t>
    </dgm:pt>
    <dgm:pt modelId="{FDC2622B-1DB3-4A31-95CD-FA2624F2D474}" type="pres">
      <dgm:prSet presAssocID="{FC85D828-B2A2-4A0D-8FB7-419F28E34F74}" presName="hierChild4" presStyleCnt="0"/>
      <dgm:spPr/>
      <dgm:t>
        <a:bodyPr/>
        <a:lstStyle/>
        <a:p>
          <a:endParaRPr lang="es-ES"/>
        </a:p>
      </dgm:t>
    </dgm:pt>
    <dgm:pt modelId="{6DCE9217-4236-4A31-9F95-452069A9CD53}" type="pres">
      <dgm:prSet presAssocID="{FC85D828-B2A2-4A0D-8FB7-419F28E34F74}" presName="hierChild5" presStyleCnt="0"/>
      <dgm:spPr/>
      <dgm:t>
        <a:bodyPr/>
        <a:lstStyle/>
        <a:p>
          <a:endParaRPr lang="es-ES"/>
        </a:p>
      </dgm:t>
    </dgm:pt>
    <dgm:pt modelId="{21C69E7B-2A19-4A9C-924C-518C62D974FD}" type="pres">
      <dgm:prSet presAssocID="{C1218AA5-EC61-470D-8929-222E37AFAB3E}" presName="hierChild3" presStyleCnt="0"/>
      <dgm:spPr/>
      <dgm:t>
        <a:bodyPr/>
        <a:lstStyle/>
        <a:p>
          <a:endParaRPr lang="es-ES"/>
        </a:p>
      </dgm:t>
    </dgm:pt>
    <dgm:pt modelId="{99CA0292-024B-4AC6-9CEE-B57A7A7E43CE}" type="pres">
      <dgm:prSet presAssocID="{2E3D547C-C875-4821-A610-E3994D78062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62AF7C6-6063-4AE7-8F54-8BA070F263F5}" type="pres">
      <dgm:prSet presAssocID="{12331069-A5F6-42B2-B888-0C31D30F8703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AAC0683-3F4C-44FD-8C29-C15D2B9A6E3C}" type="pres">
      <dgm:prSet presAssocID="{12331069-A5F6-42B2-B888-0C31D30F8703}" presName="rootComposite3" presStyleCnt="0"/>
      <dgm:spPr/>
      <dgm:t>
        <a:bodyPr/>
        <a:lstStyle/>
        <a:p>
          <a:endParaRPr lang="es-ES"/>
        </a:p>
      </dgm:t>
    </dgm:pt>
    <dgm:pt modelId="{5D72CE0C-285D-4E64-A94C-4557E988ED6F}" type="pres">
      <dgm:prSet presAssocID="{12331069-A5F6-42B2-B888-0C31D30F8703}" presName="rootText3" presStyleLbl="asst1" presStyleIdx="0" presStyleCnt="1" custScaleX="423630" custScaleY="301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5D365C-2B97-4948-9529-37FDF99AC18F}" type="pres">
      <dgm:prSet presAssocID="{12331069-A5F6-42B2-B888-0C31D30F870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DD041DC-ABC1-4817-8C29-1D1903A7C9CC}" type="pres">
      <dgm:prSet presAssocID="{12331069-A5F6-42B2-B888-0C31D30F8703}" presName="hierChild6" presStyleCnt="0"/>
      <dgm:spPr/>
      <dgm:t>
        <a:bodyPr/>
        <a:lstStyle/>
        <a:p>
          <a:endParaRPr lang="es-ES"/>
        </a:p>
      </dgm:t>
    </dgm:pt>
    <dgm:pt modelId="{FA6009D8-8693-4CCD-9033-FBE7B888B01E}" type="pres">
      <dgm:prSet presAssocID="{12331069-A5F6-42B2-B888-0C31D30F8703}" presName="hierChild7" presStyleCnt="0"/>
      <dgm:spPr/>
      <dgm:t>
        <a:bodyPr/>
        <a:lstStyle/>
        <a:p>
          <a:endParaRPr lang="es-ES"/>
        </a:p>
      </dgm:t>
    </dgm:pt>
  </dgm:ptLst>
  <dgm:cxnLst>
    <dgm:cxn modelId="{B8694C14-D6BD-418C-A385-8B328184475B}" type="presOf" srcId="{FC85D828-B2A2-4A0D-8FB7-419F28E34F74}" destId="{CCECF7B5-B579-42B4-AEB2-9ED79B9C4FD3}" srcOrd="1" destOrd="0" presId="urn:microsoft.com/office/officeart/2005/8/layout/orgChart1"/>
    <dgm:cxn modelId="{BAAFB557-7BDB-45CF-A93D-B10499967090}" type="presOf" srcId="{12331069-A5F6-42B2-B888-0C31D30F8703}" destId="{A85D365C-2B97-4948-9529-37FDF99AC18F}" srcOrd="1" destOrd="0" presId="urn:microsoft.com/office/officeart/2005/8/layout/orgChart1"/>
    <dgm:cxn modelId="{8AD1CF5C-857A-4F66-B5A1-227957ADA70F}" srcId="{C1218AA5-EC61-470D-8929-222E37AFAB3E}" destId="{5947D3A9-6A9F-4F20-A08E-18DB8C964AB1}" srcOrd="2" destOrd="0" parTransId="{31887D41-60EA-4F2C-A671-3835C6C70F41}" sibTransId="{3C1090C2-B95B-4C45-BC8D-6F0D1DB6020B}"/>
    <dgm:cxn modelId="{5F87B987-2DC0-4F99-B1BA-FB2930196E57}" type="presOf" srcId="{0B55692D-CC55-4235-BC8B-50DA83E5635C}" destId="{8B3B3A8B-10C2-478A-9045-C383CAE745AD}" srcOrd="0" destOrd="0" presId="urn:microsoft.com/office/officeart/2005/8/layout/orgChart1"/>
    <dgm:cxn modelId="{98D2FA80-0681-4A29-9A53-B7D883A85EF4}" srcId="{C1218AA5-EC61-470D-8929-222E37AFAB3E}" destId="{EA157F24-8051-4DBF-BD5F-F5C37BEBB9A9}" srcOrd="1" destOrd="0" parTransId="{1F108C75-0B8C-4D49-A025-EFCF062686BA}" sibTransId="{1961DA76-0139-45C5-BD60-29009002BCD1}"/>
    <dgm:cxn modelId="{DF7FB741-C55E-415D-BA3F-BCB0AD5B2B7B}" type="presOf" srcId="{C1218AA5-EC61-470D-8929-222E37AFAB3E}" destId="{62E49840-3301-41F7-B4C1-FFB7B80ADC04}" srcOrd="1" destOrd="0" presId="urn:microsoft.com/office/officeart/2005/8/layout/orgChart1"/>
    <dgm:cxn modelId="{009BAC74-360B-46EE-A75A-FB2F0DB21753}" srcId="{C1218AA5-EC61-470D-8929-222E37AFAB3E}" destId="{12331069-A5F6-42B2-B888-0C31D30F8703}" srcOrd="0" destOrd="0" parTransId="{2E3D547C-C875-4821-A610-E3994D780622}" sibTransId="{21A5FE29-263F-4B67-9652-E47E18BE6CE3}"/>
    <dgm:cxn modelId="{4B5EFB51-B71B-4606-AA23-D0BF6919F711}" srcId="{0B55692D-CC55-4235-BC8B-50DA83E5635C}" destId="{C1218AA5-EC61-470D-8929-222E37AFAB3E}" srcOrd="0" destOrd="0" parTransId="{FCEED6A8-AD59-48BD-8CEF-04BE82F2B5AA}" sibTransId="{CFDA8611-B663-4515-BCF3-EDEEBFCB6C1A}"/>
    <dgm:cxn modelId="{CB843541-FDEF-461A-BCEE-F487C9FC9D99}" type="presOf" srcId="{31887D41-60EA-4F2C-A671-3835C6C70F41}" destId="{B61F1844-6F5A-42F0-8073-9BEFAF408CCC}" srcOrd="0" destOrd="0" presId="urn:microsoft.com/office/officeart/2005/8/layout/orgChart1"/>
    <dgm:cxn modelId="{48E35B43-6F2A-4C83-A352-12DB7DEF0B50}" srcId="{C1218AA5-EC61-470D-8929-222E37AFAB3E}" destId="{FC85D828-B2A2-4A0D-8FB7-419F28E34F74}" srcOrd="3" destOrd="0" parTransId="{E00E5B0A-F4A4-498D-82E6-B7B724E222E3}" sibTransId="{96D84388-01ED-46DC-9B49-D46ECE16EEB6}"/>
    <dgm:cxn modelId="{85EC20FA-51EE-4393-8D2C-8433803BA6C2}" type="presOf" srcId="{1F108C75-0B8C-4D49-A025-EFCF062686BA}" destId="{7FEA8A96-E719-4D38-85A7-48A784E637AA}" srcOrd="0" destOrd="0" presId="urn:microsoft.com/office/officeart/2005/8/layout/orgChart1"/>
    <dgm:cxn modelId="{0AD66558-8D10-4D85-8764-BA763D68A2B8}" type="presOf" srcId="{2E3D547C-C875-4821-A610-E3994D780622}" destId="{99CA0292-024B-4AC6-9CEE-B57A7A7E43CE}" srcOrd="0" destOrd="0" presId="urn:microsoft.com/office/officeart/2005/8/layout/orgChart1"/>
    <dgm:cxn modelId="{23A8B2E0-EC22-4204-A591-E85A63ABFEA1}" type="presOf" srcId="{FC85D828-B2A2-4A0D-8FB7-419F28E34F74}" destId="{36A2F6AD-F024-43EF-8337-EB34FD52D38C}" srcOrd="0" destOrd="0" presId="urn:microsoft.com/office/officeart/2005/8/layout/orgChart1"/>
    <dgm:cxn modelId="{E33BFB7A-7D03-4978-A4A3-3696D9CA56F9}" type="presOf" srcId="{EA157F24-8051-4DBF-BD5F-F5C37BEBB9A9}" destId="{D3506023-A6F9-4417-A3A5-3BDB77877999}" srcOrd="0" destOrd="0" presId="urn:microsoft.com/office/officeart/2005/8/layout/orgChart1"/>
    <dgm:cxn modelId="{84A64B65-D162-4743-9DFC-90C19300E286}" type="presOf" srcId="{5947D3A9-6A9F-4F20-A08E-18DB8C964AB1}" destId="{98BC03B5-D414-479B-8DF8-5B3958A804E9}" srcOrd="0" destOrd="0" presId="urn:microsoft.com/office/officeart/2005/8/layout/orgChart1"/>
    <dgm:cxn modelId="{0C476537-A0C3-4E59-B264-FD7BA64CC9B3}" type="presOf" srcId="{5947D3A9-6A9F-4F20-A08E-18DB8C964AB1}" destId="{75FEC7A6-BCFE-42B2-92B6-E42451A50B62}" srcOrd="1" destOrd="0" presId="urn:microsoft.com/office/officeart/2005/8/layout/orgChart1"/>
    <dgm:cxn modelId="{4F5B91FF-9B1E-4A11-B548-7A882FB9BBB0}" type="presOf" srcId="{EA157F24-8051-4DBF-BD5F-F5C37BEBB9A9}" destId="{BB417BD6-3F8A-463F-9641-9D31451F154F}" srcOrd="1" destOrd="0" presId="urn:microsoft.com/office/officeart/2005/8/layout/orgChart1"/>
    <dgm:cxn modelId="{70F9B0E3-8E1B-446D-87E0-10279ECEBF48}" type="presOf" srcId="{12331069-A5F6-42B2-B888-0C31D30F8703}" destId="{5D72CE0C-285D-4E64-A94C-4557E988ED6F}" srcOrd="0" destOrd="0" presId="urn:microsoft.com/office/officeart/2005/8/layout/orgChart1"/>
    <dgm:cxn modelId="{1D9D119F-05A5-446A-8731-804443F0602A}" type="presOf" srcId="{C1218AA5-EC61-470D-8929-222E37AFAB3E}" destId="{2A1FDF72-EA6E-4DE2-BC7B-55F5258E8023}" srcOrd="0" destOrd="0" presId="urn:microsoft.com/office/officeart/2005/8/layout/orgChart1"/>
    <dgm:cxn modelId="{ECBE06F4-67C0-4913-97E1-EEBB6EFB2E3F}" type="presOf" srcId="{E00E5B0A-F4A4-498D-82E6-B7B724E222E3}" destId="{E409DB96-F3BC-4C30-85EA-ECE3B040AD57}" srcOrd="0" destOrd="0" presId="urn:microsoft.com/office/officeart/2005/8/layout/orgChart1"/>
    <dgm:cxn modelId="{961E7F9B-DC33-457B-AC21-E49DAA3F96B2}" type="presParOf" srcId="{8B3B3A8B-10C2-478A-9045-C383CAE745AD}" destId="{056590D3-E2A4-451E-9EE0-1FF0D2A81155}" srcOrd="0" destOrd="0" presId="urn:microsoft.com/office/officeart/2005/8/layout/orgChart1"/>
    <dgm:cxn modelId="{DA54C55F-80F0-454C-A7F2-FAF03D4AA9EB}" type="presParOf" srcId="{056590D3-E2A4-451E-9EE0-1FF0D2A81155}" destId="{56A5DFFB-AD45-4AAD-9F5F-AA28253A73EA}" srcOrd="0" destOrd="0" presId="urn:microsoft.com/office/officeart/2005/8/layout/orgChart1"/>
    <dgm:cxn modelId="{EAB2B4D4-915E-4AF3-BF49-65908953665B}" type="presParOf" srcId="{56A5DFFB-AD45-4AAD-9F5F-AA28253A73EA}" destId="{2A1FDF72-EA6E-4DE2-BC7B-55F5258E8023}" srcOrd="0" destOrd="0" presId="urn:microsoft.com/office/officeart/2005/8/layout/orgChart1"/>
    <dgm:cxn modelId="{8E18E763-51FD-4277-A055-02D63EC35D6B}" type="presParOf" srcId="{56A5DFFB-AD45-4AAD-9F5F-AA28253A73EA}" destId="{62E49840-3301-41F7-B4C1-FFB7B80ADC04}" srcOrd="1" destOrd="0" presId="urn:microsoft.com/office/officeart/2005/8/layout/orgChart1"/>
    <dgm:cxn modelId="{B9291D39-100A-4942-8732-CDE7A4CE37A6}" type="presParOf" srcId="{056590D3-E2A4-451E-9EE0-1FF0D2A81155}" destId="{238EAA86-19C9-4292-8E09-73B8A88DDEE1}" srcOrd="1" destOrd="0" presId="urn:microsoft.com/office/officeart/2005/8/layout/orgChart1"/>
    <dgm:cxn modelId="{B1BF462F-83E3-46EE-8D9B-9A1F575471E6}" type="presParOf" srcId="{238EAA86-19C9-4292-8E09-73B8A88DDEE1}" destId="{7FEA8A96-E719-4D38-85A7-48A784E637AA}" srcOrd="0" destOrd="0" presId="urn:microsoft.com/office/officeart/2005/8/layout/orgChart1"/>
    <dgm:cxn modelId="{DC5FD599-E28C-42C2-B271-C70466D42EA3}" type="presParOf" srcId="{238EAA86-19C9-4292-8E09-73B8A88DDEE1}" destId="{82BAB305-4B8C-4DA1-BB88-1CF5501392CD}" srcOrd="1" destOrd="0" presId="urn:microsoft.com/office/officeart/2005/8/layout/orgChart1"/>
    <dgm:cxn modelId="{1DBD6506-E1FE-46B1-85F4-C814DBA52694}" type="presParOf" srcId="{82BAB305-4B8C-4DA1-BB88-1CF5501392CD}" destId="{4799BDD1-A1EE-48FB-94AC-D768138EA1C9}" srcOrd="0" destOrd="0" presId="urn:microsoft.com/office/officeart/2005/8/layout/orgChart1"/>
    <dgm:cxn modelId="{3FF88D0F-D37F-4A52-BC83-50DA17F0094C}" type="presParOf" srcId="{4799BDD1-A1EE-48FB-94AC-D768138EA1C9}" destId="{D3506023-A6F9-4417-A3A5-3BDB77877999}" srcOrd="0" destOrd="0" presId="urn:microsoft.com/office/officeart/2005/8/layout/orgChart1"/>
    <dgm:cxn modelId="{C12BC9EA-A8A1-483E-A932-C678FEB589B9}" type="presParOf" srcId="{4799BDD1-A1EE-48FB-94AC-D768138EA1C9}" destId="{BB417BD6-3F8A-463F-9641-9D31451F154F}" srcOrd="1" destOrd="0" presId="urn:microsoft.com/office/officeart/2005/8/layout/orgChart1"/>
    <dgm:cxn modelId="{7FA5C11F-18F3-4AB4-9564-025DEA913CFE}" type="presParOf" srcId="{82BAB305-4B8C-4DA1-BB88-1CF5501392CD}" destId="{AD5E2CF3-9960-4CCF-B5DE-70E892DB8CE3}" srcOrd="1" destOrd="0" presId="urn:microsoft.com/office/officeart/2005/8/layout/orgChart1"/>
    <dgm:cxn modelId="{EA9E4C98-8E2E-4252-B11B-571F3B470FD2}" type="presParOf" srcId="{82BAB305-4B8C-4DA1-BB88-1CF5501392CD}" destId="{979880D4-399D-425C-B591-A22E54D4C089}" srcOrd="2" destOrd="0" presId="urn:microsoft.com/office/officeart/2005/8/layout/orgChart1"/>
    <dgm:cxn modelId="{914D60CF-AA90-4094-9C99-342CE43A103B}" type="presParOf" srcId="{238EAA86-19C9-4292-8E09-73B8A88DDEE1}" destId="{B61F1844-6F5A-42F0-8073-9BEFAF408CCC}" srcOrd="2" destOrd="0" presId="urn:microsoft.com/office/officeart/2005/8/layout/orgChart1"/>
    <dgm:cxn modelId="{DD3F19C9-8622-4DF9-B77B-D6F481A07089}" type="presParOf" srcId="{238EAA86-19C9-4292-8E09-73B8A88DDEE1}" destId="{DD9A7542-5197-4E37-BCF1-04720D43B777}" srcOrd="3" destOrd="0" presId="urn:microsoft.com/office/officeart/2005/8/layout/orgChart1"/>
    <dgm:cxn modelId="{D5A2822B-1405-4436-B85C-966A50B29A90}" type="presParOf" srcId="{DD9A7542-5197-4E37-BCF1-04720D43B777}" destId="{E64F0D8A-91C9-436E-8DDC-DDED8EFEBED4}" srcOrd="0" destOrd="0" presId="urn:microsoft.com/office/officeart/2005/8/layout/orgChart1"/>
    <dgm:cxn modelId="{C3D36FB2-E5A3-4262-B360-25CA45E9C1B6}" type="presParOf" srcId="{E64F0D8A-91C9-436E-8DDC-DDED8EFEBED4}" destId="{98BC03B5-D414-479B-8DF8-5B3958A804E9}" srcOrd="0" destOrd="0" presId="urn:microsoft.com/office/officeart/2005/8/layout/orgChart1"/>
    <dgm:cxn modelId="{D5C2E398-EEA1-447D-A683-B1E008AB970B}" type="presParOf" srcId="{E64F0D8A-91C9-436E-8DDC-DDED8EFEBED4}" destId="{75FEC7A6-BCFE-42B2-92B6-E42451A50B62}" srcOrd="1" destOrd="0" presId="urn:microsoft.com/office/officeart/2005/8/layout/orgChart1"/>
    <dgm:cxn modelId="{9557C5C8-04E4-419B-87DB-383B43858F43}" type="presParOf" srcId="{DD9A7542-5197-4E37-BCF1-04720D43B777}" destId="{6EC8FD47-CBA3-46EA-948C-93A12AC875A3}" srcOrd="1" destOrd="0" presId="urn:microsoft.com/office/officeart/2005/8/layout/orgChart1"/>
    <dgm:cxn modelId="{17480518-834D-423F-A6AB-348FDA478B08}" type="presParOf" srcId="{DD9A7542-5197-4E37-BCF1-04720D43B777}" destId="{3AF3BDEB-4E9E-49BF-8E0B-2D3564285008}" srcOrd="2" destOrd="0" presId="urn:microsoft.com/office/officeart/2005/8/layout/orgChart1"/>
    <dgm:cxn modelId="{F80EC704-31FF-4BA8-898B-AC69208EA94D}" type="presParOf" srcId="{238EAA86-19C9-4292-8E09-73B8A88DDEE1}" destId="{E409DB96-F3BC-4C30-85EA-ECE3B040AD57}" srcOrd="4" destOrd="0" presId="urn:microsoft.com/office/officeart/2005/8/layout/orgChart1"/>
    <dgm:cxn modelId="{CE445B4D-460C-4ECC-A1D8-B3296B42126B}" type="presParOf" srcId="{238EAA86-19C9-4292-8E09-73B8A88DDEE1}" destId="{621F5583-9317-4E10-9341-C8014A5E25A0}" srcOrd="5" destOrd="0" presId="urn:microsoft.com/office/officeart/2005/8/layout/orgChart1"/>
    <dgm:cxn modelId="{50011C76-D549-4830-9A53-2902D166EE03}" type="presParOf" srcId="{621F5583-9317-4E10-9341-C8014A5E25A0}" destId="{99BAF97F-3A92-4D47-94CE-5B95AE29BBF5}" srcOrd="0" destOrd="0" presId="urn:microsoft.com/office/officeart/2005/8/layout/orgChart1"/>
    <dgm:cxn modelId="{3DF5087F-92A0-493B-891A-EC6C6B994990}" type="presParOf" srcId="{99BAF97F-3A92-4D47-94CE-5B95AE29BBF5}" destId="{36A2F6AD-F024-43EF-8337-EB34FD52D38C}" srcOrd="0" destOrd="0" presId="urn:microsoft.com/office/officeart/2005/8/layout/orgChart1"/>
    <dgm:cxn modelId="{8B4D1D68-F7D7-4104-B4F8-31F0FFCC0114}" type="presParOf" srcId="{99BAF97F-3A92-4D47-94CE-5B95AE29BBF5}" destId="{CCECF7B5-B579-42B4-AEB2-9ED79B9C4FD3}" srcOrd="1" destOrd="0" presId="urn:microsoft.com/office/officeart/2005/8/layout/orgChart1"/>
    <dgm:cxn modelId="{5CFE5049-A737-43D2-866B-43D702131738}" type="presParOf" srcId="{621F5583-9317-4E10-9341-C8014A5E25A0}" destId="{FDC2622B-1DB3-4A31-95CD-FA2624F2D474}" srcOrd="1" destOrd="0" presId="urn:microsoft.com/office/officeart/2005/8/layout/orgChart1"/>
    <dgm:cxn modelId="{14A6AFEB-8BBF-41ED-B8C2-B100A8E1480A}" type="presParOf" srcId="{621F5583-9317-4E10-9341-C8014A5E25A0}" destId="{6DCE9217-4236-4A31-9F95-452069A9CD53}" srcOrd="2" destOrd="0" presId="urn:microsoft.com/office/officeart/2005/8/layout/orgChart1"/>
    <dgm:cxn modelId="{EE46E63A-772D-4E01-9683-806854BBD35E}" type="presParOf" srcId="{056590D3-E2A4-451E-9EE0-1FF0D2A81155}" destId="{21C69E7B-2A19-4A9C-924C-518C62D974FD}" srcOrd="2" destOrd="0" presId="urn:microsoft.com/office/officeart/2005/8/layout/orgChart1"/>
    <dgm:cxn modelId="{60509987-9EA4-477F-BB00-F3ABC97B19F4}" type="presParOf" srcId="{21C69E7B-2A19-4A9C-924C-518C62D974FD}" destId="{99CA0292-024B-4AC6-9CEE-B57A7A7E43CE}" srcOrd="0" destOrd="0" presId="urn:microsoft.com/office/officeart/2005/8/layout/orgChart1"/>
    <dgm:cxn modelId="{512D29DA-4A66-42A7-B0FD-CBAC83D355CC}" type="presParOf" srcId="{21C69E7B-2A19-4A9C-924C-518C62D974FD}" destId="{362AF7C6-6063-4AE7-8F54-8BA070F263F5}" srcOrd="1" destOrd="0" presId="urn:microsoft.com/office/officeart/2005/8/layout/orgChart1"/>
    <dgm:cxn modelId="{D67A4132-49FE-4304-95F4-BD72E25C226D}" type="presParOf" srcId="{362AF7C6-6063-4AE7-8F54-8BA070F263F5}" destId="{4AAC0683-3F4C-44FD-8C29-C15D2B9A6E3C}" srcOrd="0" destOrd="0" presId="urn:microsoft.com/office/officeart/2005/8/layout/orgChart1"/>
    <dgm:cxn modelId="{BC429569-262C-4A41-A43F-C024C8914D09}" type="presParOf" srcId="{4AAC0683-3F4C-44FD-8C29-C15D2B9A6E3C}" destId="{5D72CE0C-285D-4E64-A94C-4557E988ED6F}" srcOrd="0" destOrd="0" presId="urn:microsoft.com/office/officeart/2005/8/layout/orgChart1"/>
    <dgm:cxn modelId="{2CC42348-8366-428E-A1A1-C7AA4E1A8CCF}" type="presParOf" srcId="{4AAC0683-3F4C-44FD-8C29-C15D2B9A6E3C}" destId="{A85D365C-2B97-4948-9529-37FDF99AC18F}" srcOrd="1" destOrd="0" presId="urn:microsoft.com/office/officeart/2005/8/layout/orgChart1"/>
    <dgm:cxn modelId="{A7A145C3-2F90-40C8-B9F0-802D571111C7}" type="presParOf" srcId="{362AF7C6-6063-4AE7-8F54-8BA070F263F5}" destId="{CDD041DC-ABC1-4817-8C29-1D1903A7C9CC}" srcOrd="1" destOrd="0" presId="urn:microsoft.com/office/officeart/2005/8/layout/orgChart1"/>
    <dgm:cxn modelId="{E604B631-33D4-4871-9B8C-5D8971A07DBE}" type="presParOf" srcId="{362AF7C6-6063-4AE7-8F54-8BA070F263F5}" destId="{FA6009D8-8693-4CCD-9033-FBE7B888B0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10E73-FC01-4FF9-8235-619391D03F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397C476-D0D6-4215-B213-BCDEE8BE0E65}" type="pres">
      <dgm:prSet presAssocID="{51210E73-FC01-4FF9-8235-619391D03F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7D1AB253-C53F-4A90-B4E1-55144013BB91}" type="presOf" srcId="{51210E73-FC01-4FF9-8235-619391D03F61}" destId="{7397C476-D0D6-4215-B213-BCDEE8BE0E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947FB7E-BC3B-4182-86AB-48A8BC69FF97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F7911EC8-927A-4FD4-8164-6CC14871A2EB}">
      <dgm:prSet phldrT="[Texto]"/>
      <dgm:spPr/>
      <dgm:t>
        <a:bodyPr/>
        <a:lstStyle/>
        <a:p>
          <a:r>
            <a:rPr lang="es-ES" dirty="0" smtClean="0"/>
            <a:t>2014</a:t>
          </a:r>
        </a:p>
        <a:p>
          <a:r>
            <a:rPr lang="es-ES" dirty="0" smtClean="0"/>
            <a:t>Elemento esencial en la protección del derecho</a:t>
          </a:r>
          <a:endParaRPr lang="es-ES" dirty="0"/>
        </a:p>
      </dgm:t>
    </dgm:pt>
    <dgm:pt modelId="{38CE80B3-C207-4E82-ABE5-B88A285492C9}" type="parTrans" cxnId="{1753CC9D-1DE9-4B3B-9F4F-EBD91F4A037B}">
      <dgm:prSet/>
      <dgm:spPr/>
      <dgm:t>
        <a:bodyPr/>
        <a:lstStyle/>
        <a:p>
          <a:endParaRPr lang="es-ES"/>
        </a:p>
      </dgm:t>
    </dgm:pt>
    <dgm:pt modelId="{A2537F08-B970-476E-82E5-9547F4EAB25D}" type="sibTrans" cxnId="{1753CC9D-1DE9-4B3B-9F4F-EBD91F4A037B}">
      <dgm:prSet/>
      <dgm:spPr/>
      <dgm:t>
        <a:bodyPr/>
        <a:lstStyle/>
        <a:p>
          <a:endParaRPr lang="es-ES"/>
        </a:p>
      </dgm:t>
    </dgm:pt>
    <dgm:pt modelId="{54E3B8D9-A1CD-42AA-A09A-6A073A7D53E1}">
      <dgm:prSet phldrT="[Texto]"/>
      <dgm:spPr/>
      <dgm:t>
        <a:bodyPr/>
        <a:lstStyle/>
        <a:p>
          <a:r>
            <a:rPr lang="es-ES" dirty="0" smtClean="0"/>
            <a:t>Posibilidad de acceder a la información en </a:t>
          </a:r>
          <a:r>
            <a:rPr lang="es-ES" u="sng" dirty="0" smtClean="0"/>
            <a:t>posesión</a:t>
          </a:r>
          <a:r>
            <a:rPr lang="es-ES" dirty="0" smtClean="0"/>
            <a:t> del sujeto obligado. </a:t>
          </a:r>
          <a:endParaRPr lang="es-ES" dirty="0"/>
        </a:p>
      </dgm:t>
    </dgm:pt>
    <dgm:pt modelId="{C2D33CD8-125F-48CE-8AC5-7F4DF411CF4A}" type="parTrans" cxnId="{76410FF4-B8B1-4F8E-90E2-F573EE242474}">
      <dgm:prSet/>
      <dgm:spPr/>
      <dgm:t>
        <a:bodyPr/>
        <a:lstStyle/>
        <a:p>
          <a:endParaRPr lang="es-ES"/>
        </a:p>
      </dgm:t>
    </dgm:pt>
    <dgm:pt modelId="{F689AC69-7207-48FA-8916-E39FA041CDC0}" type="sibTrans" cxnId="{76410FF4-B8B1-4F8E-90E2-F573EE242474}">
      <dgm:prSet/>
      <dgm:spPr/>
      <dgm:t>
        <a:bodyPr/>
        <a:lstStyle/>
        <a:p>
          <a:endParaRPr lang="es-ES"/>
        </a:p>
      </dgm:t>
    </dgm:pt>
    <dgm:pt modelId="{33939A4D-A898-4AF4-8C09-E4881127E699}" type="pres">
      <dgm:prSet presAssocID="{B947FB7E-BC3B-4182-86AB-48A8BC69FF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E13E40-1BBD-413B-BED1-35801AC058DA}" type="pres">
      <dgm:prSet presAssocID="{B947FB7E-BC3B-4182-86AB-48A8BC69FF97}" presName="ribbon" presStyleLbl="node1" presStyleIdx="0" presStyleCnt="1"/>
      <dgm:spPr/>
    </dgm:pt>
    <dgm:pt modelId="{CFE0D485-C5B6-4D79-9C26-E9B2E6CA4F75}" type="pres">
      <dgm:prSet presAssocID="{B947FB7E-BC3B-4182-86AB-48A8BC69FF9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C72EB1-4566-4841-AA6B-D231AEC5E4F0}" type="pres">
      <dgm:prSet presAssocID="{B947FB7E-BC3B-4182-86AB-48A8BC69FF9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53CC9D-1DE9-4B3B-9F4F-EBD91F4A037B}" srcId="{B947FB7E-BC3B-4182-86AB-48A8BC69FF97}" destId="{F7911EC8-927A-4FD4-8164-6CC14871A2EB}" srcOrd="0" destOrd="0" parTransId="{38CE80B3-C207-4E82-ABE5-B88A285492C9}" sibTransId="{A2537F08-B970-476E-82E5-9547F4EAB25D}"/>
    <dgm:cxn modelId="{D4E622D1-3D7A-433E-A6BE-19CF083503EE}" type="presOf" srcId="{B947FB7E-BC3B-4182-86AB-48A8BC69FF97}" destId="{33939A4D-A898-4AF4-8C09-E4881127E699}" srcOrd="0" destOrd="0" presId="urn:microsoft.com/office/officeart/2005/8/layout/arrow6"/>
    <dgm:cxn modelId="{9478206F-8BC6-4C32-8B32-D8F3587A1CDB}" type="presOf" srcId="{54E3B8D9-A1CD-42AA-A09A-6A073A7D53E1}" destId="{14C72EB1-4566-4841-AA6B-D231AEC5E4F0}" srcOrd="0" destOrd="0" presId="urn:microsoft.com/office/officeart/2005/8/layout/arrow6"/>
    <dgm:cxn modelId="{43AA6B48-032E-4F0A-A684-09BB8DE1895D}" type="presOf" srcId="{F7911EC8-927A-4FD4-8164-6CC14871A2EB}" destId="{CFE0D485-C5B6-4D79-9C26-E9B2E6CA4F75}" srcOrd="0" destOrd="0" presId="urn:microsoft.com/office/officeart/2005/8/layout/arrow6"/>
    <dgm:cxn modelId="{76410FF4-B8B1-4F8E-90E2-F573EE242474}" srcId="{B947FB7E-BC3B-4182-86AB-48A8BC69FF97}" destId="{54E3B8D9-A1CD-42AA-A09A-6A073A7D53E1}" srcOrd="1" destOrd="0" parTransId="{C2D33CD8-125F-48CE-8AC5-7F4DF411CF4A}" sibTransId="{F689AC69-7207-48FA-8916-E39FA041CDC0}"/>
    <dgm:cxn modelId="{1CF5F3DC-1FF6-445D-BF39-CC69354AAA27}" type="presParOf" srcId="{33939A4D-A898-4AF4-8C09-E4881127E699}" destId="{A9E13E40-1BBD-413B-BED1-35801AC058DA}" srcOrd="0" destOrd="0" presId="urn:microsoft.com/office/officeart/2005/8/layout/arrow6"/>
    <dgm:cxn modelId="{D9A0CAFF-7F63-4060-A81E-6A70E2831CF6}" type="presParOf" srcId="{33939A4D-A898-4AF4-8C09-E4881127E699}" destId="{CFE0D485-C5B6-4D79-9C26-E9B2E6CA4F75}" srcOrd="1" destOrd="0" presId="urn:microsoft.com/office/officeart/2005/8/layout/arrow6"/>
    <dgm:cxn modelId="{F34285F0-80C7-4008-92D3-3043F31F9714}" type="presParOf" srcId="{33939A4D-A898-4AF4-8C09-E4881127E699}" destId="{14C72EB1-4566-4841-AA6B-D231AEC5E4F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0A439D-87BF-4F12-B0D7-CA339111CDA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9DD510-558F-4FA2-8200-74B1D561336D}">
      <dgm:prSet phldrT="[Texto]" custT="1"/>
      <dgm:spPr>
        <a:solidFill>
          <a:srgbClr val="FF3300"/>
        </a:solidFill>
      </dgm:spPr>
      <dgm:t>
        <a:bodyPr/>
        <a:lstStyle/>
        <a:p>
          <a:r>
            <a:rPr lang="es-ES" sz="3200" b="1" dirty="0" smtClean="0">
              <a:solidFill>
                <a:schemeClr val="accent5">
                  <a:lumMod val="50000"/>
                </a:schemeClr>
              </a:solidFill>
            </a:rPr>
            <a:t>3</a:t>
          </a:r>
          <a:endParaRPr lang="es-ES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8E0B7491-0322-4360-8E0D-5163588EAAC5}" type="parTrans" cxnId="{238BF301-B5F0-4B5E-89B0-5CB14F8B856E}">
      <dgm:prSet/>
      <dgm:spPr/>
      <dgm:t>
        <a:bodyPr/>
        <a:lstStyle/>
        <a:p>
          <a:endParaRPr lang="es-ES"/>
        </a:p>
      </dgm:t>
    </dgm:pt>
    <dgm:pt modelId="{F40EBB44-6CE2-4355-8BF2-CE0E13CAFB1C}" type="sibTrans" cxnId="{238BF301-B5F0-4B5E-89B0-5CB14F8B856E}">
      <dgm:prSet/>
      <dgm:spPr/>
      <dgm:t>
        <a:bodyPr/>
        <a:lstStyle/>
        <a:p>
          <a:endParaRPr lang="es-ES"/>
        </a:p>
      </dgm:t>
    </dgm:pt>
    <dgm:pt modelId="{0550F496-16E0-4CAC-858F-BCBD28D786BD}">
      <dgm:prSet phldrT="[Texto]" custT="1"/>
      <dgm:spPr>
        <a:solidFill>
          <a:srgbClr val="BE4AB8"/>
        </a:solidFill>
      </dgm:spPr>
      <dgm:t>
        <a:bodyPr/>
        <a:lstStyle/>
        <a:p>
          <a:r>
            <a:rPr lang="es-ES" sz="3200" b="1" dirty="0" smtClean="0">
              <a:solidFill>
                <a:srgbClr val="002060"/>
              </a:solidFill>
            </a:rPr>
            <a:t>1</a:t>
          </a:r>
          <a:endParaRPr lang="es-ES" sz="3200" b="1" dirty="0">
            <a:solidFill>
              <a:srgbClr val="002060"/>
            </a:solidFill>
          </a:endParaRPr>
        </a:p>
      </dgm:t>
    </dgm:pt>
    <dgm:pt modelId="{DCD51B9E-2A4D-4388-A1AB-29E604CF9D06}" type="sibTrans" cxnId="{1EEE998E-7CF5-4458-A0C6-4B79BE6C0005}">
      <dgm:prSet/>
      <dgm:spPr/>
      <dgm:t>
        <a:bodyPr/>
        <a:lstStyle/>
        <a:p>
          <a:endParaRPr lang="es-ES"/>
        </a:p>
      </dgm:t>
    </dgm:pt>
    <dgm:pt modelId="{B6BDABE5-8E2E-4F1F-AE1A-431E4CD0663F}" type="parTrans" cxnId="{1EEE998E-7CF5-4458-A0C6-4B79BE6C0005}">
      <dgm:prSet/>
      <dgm:spPr/>
      <dgm:t>
        <a:bodyPr/>
        <a:lstStyle/>
        <a:p>
          <a:endParaRPr lang="es-ES"/>
        </a:p>
      </dgm:t>
    </dgm:pt>
    <dgm:pt modelId="{C23D27EA-D3D9-4948-B3AC-4AED56EE2FBE}">
      <dgm:prSet phldrT="[Texto]" custT="1"/>
      <dgm:spPr/>
      <dgm:t>
        <a:bodyPr/>
        <a:lstStyle/>
        <a:p>
          <a:r>
            <a:rPr lang="es-ES" sz="1600" b="1" dirty="0" smtClean="0">
              <a:solidFill>
                <a:srgbClr val="BE4AB8"/>
              </a:solidFill>
            </a:rPr>
            <a:t>No se podría acceder a información generada y notificada a otro sujeto obligado, sin que existiera una copia del testimonio del mismo</a:t>
          </a:r>
          <a:r>
            <a:rPr lang="es-ES" sz="1600" dirty="0" smtClean="0">
              <a:solidFill>
                <a:schemeClr val="accent5">
                  <a:lumMod val="50000"/>
                </a:schemeClr>
              </a:solidFill>
            </a:rPr>
            <a:t>. </a:t>
          </a:r>
          <a:endParaRPr lang="es-ES" sz="1600" dirty="0">
            <a:solidFill>
              <a:schemeClr val="accent5">
                <a:lumMod val="50000"/>
              </a:schemeClr>
            </a:solidFill>
          </a:endParaRPr>
        </a:p>
      </dgm:t>
    </dgm:pt>
    <dgm:pt modelId="{458970C6-6003-476E-972B-A6CBF2537A6C}" type="sibTrans" cxnId="{F2500CC5-45D6-403F-88F0-2780512DC256}">
      <dgm:prSet/>
      <dgm:spPr/>
      <dgm:t>
        <a:bodyPr/>
        <a:lstStyle/>
        <a:p>
          <a:endParaRPr lang="es-ES"/>
        </a:p>
      </dgm:t>
    </dgm:pt>
    <dgm:pt modelId="{C3D915D6-9BB8-4110-B9F5-B47F004831DD}" type="parTrans" cxnId="{F2500CC5-45D6-403F-88F0-2780512DC256}">
      <dgm:prSet/>
      <dgm:spPr/>
      <dgm:t>
        <a:bodyPr/>
        <a:lstStyle/>
        <a:p>
          <a:endParaRPr lang="es-ES"/>
        </a:p>
      </dgm:t>
    </dgm:pt>
    <dgm:pt modelId="{8E05D36F-D168-4EF9-BEE7-64B2C1CB246A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2800" b="1" dirty="0" smtClean="0">
              <a:solidFill>
                <a:schemeClr val="accent5">
                  <a:lumMod val="50000"/>
                </a:schemeClr>
              </a:solidFill>
            </a:rPr>
            <a:t>2</a:t>
          </a:r>
          <a:endParaRPr lang="es-ES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D7E241D8-1181-47F2-9A15-CE5288D738E6}" type="sibTrans" cxnId="{F0884A44-B447-453B-80E7-67A2932D98E4}">
      <dgm:prSet/>
      <dgm:spPr/>
      <dgm:t>
        <a:bodyPr/>
        <a:lstStyle/>
        <a:p>
          <a:endParaRPr lang="es-ES"/>
        </a:p>
      </dgm:t>
    </dgm:pt>
    <dgm:pt modelId="{CA58B549-FF57-47D8-B0E2-907171F0AF64}" type="parTrans" cxnId="{F0884A44-B447-453B-80E7-67A2932D98E4}">
      <dgm:prSet/>
      <dgm:spPr/>
      <dgm:t>
        <a:bodyPr/>
        <a:lstStyle/>
        <a:p>
          <a:endParaRPr lang="es-ES"/>
        </a:p>
      </dgm:t>
    </dgm:pt>
    <dgm:pt modelId="{875ECAE9-B316-4EFE-8243-DC4087A82885}">
      <dgm:prSet phldrT="[Texto]"/>
      <dgm:spPr>
        <a:noFill/>
      </dgm:spPr>
      <dgm:t>
        <a:bodyPr/>
        <a:lstStyle/>
        <a:p>
          <a:r>
            <a:rPr lang="es-ES" b="1" dirty="0" smtClean="0">
              <a:solidFill>
                <a:srgbClr val="FFC000"/>
              </a:solidFill>
            </a:rPr>
            <a:t>Seria imposible que entregara información recibida de otro sujeto obligado</a:t>
          </a:r>
          <a:endParaRPr lang="es-ES" b="1" dirty="0">
            <a:solidFill>
              <a:srgbClr val="FFC000"/>
            </a:solidFill>
          </a:endParaRPr>
        </a:p>
      </dgm:t>
    </dgm:pt>
    <dgm:pt modelId="{230E15FC-32CC-4036-8A6C-3A757D27014A}" type="sibTrans" cxnId="{237428D4-3A7C-469E-BAAD-DE6140527378}">
      <dgm:prSet/>
      <dgm:spPr/>
      <dgm:t>
        <a:bodyPr/>
        <a:lstStyle/>
        <a:p>
          <a:endParaRPr lang="es-ES"/>
        </a:p>
      </dgm:t>
    </dgm:pt>
    <dgm:pt modelId="{31CBAFAC-EF99-4C0F-B855-A11335942857}" type="parTrans" cxnId="{237428D4-3A7C-469E-BAAD-DE6140527378}">
      <dgm:prSet/>
      <dgm:spPr/>
      <dgm:t>
        <a:bodyPr/>
        <a:lstStyle/>
        <a:p>
          <a:endParaRPr lang="es-ES"/>
        </a:p>
      </dgm:t>
    </dgm:pt>
    <dgm:pt modelId="{5AB557CB-DB19-4B9C-9827-2667C9685418}">
      <dgm:prSet custT="1"/>
      <dgm:spPr>
        <a:noFill/>
      </dgm:spPr>
      <dgm:t>
        <a:bodyPr/>
        <a:lstStyle/>
        <a:p>
          <a:r>
            <a:rPr lang="es-ES" sz="1800" b="1" dirty="0" smtClean="0">
              <a:solidFill>
                <a:srgbClr val="FF0000"/>
              </a:solidFill>
            </a:rPr>
            <a:t>Afectaría la cualidad de ser verificable</a:t>
          </a:r>
          <a:endParaRPr lang="es-ES" sz="1800" b="1" dirty="0">
            <a:solidFill>
              <a:srgbClr val="FF0000"/>
            </a:solidFill>
          </a:endParaRPr>
        </a:p>
      </dgm:t>
    </dgm:pt>
    <dgm:pt modelId="{0B15A6AE-EB80-43D7-BD4E-69CD77667220}" type="parTrans" cxnId="{89882F7B-7E49-419A-9FE3-9FBD721947F5}">
      <dgm:prSet/>
      <dgm:spPr/>
      <dgm:t>
        <a:bodyPr/>
        <a:lstStyle/>
        <a:p>
          <a:endParaRPr lang="es-ES"/>
        </a:p>
      </dgm:t>
    </dgm:pt>
    <dgm:pt modelId="{DCF968EA-9809-4C6B-A5C5-1748C3D20230}" type="sibTrans" cxnId="{89882F7B-7E49-419A-9FE3-9FBD721947F5}">
      <dgm:prSet/>
      <dgm:spPr/>
      <dgm:t>
        <a:bodyPr/>
        <a:lstStyle/>
        <a:p>
          <a:endParaRPr lang="es-ES"/>
        </a:p>
      </dgm:t>
    </dgm:pt>
    <dgm:pt modelId="{9AACD615-7E67-4D78-9038-E5848BE4D76C}" type="pres">
      <dgm:prSet presAssocID="{3C0A439D-87BF-4F12-B0D7-CA339111CDA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93A03C-CDDE-4F58-8B69-9D6FBDED8E99}" type="pres">
      <dgm:prSet presAssocID="{0550F496-16E0-4CAC-858F-BCBD28D786BD}" presName="composite" presStyleCnt="0"/>
      <dgm:spPr/>
    </dgm:pt>
    <dgm:pt modelId="{6EA0C13C-BE82-4D53-94F6-A5766F53657B}" type="pres">
      <dgm:prSet presAssocID="{0550F496-16E0-4CAC-858F-BCBD28D786B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BAD9B8-CA82-45DB-A546-A44196FB3F1C}" type="pres">
      <dgm:prSet presAssocID="{0550F496-16E0-4CAC-858F-BCBD28D786B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1DDC5-1A87-4B6A-BD49-3CA22D0A8008}" type="pres">
      <dgm:prSet presAssocID="{DCD51B9E-2A4D-4388-A1AB-29E604CF9D06}" presName="sp" presStyleCnt="0"/>
      <dgm:spPr/>
    </dgm:pt>
    <dgm:pt modelId="{E63DA6AD-7DC1-431E-9623-0E9025DF2DA3}" type="pres">
      <dgm:prSet presAssocID="{8E05D36F-D168-4EF9-BEE7-64B2C1CB246A}" presName="composite" presStyleCnt="0"/>
      <dgm:spPr/>
    </dgm:pt>
    <dgm:pt modelId="{6B198F6C-D63F-4E81-86D3-1B8AA88DEFB7}" type="pres">
      <dgm:prSet presAssocID="{8E05D36F-D168-4EF9-BEE7-64B2C1CB24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CCC4C4-9872-4E64-835B-5E4D5551DC80}" type="pres">
      <dgm:prSet presAssocID="{8E05D36F-D168-4EF9-BEE7-64B2C1CB24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F45D0-6BCF-40F8-A502-133C74027E74}" type="pres">
      <dgm:prSet presAssocID="{D7E241D8-1181-47F2-9A15-CE5288D738E6}" presName="sp" presStyleCnt="0"/>
      <dgm:spPr/>
    </dgm:pt>
    <dgm:pt modelId="{58BAA9DD-EE35-4FD5-9521-7E4BF379FF81}" type="pres">
      <dgm:prSet presAssocID="{B49DD510-558F-4FA2-8200-74B1D561336D}" presName="composite" presStyleCnt="0"/>
      <dgm:spPr/>
    </dgm:pt>
    <dgm:pt modelId="{05DE6707-6AD6-42DA-A640-1B935BCA4A17}" type="pres">
      <dgm:prSet presAssocID="{B49DD510-558F-4FA2-8200-74B1D561336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73A063-818E-41E4-AE55-BF7928DC8BD6}" type="pres">
      <dgm:prSet presAssocID="{B49DD510-558F-4FA2-8200-74B1D561336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50C4BA-4A02-4654-95AE-800F00FB3E8B}" type="presOf" srcId="{8E05D36F-D168-4EF9-BEE7-64B2C1CB246A}" destId="{6B198F6C-D63F-4E81-86D3-1B8AA88DEFB7}" srcOrd="0" destOrd="0" presId="urn:microsoft.com/office/officeart/2005/8/layout/chevron2"/>
    <dgm:cxn modelId="{4C5A192D-B699-44F4-93AF-BDE849129D85}" type="presOf" srcId="{875ECAE9-B316-4EFE-8243-DC4087A82885}" destId="{F1CCC4C4-9872-4E64-835B-5E4D5551DC80}" srcOrd="0" destOrd="0" presId="urn:microsoft.com/office/officeart/2005/8/layout/chevron2"/>
    <dgm:cxn modelId="{238BF301-B5F0-4B5E-89B0-5CB14F8B856E}" srcId="{3C0A439D-87BF-4F12-B0D7-CA339111CDAF}" destId="{B49DD510-558F-4FA2-8200-74B1D561336D}" srcOrd="2" destOrd="0" parTransId="{8E0B7491-0322-4360-8E0D-5163588EAAC5}" sibTransId="{F40EBB44-6CE2-4355-8BF2-CE0E13CAFB1C}"/>
    <dgm:cxn modelId="{F0884A44-B447-453B-80E7-67A2932D98E4}" srcId="{3C0A439D-87BF-4F12-B0D7-CA339111CDAF}" destId="{8E05D36F-D168-4EF9-BEE7-64B2C1CB246A}" srcOrd="1" destOrd="0" parTransId="{CA58B549-FF57-47D8-B0E2-907171F0AF64}" sibTransId="{D7E241D8-1181-47F2-9A15-CE5288D738E6}"/>
    <dgm:cxn modelId="{FB8CEB78-358A-4EBF-BB62-DCA382B1B0DF}" type="presOf" srcId="{C23D27EA-D3D9-4948-B3AC-4AED56EE2FBE}" destId="{4DBAD9B8-CA82-45DB-A546-A44196FB3F1C}" srcOrd="0" destOrd="0" presId="urn:microsoft.com/office/officeart/2005/8/layout/chevron2"/>
    <dgm:cxn modelId="{92E34F2B-8600-424C-999F-28D638F55EF3}" type="presOf" srcId="{5AB557CB-DB19-4B9C-9827-2667C9685418}" destId="{1373A063-818E-41E4-AE55-BF7928DC8BD6}" srcOrd="0" destOrd="0" presId="urn:microsoft.com/office/officeart/2005/8/layout/chevron2"/>
    <dgm:cxn modelId="{8EB7D71E-F1C9-4B8E-97FD-DF6400C20493}" type="presOf" srcId="{B49DD510-558F-4FA2-8200-74B1D561336D}" destId="{05DE6707-6AD6-42DA-A640-1B935BCA4A17}" srcOrd="0" destOrd="0" presId="urn:microsoft.com/office/officeart/2005/8/layout/chevron2"/>
    <dgm:cxn modelId="{237428D4-3A7C-469E-BAAD-DE6140527378}" srcId="{8E05D36F-D168-4EF9-BEE7-64B2C1CB246A}" destId="{875ECAE9-B316-4EFE-8243-DC4087A82885}" srcOrd="0" destOrd="0" parTransId="{31CBAFAC-EF99-4C0F-B855-A11335942857}" sibTransId="{230E15FC-32CC-4036-8A6C-3A757D27014A}"/>
    <dgm:cxn modelId="{F2500CC5-45D6-403F-88F0-2780512DC256}" srcId="{0550F496-16E0-4CAC-858F-BCBD28D786BD}" destId="{C23D27EA-D3D9-4948-B3AC-4AED56EE2FBE}" srcOrd="0" destOrd="0" parTransId="{C3D915D6-9BB8-4110-B9F5-B47F004831DD}" sibTransId="{458970C6-6003-476E-972B-A6CBF2537A6C}"/>
    <dgm:cxn modelId="{75F72BBE-1CE7-4F68-ABA7-1E5869A1797B}" type="presOf" srcId="{3C0A439D-87BF-4F12-B0D7-CA339111CDAF}" destId="{9AACD615-7E67-4D78-9038-E5848BE4D76C}" srcOrd="0" destOrd="0" presId="urn:microsoft.com/office/officeart/2005/8/layout/chevron2"/>
    <dgm:cxn modelId="{1EEE998E-7CF5-4458-A0C6-4B79BE6C0005}" srcId="{3C0A439D-87BF-4F12-B0D7-CA339111CDAF}" destId="{0550F496-16E0-4CAC-858F-BCBD28D786BD}" srcOrd="0" destOrd="0" parTransId="{B6BDABE5-8E2E-4F1F-AE1A-431E4CD0663F}" sibTransId="{DCD51B9E-2A4D-4388-A1AB-29E604CF9D06}"/>
    <dgm:cxn modelId="{DF8D1A11-A614-4B63-96BD-EFF22EA930D0}" type="presOf" srcId="{0550F496-16E0-4CAC-858F-BCBD28D786BD}" destId="{6EA0C13C-BE82-4D53-94F6-A5766F53657B}" srcOrd="0" destOrd="0" presId="urn:microsoft.com/office/officeart/2005/8/layout/chevron2"/>
    <dgm:cxn modelId="{89882F7B-7E49-419A-9FE3-9FBD721947F5}" srcId="{B49DD510-558F-4FA2-8200-74B1D561336D}" destId="{5AB557CB-DB19-4B9C-9827-2667C9685418}" srcOrd="0" destOrd="0" parTransId="{0B15A6AE-EB80-43D7-BD4E-69CD77667220}" sibTransId="{DCF968EA-9809-4C6B-A5C5-1748C3D20230}"/>
    <dgm:cxn modelId="{EEC9D764-FC7D-415F-9186-1AEB92D0866D}" type="presParOf" srcId="{9AACD615-7E67-4D78-9038-E5848BE4D76C}" destId="{2D93A03C-CDDE-4F58-8B69-9D6FBDED8E99}" srcOrd="0" destOrd="0" presId="urn:microsoft.com/office/officeart/2005/8/layout/chevron2"/>
    <dgm:cxn modelId="{CC98A0DA-AFDC-4E09-AD4E-484AF1541ED7}" type="presParOf" srcId="{2D93A03C-CDDE-4F58-8B69-9D6FBDED8E99}" destId="{6EA0C13C-BE82-4D53-94F6-A5766F53657B}" srcOrd="0" destOrd="0" presId="urn:microsoft.com/office/officeart/2005/8/layout/chevron2"/>
    <dgm:cxn modelId="{C2775290-13A9-475F-B1D8-E06274815E62}" type="presParOf" srcId="{2D93A03C-CDDE-4F58-8B69-9D6FBDED8E99}" destId="{4DBAD9B8-CA82-45DB-A546-A44196FB3F1C}" srcOrd="1" destOrd="0" presId="urn:microsoft.com/office/officeart/2005/8/layout/chevron2"/>
    <dgm:cxn modelId="{7DF95A22-7F51-41AC-A09C-0498A98E0847}" type="presParOf" srcId="{9AACD615-7E67-4D78-9038-E5848BE4D76C}" destId="{4161DDC5-1A87-4B6A-BD49-3CA22D0A8008}" srcOrd="1" destOrd="0" presId="urn:microsoft.com/office/officeart/2005/8/layout/chevron2"/>
    <dgm:cxn modelId="{5924A578-9355-4E76-BAE3-249DA3C68CC5}" type="presParOf" srcId="{9AACD615-7E67-4D78-9038-E5848BE4D76C}" destId="{E63DA6AD-7DC1-431E-9623-0E9025DF2DA3}" srcOrd="2" destOrd="0" presId="urn:microsoft.com/office/officeart/2005/8/layout/chevron2"/>
    <dgm:cxn modelId="{678E333B-762A-4E5F-85C8-078689B61F7C}" type="presParOf" srcId="{E63DA6AD-7DC1-431E-9623-0E9025DF2DA3}" destId="{6B198F6C-D63F-4E81-86D3-1B8AA88DEFB7}" srcOrd="0" destOrd="0" presId="urn:microsoft.com/office/officeart/2005/8/layout/chevron2"/>
    <dgm:cxn modelId="{2AA32FF6-5542-4B14-B5A1-CE6053B4CDF2}" type="presParOf" srcId="{E63DA6AD-7DC1-431E-9623-0E9025DF2DA3}" destId="{F1CCC4C4-9872-4E64-835B-5E4D5551DC80}" srcOrd="1" destOrd="0" presId="urn:microsoft.com/office/officeart/2005/8/layout/chevron2"/>
    <dgm:cxn modelId="{C7E9D4D7-0864-4577-AB35-CAE97DC63D11}" type="presParOf" srcId="{9AACD615-7E67-4D78-9038-E5848BE4D76C}" destId="{230F45D0-6BCF-40F8-A502-133C74027E74}" srcOrd="3" destOrd="0" presId="urn:microsoft.com/office/officeart/2005/8/layout/chevron2"/>
    <dgm:cxn modelId="{7C9AD6BE-1B3F-4F9E-A3EE-C888413777C4}" type="presParOf" srcId="{9AACD615-7E67-4D78-9038-E5848BE4D76C}" destId="{58BAA9DD-EE35-4FD5-9521-7E4BF379FF81}" srcOrd="4" destOrd="0" presId="urn:microsoft.com/office/officeart/2005/8/layout/chevron2"/>
    <dgm:cxn modelId="{E3A5B83E-DE2C-4A4A-BF92-2751BB1104EE}" type="presParOf" srcId="{58BAA9DD-EE35-4FD5-9521-7E4BF379FF81}" destId="{05DE6707-6AD6-42DA-A640-1B935BCA4A17}" srcOrd="0" destOrd="0" presId="urn:microsoft.com/office/officeart/2005/8/layout/chevron2"/>
    <dgm:cxn modelId="{C10F1684-62F7-4002-AC59-0C57A719C24D}" type="presParOf" srcId="{58BAA9DD-EE35-4FD5-9521-7E4BF379FF81}" destId="{1373A063-818E-41E4-AE55-BF7928DC8B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0D256DF-5AB2-4B3E-939E-A2F25B93A855}" type="doc">
      <dgm:prSet loTypeId="urn:microsoft.com/office/officeart/2005/8/layout/equation2" loCatId="process" qsTypeId="urn:microsoft.com/office/officeart/2005/8/quickstyle/simple1" qsCatId="simple" csTypeId="urn:microsoft.com/office/officeart/2005/8/colors/accent4_5" csCatId="accent4" phldr="1"/>
      <dgm:spPr/>
    </dgm:pt>
    <dgm:pt modelId="{D5F0B2B1-61BF-486A-B3A6-BAEA04AA371D}">
      <dgm:prSet phldrT="[Texto]"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CONGRUENTE</a:t>
          </a:r>
          <a:endParaRPr lang="es-ES" sz="1800" b="1" dirty="0">
            <a:solidFill>
              <a:schemeClr val="tx1"/>
            </a:solidFill>
          </a:endParaRPr>
        </a:p>
      </dgm:t>
    </dgm:pt>
    <dgm:pt modelId="{75C5D85C-A377-46C3-8DDB-12EBB190BF72}" type="parTrans" cxnId="{1009AC1C-F685-490F-8EBB-D265AE502C62}">
      <dgm:prSet/>
      <dgm:spPr/>
      <dgm:t>
        <a:bodyPr/>
        <a:lstStyle/>
        <a:p>
          <a:endParaRPr lang="es-ES"/>
        </a:p>
      </dgm:t>
    </dgm:pt>
    <dgm:pt modelId="{E2879074-4611-4F77-9359-F7AEB074EAAE}" type="sibTrans" cxnId="{1009AC1C-F685-490F-8EBB-D265AE502C62}">
      <dgm:prSet/>
      <dgm:spPr/>
      <dgm:t>
        <a:bodyPr/>
        <a:lstStyle/>
        <a:p>
          <a:endParaRPr lang="es-ES"/>
        </a:p>
      </dgm:t>
    </dgm:pt>
    <dgm:pt modelId="{117E4430-A8B4-480C-8209-D2ACA460E2C8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VERIFICABLE</a:t>
          </a:r>
          <a:endParaRPr lang="es-ES" sz="2000" b="1" dirty="0">
            <a:solidFill>
              <a:schemeClr val="tx1"/>
            </a:solidFill>
          </a:endParaRPr>
        </a:p>
      </dgm:t>
    </dgm:pt>
    <dgm:pt modelId="{565F8BFF-014B-4BBA-BB35-F2296343CAC6}" type="parTrans" cxnId="{2458B4C8-7890-4A63-BA0E-D688896FD34A}">
      <dgm:prSet/>
      <dgm:spPr/>
      <dgm:t>
        <a:bodyPr/>
        <a:lstStyle/>
        <a:p>
          <a:endParaRPr lang="es-ES"/>
        </a:p>
      </dgm:t>
    </dgm:pt>
    <dgm:pt modelId="{136119E7-29BA-4967-ACAA-A66C1F5DFE61}" type="sibTrans" cxnId="{2458B4C8-7890-4A63-BA0E-D688896FD34A}">
      <dgm:prSet/>
      <dgm:spPr/>
      <dgm:t>
        <a:bodyPr/>
        <a:lstStyle/>
        <a:p>
          <a:endParaRPr lang="es-ES"/>
        </a:p>
      </dgm:t>
    </dgm:pt>
    <dgm:pt modelId="{C88516D8-6F53-4707-B8CC-6313D720573B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FIEL Y VERAZ</a:t>
          </a:r>
          <a:endParaRPr lang="es-ES" b="1" dirty="0">
            <a:solidFill>
              <a:schemeClr val="tx1"/>
            </a:solidFill>
          </a:endParaRPr>
        </a:p>
      </dgm:t>
    </dgm:pt>
    <dgm:pt modelId="{E168B9E6-0258-4BF8-87BD-D505C4F919E5}" type="parTrans" cxnId="{21141231-9508-4D7A-86DA-36FDA9D8CF5D}">
      <dgm:prSet/>
      <dgm:spPr/>
      <dgm:t>
        <a:bodyPr/>
        <a:lstStyle/>
        <a:p>
          <a:endParaRPr lang="es-ES"/>
        </a:p>
      </dgm:t>
    </dgm:pt>
    <dgm:pt modelId="{27412513-12E0-4FD6-9A4B-49048B431BE1}" type="sibTrans" cxnId="{21141231-9508-4D7A-86DA-36FDA9D8CF5D}">
      <dgm:prSet/>
      <dgm:spPr/>
      <dgm:t>
        <a:bodyPr/>
        <a:lstStyle/>
        <a:p>
          <a:endParaRPr lang="es-ES"/>
        </a:p>
      </dgm:t>
    </dgm:pt>
    <dgm:pt modelId="{D2D997A0-163D-40CB-A9CF-275A375FF761}">
      <dgm:prSet custT="1"/>
      <dgm:spPr/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CONFIABLE</a:t>
          </a:r>
          <a:endParaRPr lang="es-ES" sz="1800" b="1" dirty="0">
            <a:solidFill>
              <a:schemeClr val="tx1"/>
            </a:solidFill>
          </a:endParaRPr>
        </a:p>
      </dgm:t>
    </dgm:pt>
    <dgm:pt modelId="{BFCFBF63-8A60-4608-AA6F-637470C517AD}" type="parTrans" cxnId="{CD8FDF4E-83D6-4F1E-9DD4-636A27B44853}">
      <dgm:prSet/>
      <dgm:spPr/>
      <dgm:t>
        <a:bodyPr/>
        <a:lstStyle/>
        <a:p>
          <a:endParaRPr lang="es-ES"/>
        </a:p>
      </dgm:t>
    </dgm:pt>
    <dgm:pt modelId="{16DE78BC-6A16-4C4D-9DC2-3411B74A4A83}" type="sibTrans" cxnId="{CD8FDF4E-83D6-4F1E-9DD4-636A27B44853}">
      <dgm:prSet/>
      <dgm:spPr/>
      <dgm:t>
        <a:bodyPr/>
        <a:lstStyle/>
        <a:p>
          <a:endParaRPr lang="es-ES"/>
        </a:p>
      </dgm:t>
    </dgm:pt>
    <dgm:pt modelId="{C6E0BF6C-0E5B-4DBC-8A24-FDF324543730}" type="pres">
      <dgm:prSet presAssocID="{60D256DF-5AB2-4B3E-939E-A2F25B93A855}" presName="Name0" presStyleCnt="0">
        <dgm:presLayoutVars>
          <dgm:dir/>
          <dgm:resizeHandles val="exact"/>
        </dgm:presLayoutVars>
      </dgm:prSet>
      <dgm:spPr/>
    </dgm:pt>
    <dgm:pt modelId="{F2426C25-BDBC-46AB-9E75-235B55089B23}" type="pres">
      <dgm:prSet presAssocID="{60D256DF-5AB2-4B3E-939E-A2F25B93A855}" presName="vNodes" presStyleCnt="0"/>
      <dgm:spPr/>
    </dgm:pt>
    <dgm:pt modelId="{C8254785-1FC4-4820-B26C-26423D3393B9}" type="pres">
      <dgm:prSet presAssocID="{D5F0B2B1-61BF-486A-B3A6-BAEA04AA371D}" presName="node" presStyleLbl="node1" presStyleIdx="0" presStyleCnt="4" custScaleX="3308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74397-C7AE-4E08-9966-DD37905DACF7}" type="pres">
      <dgm:prSet presAssocID="{E2879074-4611-4F77-9359-F7AEB074EAAE}" presName="spacerT" presStyleCnt="0"/>
      <dgm:spPr/>
    </dgm:pt>
    <dgm:pt modelId="{71E00BD1-609F-4801-99AC-3796176C8A0E}" type="pres">
      <dgm:prSet presAssocID="{E2879074-4611-4F77-9359-F7AEB074EAAE}" presName="sibTrans" presStyleLbl="sibTrans2D1" presStyleIdx="0" presStyleCnt="3"/>
      <dgm:spPr/>
    </dgm:pt>
    <dgm:pt modelId="{827EC536-C8C7-4D47-B353-7DF500A2F736}" type="pres">
      <dgm:prSet presAssocID="{E2879074-4611-4F77-9359-F7AEB074EAAE}" presName="spacerB" presStyleCnt="0"/>
      <dgm:spPr/>
    </dgm:pt>
    <dgm:pt modelId="{1816178A-BD66-4D45-9161-F675CDBE2BE4}" type="pres">
      <dgm:prSet presAssocID="{D2D997A0-163D-40CB-A9CF-275A375FF761}" presName="node" presStyleLbl="node1" presStyleIdx="1" presStyleCnt="4" custScaleX="3191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20D48-2C85-43EF-9652-BE99B3DD7E23}" type="pres">
      <dgm:prSet presAssocID="{16DE78BC-6A16-4C4D-9DC2-3411B74A4A83}" presName="spacerT" presStyleCnt="0"/>
      <dgm:spPr/>
    </dgm:pt>
    <dgm:pt modelId="{851DA888-655F-4D41-BE5B-C6BF13F01DA7}" type="pres">
      <dgm:prSet presAssocID="{16DE78BC-6A16-4C4D-9DC2-3411B74A4A83}" presName="sibTrans" presStyleLbl="sibTrans2D1" presStyleIdx="1" presStyleCnt="3"/>
      <dgm:spPr/>
    </dgm:pt>
    <dgm:pt modelId="{16BEA4B7-938A-4A7A-8DF9-045664E65E54}" type="pres">
      <dgm:prSet presAssocID="{16DE78BC-6A16-4C4D-9DC2-3411B74A4A83}" presName="spacerB" presStyleCnt="0"/>
      <dgm:spPr/>
    </dgm:pt>
    <dgm:pt modelId="{1ADC0725-611D-49F7-B198-AED5E281923B}" type="pres">
      <dgm:prSet presAssocID="{117E4430-A8B4-480C-8209-D2ACA460E2C8}" presName="node" presStyleLbl="node1" presStyleIdx="2" presStyleCnt="4" custScaleX="3310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83B02-3C2C-48E6-9DE1-0CCBCF75A789}" type="pres">
      <dgm:prSet presAssocID="{60D256DF-5AB2-4B3E-939E-A2F25B93A855}" presName="sibTransLast" presStyleLbl="sibTrans2D1" presStyleIdx="2" presStyleCnt="3" custScaleX="137411" custScaleY="217756"/>
      <dgm:spPr/>
    </dgm:pt>
    <dgm:pt modelId="{81631B16-A335-42C5-8FD0-C0EA854C9390}" type="pres">
      <dgm:prSet presAssocID="{60D256DF-5AB2-4B3E-939E-A2F25B93A855}" presName="connectorText" presStyleLbl="sibTrans2D1" presStyleIdx="2" presStyleCnt="3"/>
      <dgm:spPr/>
    </dgm:pt>
    <dgm:pt modelId="{D2C9DA0A-DAFA-4606-9A3D-91F1360B9DA3}" type="pres">
      <dgm:prSet presAssocID="{60D256DF-5AB2-4B3E-939E-A2F25B93A855}" presName="lastNode" presStyleLbl="node1" presStyleIdx="3" presStyleCnt="4" custLinFactNeighborX="171" custLinFactNeighborY="14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CAC88A-01BF-445A-86E8-50BDEA20E9A4}" type="presOf" srcId="{D5F0B2B1-61BF-486A-B3A6-BAEA04AA371D}" destId="{C8254785-1FC4-4820-B26C-26423D3393B9}" srcOrd="0" destOrd="0" presId="urn:microsoft.com/office/officeart/2005/8/layout/equation2"/>
    <dgm:cxn modelId="{DBBB8553-82FF-484F-8D37-843E2F7A8B71}" type="presOf" srcId="{136119E7-29BA-4967-ACAA-A66C1F5DFE61}" destId="{81631B16-A335-42C5-8FD0-C0EA854C9390}" srcOrd="1" destOrd="0" presId="urn:microsoft.com/office/officeart/2005/8/layout/equation2"/>
    <dgm:cxn modelId="{21141231-9508-4D7A-86DA-36FDA9D8CF5D}" srcId="{60D256DF-5AB2-4B3E-939E-A2F25B93A855}" destId="{C88516D8-6F53-4707-B8CC-6313D720573B}" srcOrd="3" destOrd="0" parTransId="{E168B9E6-0258-4BF8-87BD-D505C4F919E5}" sibTransId="{27412513-12E0-4FD6-9A4B-49048B431BE1}"/>
    <dgm:cxn modelId="{0E5FDA64-D7EF-45D1-B4F6-A6D3EC2FE395}" type="presOf" srcId="{60D256DF-5AB2-4B3E-939E-A2F25B93A855}" destId="{C6E0BF6C-0E5B-4DBC-8A24-FDF324543730}" srcOrd="0" destOrd="0" presId="urn:microsoft.com/office/officeart/2005/8/layout/equation2"/>
    <dgm:cxn modelId="{B1311933-EAC3-4203-A1B1-B55B04DC09F1}" type="presOf" srcId="{C88516D8-6F53-4707-B8CC-6313D720573B}" destId="{D2C9DA0A-DAFA-4606-9A3D-91F1360B9DA3}" srcOrd="0" destOrd="0" presId="urn:microsoft.com/office/officeart/2005/8/layout/equation2"/>
    <dgm:cxn modelId="{1009AC1C-F685-490F-8EBB-D265AE502C62}" srcId="{60D256DF-5AB2-4B3E-939E-A2F25B93A855}" destId="{D5F0B2B1-61BF-486A-B3A6-BAEA04AA371D}" srcOrd="0" destOrd="0" parTransId="{75C5D85C-A377-46C3-8DDB-12EBB190BF72}" sibTransId="{E2879074-4611-4F77-9359-F7AEB074EAAE}"/>
    <dgm:cxn modelId="{4D66F555-15B9-4580-84D8-59ADC99F1789}" type="presOf" srcId="{117E4430-A8B4-480C-8209-D2ACA460E2C8}" destId="{1ADC0725-611D-49F7-B198-AED5E281923B}" srcOrd="0" destOrd="0" presId="urn:microsoft.com/office/officeart/2005/8/layout/equation2"/>
    <dgm:cxn modelId="{69DF5B33-41FE-4D7F-B4AC-65BB66AE5E0C}" type="presOf" srcId="{E2879074-4611-4F77-9359-F7AEB074EAAE}" destId="{71E00BD1-609F-4801-99AC-3796176C8A0E}" srcOrd="0" destOrd="0" presId="urn:microsoft.com/office/officeart/2005/8/layout/equation2"/>
    <dgm:cxn modelId="{B36B00BF-AA29-411D-B0EF-2A7510C573AD}" type="presOf" srcId="{16DE78BC-6A16-4C4D-9DC2-3411B74A4A83}" destId="{851DA888-655F-4D41-BE5B-C6BF13F01DA7}" srcOrd="0" destOrd="0" presId="urn:microsoft.com/office/officeart/2005/8/layout/equation2"/>
    <dgm:cxn modelId="{A066E893-1972-49EF-BFB5-716D06CE518B}" type="presOf" srcId="{136119E7-29BA-4967-ACAA-A66C1F5DFE61}" destId="{1AA83B02-3C2C-48E6-9DE1-0CCBCF75A789}" srcOrd="0" destOrd="0" presId="urn:microsoft.com/office/officeart/2005/8/layout/equation2"/>
    <dgm:cxn modelId="{CD8FDF4E-83D6-4F1E-9DD4-636A27B44853}" srcId="{60D256DF-5AB2-4B3E-939E-A2F25B93A855}" destId="{D2D997A0-163D-40CB-A9CF-275A375FF761}" srcOrd="1" destOrd="0" parTransId="{BFCFBF63-8A60-4608-AA6F-637470C517AD}" sibTransId="{16DE78BC-6A16-4C4D-9DC2-3411B74A4A83}"/>
    <dgm:cxn modelId="{3744FEEC-29FB-435D-BA2C-92A93F3DC3A1}" type="presOf" srcId="{D2D997A0-163D-40CB-A9CF-275A375FF761}" destId="{1816178A-BD66-4D45-9161-F675CDBE2BE4}" srcOrd="0" destOrd="0" presId="urn:microsoft.com/office/officeart/2005/8/layout/equation2"/>
    <dgm:cxn modelId="{2458B4C8-7890-4A63-BA0E-D688896FD34A}" srcId="{60D256DF-5AB2-4B3E-939E-A2F25B93A855}" destId="{117E4430-A8B4-480C-8209-D2ACA460E2C8}" srcOrd="2" destOrd="0" parTransId="{565F8BFF-014B-4BBA-BB35-F2296343CAC6}" sibTransId="{136119E7-29BA-4967-ACAA-A66C1F5DFE61}"/>
    <dgm:cxn modelId="{373085B9-0EB5-4EB8-99CB-C71F13547DC3}" type="presParOf" srcId="{C6E0BF6C-0E5B-4DBC-8A24-FDF324543730}" destId="{F2426C25-BDBC-46AB-9E75-235B55089B23}" srcOrd="0" destOrd="0" presId="urn:microsoft.com/office/officeart/2005/8/layout/equation2"/>
    <dgm:cxn modelId="{A46AAE3D-4301-45FC-9728-98FF68C1B6CC}" type="presParOf" srcId="{F2426C25-BDBC-46AB-9E75-235B55089B23}" destId="{C8254785-1FC4-4820-B26C-26423D3393B9}" srcOrd="0" destOrd="0" presId="urn:microsoft.com/office/officeart/2005/8/layout/equation2"/>
    <dgm:cxn modelId="{E001AF40-008A-4729-87A0-FDA56D874AF5}" type="presParOf" srcId="{F2426C25-BDBC-46AB-9E75-235B55089B23}" destId="{55774397-C7AE-4E08-9966-DD37905DACF7}" srcOrd="1" destOrd="0" presId="urn:microsoft.com/office/officeart/2005/8/layout/equation2"/>
    <dgm:cxn modelId="{C6EDA0ED-BAD9-4675-B25C-399C69906653}" type="presParOf" srcId="{F2426C25-BDBC-46AB-9E75-235B55089B23}" destId="{71E00BD1-609F-4801-99AC-3796176C8A0E}" srcOrd="2" destOrd="0" presId="urn:microsoft.com/office/officeart/2005/8/layout/equation2"/>
    <dgm:cxn modelId="{B59902C1-4B6F-46F2-AC2C-C807168C252B}" type="presParOf" srcId="{F2426C25-BDBC-46AB-9E75-235B55089B23}" destId="{827EC536-C8C7-4D47-B353-7DF500A2F736}" srcOrd="3" destOrd="0" presId="urn:microsoft.com/office/officeart/2005/8/layout/equation2"/>
    <dgm:cxn modelId="{85696DAB-494E-4F1A-AB21-D7494CB4C6C0}" type="presParOf" srcId="{F2426C25-BDBC-46AB-9E75-235B55089B23}" destId="{1816178A-BD66-4D45-9161-F675CDBE2BE4}" srcOrd="4" destOrd="0" presId="urn:microsoft.com/office/officeart/2005/8/layout/equation2"/>
    <dgm:cxn modelId="{7477EFAA-71A2-4D90-92F6-F984CD7FDF2B}" type="presParOf" srcId="{F2426C25-BDBC-46AB-9E75-235B55089B23}" destId="{90720D48-2C85-43EF-9652-BE99B3DD7E23}" srcOrd="5" destOrd="0" presId="urn:microsoft.com/office/officeart/2005/8/layout/equation2"/>
    <dgm:cxn modelId="{A9D2045E-50B5-481E-B46A-B2C0845AFE9D}" type="presParOf" srcId="{F2426C25-BDBC-46AB-9E75-235B55089B23}" destId="{851DA888-655F-4D41-BE5B-C6BF13F01DA7}" srcOrd="6" destOrd="0" presId="urn:microsoft.com/office/officeart/2005/8/layout/equation2"/>
    <dgm:cxn modelId="{CEB8DCE5-D1BA-437D-AF5F-4593127B685E}" type="presParOf" srcId="{F2426C25-BDBC-46AB-9E75-235B55089B23}" destId="{16BEA4B7-938A-4A7A-8DF9-045664E65E54}" srcOrd="7" destOrd="0" presId="urn:microsoft.com/office/officeart/2005/8/layout/equation2"/>
    <dgm:cxn modelId="{0489B3F3-FE98-4EF2-9CF7-D1C7F7252555}" type="presParOf" srcId="{F2426C25-BDBC-46AB-9E75-235B55089B23}" destId="{1ADC0725-611D-49F7-B198-AED5E281923B}" srcOrd="8" destOrd="0" presId="urn:microsoft.com/office/officeart/2005/8/layout/equation2"/>
    <dgm:cxn modelId="{DB3A0BA3-36BA-4799-847F-BA03C9728C4C}" type="presParOf" srcId="{C6E0BF6C-0E5B-4DBC-8A24-FDF324543730}" destId="{1AA83B02-3C2C-48E6-9DE1-0CCBCF75A789}" srcOrd="1" destOrd="0" presId="urn:microsoft.com/office/officeart/2005/8/layout/equation2"/>
    <dgm:cxn modelId="{6BFAF9E7-2094-4F43-BA24-A58C885D0107}" type="presParOf" srcId="{1AA83B02-3C2C-48E6-9DE1-0CCBCF75A789}" destId="{81631B16-A335-42C5-8FD0-C0EA854C9390}" srcOrd="0" destOrd="0" presId="urn:microsoft.com/office/officeart/2005/8/layout/equation2"/>
    <dgm:cxn modelId="{4B01F15C-259A-4F8C-A03D-A80853A5AE41}" type="presParOf" srcId="{C6E0BF6C-0E5B-4DBC-8A24-FDF324543730}" destId="{D2C9DA0A-DAFA-4606-9A3D-91F1360B9DA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38CE3DC-2E81-4AFD-B790-0006ECAA9109}" type="doc">
      <dgm:prSet loTypeId="urn:microsoft.com/office/officeart/2009/layout/CircleArrowProcess" loCatId="cycle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10D197D0-3981-4205-BAA9-94A67C2F7D60}">
      <dgm:prSet phldrT="[Texto]" custT="1"/>
      <dgm:spPr/>
      <dgm:t>
        <a:bodyPr/>
        <a:lstStyle/>
        <a:p>
          <a:r>
            <a:rPr lang="es-ES" sz="1800" b="1" dirty="0" smtClean="0"/>
            <a:t>CUMPLIMIENTO DE ATRIBUCIONES</a:t>
          </a:r>
          <a:endParaRPr lang="es-ES" sz="1800" b="1" dirty="0"/>
        </a:p>
      </dgm:t>
    </dgm:pt>
    <dgm:pt modelId="{4694EF68-9922-4D07-A75A-845AC48053EE}" type="parTrans" cxnId="{D85036C2-A255-4393-BA9B-54E26C7A4CCE}">
      <dgm:prSet/>
      <dgm:spPr/>
      <dgm:t>
        <a:bodyPr/>
        <a:lstStyle/>
        <a:p>
          <a:endParaRPr lang="es-ES"/>
        </a:p>
      </dgm:t>
    </dgm:pt>
    <dgm:pt modelId="{B13AD941-CC89-4159-9C28-FC2EA6D971C4}" type="sibTrans" cxnId="{D85036C2-A255-4393-BA9B-54E26C7A4CCE}">
      <dgm:prSet/>
      <dgm:spPr/>
      <dgm:t>
        <a:bodyPr/>
        <a:lstStyle/>
        <a:p>
          <a:endParaRPr lang="es-ES"/>
        </a:p>
      </dgm:t>
    </dgm:pt>
    <dgm:pt modelId="{509009EE-E567-4F80-924E-2774FBD93145}">
      <dgm:prSet phldrT="[Texto]" custT="1"/>
      <dgm:spPr/>
      <dgm:t>
        <a:bodyPr/>
        <a:lstStyle/>
        <a:p>
          <a:r>
            <a:rPr lang="es-ES" sz="1800" b="1" smtClean="0"/>
            <a:t>CORRECTA O INCORRECTA</a:t>
          </a:r>
          <a:endParaRPr lang="es-ES" sz="1800" b="1" dirty="0"/>
        </a:p>
      </dgm:t>
    </dgm:pt>
    <dgm:pt modelId="{B1EF797D-44D2-4265-A551-085C9249EDF7}" type="parTrans" cxnId="{F4063CC2-86EE-4726-B8AA-E97B271B332B}">
      <dgm:prSet/>
      <dgm:spPr/>
      <dgm:t>
        <a:bodyPr/>
        <a:lstStyle/>
        <a:p>
          <a:endParaRPr lang="es-ES"/>
        </a:p>
      </dgm:t>
    </dgm:pt>
    <dgm:pt modelId="{19FB62AA-EF98-4A4E-A266-AFD3B3C4BEB4}" type="sibTrans" cxnId="{F4063CC2-86EE-4726-B8AA-E97B271B332B}">
      <dgm:prSet/>
      <dgm:spPr/>
      <dgm:t>
        <a:bodyPr/>
        <a:lstStyle/>
        <a:p>
          <a:endParaRPr lang="es-ES"/>
        </a:p>
      </dgm:t>
    </dgm:pt>
    <dgm:pt modelId="{4D458572-DD89-40F7-BF56-B0AE8382C79F}">
      <dgm:prSet phldrT="[Texto]" custT="1"/>
      <dgm:spPr/>
      <dgm:t>
        <a:bodyPr/>
        <a:lstStyle/>
        <a:p>
          <a:r>
            <a:rPr lang="es-ES" sz="2000" b="1" dirty="0" smtClean="0"/>
            <a:t>APEGADA A LA NORMA O SIN OBSERVAR LA MISMA</a:t>
          </a:r>
          <a:endParaRPr lang="es-ES" sz="2000" b="1" dirty="0"/>
        </a:p>
      </dgm:t>
    </dgm:pt>
    <dgm:pt modelId="{364A6825-8B91-4CAB-A364-079FA713EA5F}" type="parTrans" cxnId="{563FF743-7693-4C64-BB34-F0B0575BB88F}">
      <dgm:prSet/>
      <dgm:spPr/>
      <dgm:t>
        <a:bodyPr/>
        <a:lstStyle/>
        <a:p>
          <a:endParaRPr lang="es-ES"/>
        </a:p>
      </dgm:t>
    </dgm:pt>
    <dgm:pt modelId="{21E3806D-8D49-486F-B17B-FF666CE73A7F}" type="sibTrans" cxnId="{563FF743-7693-4C64-BB34-F0B0575BB88F}">
      <dgm:prSet/>
      <dgm:spPr/>
      <dgm:t>
        <a:bodyPr/>
        <a:lstStyle/>
        <a:p>
          <a:endParaRPr lang="es-ES"/>
        </a:p>
      </dgm:t>
    </dgm:pt>
    <dgm:pt modelId="{33CC1BCF-8311-43BC-BE66-0E662EB1F69F}" type="pres">
      <dgm:prSet presAssocID="{238CE3DC-2E81-4AFD-B790-0006ECAA910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7C1E3DC-70B3-4DB5-971A-D749BEE4E9C0}" type="pres">
      <dgm:prSet presAssocID="{10D197D0-3981-4205-BAA9-94A67C2F7D60}" presName="Accent1" presStyleCnt="0"/>
      <dgm:spPr/>
    </dgm:pt>
    <dgm:pt modelId="{987D1FE7-1A6E-4253-AA72-D881C7FD9869}" type="pres">
      <dgm:prSet presAssocID="{10D197D0-3981-4205-BAA9-94A67C2F7D60}" presName="Accent" presStyleLbl="node1" presStyleIdx="0" presStyleCnt="3"/>
      <dgm:spPr/>
    </dgm:pt>
    <dgm:pt modelId="{C3C2BD30-C079-4EA2-80EC-E8C221D200B0}" type="pres">
      <dgm:prSet presAssocID="{10D197D0-3981-4205-BAA9-94A67C2F7D60}" presName="Parent1" presStyleLbl="revTx" presStyleIdx="0" presStyleCnt="3" custScaleX="211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C7B758-2C46-4839-A87E-5B34C8040708}" type="pres">
      <dgm:prSet presAssocID="{509009EE-E567-4F80-924E-2774FBD93145}" presName="Accent2" presStyleCnt="0"/>
      <dgm:spPr/>
    </dgm:pt>
    <dgm:pt modelId="{D232BAAC-1F7A-426C-BD9E-66BB63C2166E}" type="pres">
      <dgm:prSet presAssocID="{509009EE-E567-4F80-924E-2774FBD93145}" presName="Accent" presStyleLbl="node1" presStyleIdx="1" presStyleCnt="3"/>
      <dgm:spPr/>
    </dgm:pt>
    <dgm:pt modelId="{DDBB10B2-A768-4AB3-A442-10F41CE3294B}" type="pres">
      <dgm:prSet presAssocID="{509009EE-E567-4F80-924E-2774FBD93145}" presName="Parent2" presStyleLbl="revTx" presStyleIdx="1" presStyleCnt="3" custScaleX="1961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A001E7-A491-4C1F-A5AD-78EAD3D5E767}" type="pres">
      <dgm:prSet presAssocID="{4D458572-DD89-40F7-BF56-B0AE8382C79F}" presName="Accent3" presStyleCnt="0"/>
      <dgm:spPr/>
    </dgm:pt>
    <dgm:pt modelId="{9D42CC42-DE10-4A0C-ABAE-7AA36C9FB308}" type="pres">
      <dgm:prSet presAssocID="{4D458572-DD89-40F7-BF56-B0AE8382C79F}" presName="Accent" presStyleLbl="node1" presStyleIdx="2" presStyleCnt="3"/>
      <dgm:spPr/>
    </dgm:pt>
    <dgm:pt modelId="{DC491066-153B-46D6-AC86-BFA224793432}" type="pres">
      <dgm:prSet presAssocID="{4D458572-DD89-40F7-BF56-B0AE8382C79F}" presName="Parent3" presStyleLbl="revTx" presStyleIdx="2" presStyleCnt="3" custScaleX="2954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7C46BB-8341-46F5-80BE-63C626239CE7}" type="presOf" srcId="{509009EE-E567-4F80-924E-2774FBD93145}" destId="{DDBB10B2-A768-4AB3-A442-10F41CE3294B}" srcOrd="0" destOrd="0" presId="urn:microsoft.com/office/officeart/2009/layout/CircleArrowProcess"/>
    <dgm:cxn modelId="{D85036C2-A255-4393-BA9B-54E26C7A4CCE}" srcId="{238CE3DC-2E81-4AFD-B790-0006ECAA9109}" destId="{10D197D0-3981-4205-BAA9-94A67C2F7D60}" srcOrd="0" destOrd="0" parTransId="{4694EF68-9922-4D07-A75A-845AC48053EE}" sibTransId="{B13AD941-CC89-4159-9C28-FC2EA6D971C4}"/>
    <dgm:cxn modelId="{563FF743-7693-4C64-BB34-F0B0575BB88F}" srcId="{238CE3DC-2E81-4AFD-B790-0006ECAA9109}" destId="{4D458572-DD89-40F7-BF56-B0AE8382C79F}" srcOrd="2" destOrd="0" parTransId="{364A6825-8B91-4CAB-A364-079FA713EA5F}" sibTransId="{21E3806D-8D49-486F-B17B-FF666CE73A7F}"/>
    <dgm:cxn modelId="{D6B84AE8-35C5-419E-AF0F-68B353299494}" type="presOf" srcId="{238CE3DC-2E81-4AFD-B790-0006ECAA9109}" destId="{33CC1BCF-8311-43BC-BE66-0E662EB1F69F}" srcOrd="0" destOrd="0" presId="urn:microsoft.com/office/officeart/2009/layout/CircleArrowProcess"/>
    <dgm:cxn modelId="{56D382AB-0C24-4E36-B723-F531E3F90EFD}" type="presOf" srcId="{4D458572-DD89-40F7-BF56-B0AE8382C79F}" destId="{DC491066-153B-46D6-AC86-BFA224793432}" srcOrd="0" destOrd="0" presId="urn:microsoft.com/office/officeart/2009/layout/CircleArrowProcess"/>
    <dgm:cxn modelId="{F4063CC2-86EE-4726-B8AA-E97B271B332B}" srcId="{238CE3DC-2E81-4AFD-B790-0006ECAA9109}" destId="{509009EE-E567-4F80-924E-2774FBD93145}" srcOrd="1" destOrd="0" parTransId="{B1EF797D-44D2-4265-A551-085C9249EDF7}" sibTransId="{19FB62AA-EF98-4A4E-A266-AFD3B3C4BEB4}"/>
    <dgm:cxn modelId="{172AE939-C9C8-4107-BC14-5693957CE755}" type="presOf" srcId="{10D197D0-3981-4205-BAA9-94A67C2F7D60}" destId="{C3C2BD30-C079-4EA2-80EC-E8C221D200B0}" srcOrd="0" destOrd="0" presId="urn:microsoft.com/office/officeart/2009/layout/CircleArrowProcess"/>
    <dgm:cxn modelId="{285AF1E2-E3C2-446B-8157-051BAF14F813}" type="presParOf" srcId="{33CC1BCF-8311-43BC-BE66-0E662EB1F69F}" destId="{67C1E3DC-70B3-4DB5-971A-D749BEE4E9C0}" srcOrd="0" destOrd="0" presId="urn:microsoft.com/office/officeart/2009/layout/CircleArrowProcess"/>
    <dgm:cxn modelId="{DBE4014B-95DF-4DDB-B91C-FAF865E5240F}" type="presParOf" srcId="{67C1E3DC-70B3-4DB5-971A-D749BEE4E9C0}" destId="{987D1FE7-1A6E-4253-AA72-D881C7FD9869}" srcOrd="0" destOrd="0" presId="urn:microsoft.com/office/officeart/2009/layout/CircleArrowProcess"/>
    <dgm:cxn modelId="{E6756284-9D35-4D0F-A1DB-4E3B7FC6F6D4}" type="presParOf" srcId="{33CC1BCF-8311-43BC-BE66-0E662EB1F69F}" destId="{C3C2BD30-C079-4EA2-80EC-E8C221D200B0}" srcOrd="1" destOrd="0" presId="urn:microsoft.com/office/officeart/2009/layout/CircleArrowProcess"/>
    <dgm:cxn modelId="{0D43308A-236F-4582-9B46-99681E5CC5F3}" type="presParOf" srcId="{33CC1BCF-8311-43BC-BE66-0E662EB1F69F}" destId="{5FC7B758-2C46-4839-A87E-5B34C8040708}" srcOrd="2" destOrd="0" presId="urn:microsoft.com/office/officeart/2009/layout/CircleArrowProcess"/>
    <dgm:cxn modelId="{9B09F73B-2B19-4B2A-8DD4-D5262596AA7F}" type="presParOf" srcId="{5FC7B758-2C46-4839-A87E-5B34C8040708}" destId="{D232BAAC-1F7A-426C-BD9E-66BB63C2166E}" srcOrd="0" destOrd="0" presId="urn:microsoft.com/office/officeart/2009/layout/CircleArrowProcess"/>
    <dgm:cxn modelId="{21128C40-EF12-4BF6-90D1-57C89CA6C3CB}" type="presParOf" srcId="{33CC1BCF-8311-43BC-BE66-0E662EB1F69F}" destId="{DDBB10B2-A768-4AB3-A442-10F41CE3294B}" srcOrd="3" destOrd="0" presId="urn:microsoft.com/office/officeart/2009/layout/CircleArrowProcess"/>
    <dgm:cxn modelId="{2A3CEB62-1571-494C-9FA6-2F881AA8AD08}" type="presParOf" srcId="{33CC1BCF-8311-43BC-BE66-0E662EB1F69F}" destId="{7EA001E7-A491-4C1F-A5AD-78EAD3D5E767}" srcOrd="4" destOrd="0" presId="urn:microsoft.com/office/officeart/2009/layout/CircleArrowProcess"/>
    <dgm:cxn modelId="{C1EF0B95-CAE2-4DDB-A323-EF71BE7755B5}" type="presParOf" srcId="{7EA001E7-A491-4C1F-A5AD-78EAD3D5E767}" destId="{9D42CC42-DE10-4A0C-ABAE-7AA36C9FB308}" srcOrd="0" destOrd="0" presId="urn:microsoft.com/office/officeart/2009/layout/CircleArrowProcess"/>
    <dgm:cxn modelId="{A28073D8-BE54-449D-B26B-8B9AD786278A}" type="presParOf" srcId="{33CC1BCF-8311-43BC-BE66-0E662EB1F69F}" destId="{DC491066-153B-46D6-AC86-BFA22479343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BAB3B78-B824-491F-BA62-D2B657BF8927}" type="doc">
      <dgm:prSet loTypeId="urn:microsoft.com/office/officeart/2005/8/layout/radial4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5E33ECE-96FE-431E-98BD-94A738928FAA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400" b="1" dirty="0"/>
        </a:p>
      </dgm:t>
    </dgm:pt>
    <dgm:pt modelId="{CB00A80E-3879-4C7F-AB0A-89E262FCF04E}" type="parTrans" cxnId="{1986FE49-8A4B-4D74-ADBE-7BE352AFB722}">
      <dgm:prSet/>
      <dgm:spPr/>
      <dgm:t>
        <a:bodyPr/>
        <a:lstStyle/>
        <a:p>
          <a:endParaRPr lang="es-ES"/>
        </a:p>
      </dgm:t>
    </dgm:pt>
    <dgm:pt modelId="{3D9E5C9E-58C7-4FCA-A1AF-45EDB8AF8F8D}" type="sibTrans" cxnId="{1986FE49-8A4B-4D74-ADBE-7BE352AFB722}">
      <dgm:prSet/>
      <dgm:spPr/>
      <dgm:t>
        <a:bodyPr/>
        <a:lstStyle/>
        <a:p>
          <a:endParaRPr lang="es-ES"/>
        </a:p>
      </dgm:t>
    </dgm:pt>
    <dgm:pt modelId="{A7684F0F-2797-4C3E-83F0-8FC114CE4B1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400" b="1" dirty="0" smtClean="0"/>
            <a:t>PUBICIDAD</a:t>
          </a:r>
          <a:endParaRPr lang="es-ES" sz="1400" b="1" dirty="0"/>
        </a:p>
      </dgm:t>
    </dgm:pt>
    <dgm:pt modelId="{B8E003D6-3754-49E3-B314-748F257AFE1C}" type="parTrans" cxnId="{4D38E8B6-2C75-4A96-84E0-8C3A7D15A071}">
      <dgm:prSet/>
      <dgm:spPr/>
      <dgm:t>
        <a:bodyPr/>
        <a:lstStyle/>
        <a:p>
          <a:endParaRPr lang="es-ES"/>
        </a:p>
      </dgm:t>
    </dgm:pt>
    <dgm:pt modelId="{C6135B80-B107-4548-8331-5E59AF1D98BB}" type="sibTrans" cxnId="{4D38E8B6-2C75-4A96-84E0-8C3A7D15A071}">
      <dgm:prSet/>
      <dgm:spPr/>
      <dgm:t>
        <a:bodyPr/>
        <a:lstStyle/>
        <a:p>
          <a:endParaRPr lang="es-ES"/>
        </a:p>
      </dgm:t>
    </dgm:pt>
    <dgm:pt modelId="{EBEF04DA-8D3F-4654-AAAB-FBC4A26F3034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/>
            <a:t>COMPLETA</a:t>
          </a:r>
          <a:endParaRPr lang="es-ES" sz="1400" b="1" dirty="0"/>
        </a:p>
      </dgm:t>
    </dgm:pt>
    <dgm:pt modelId="{D3B028B0-F6E3-495C-9A49-2C5914449DD4}" type="parTrans" cxnId="{F107142B-18E8-4874-9085-736A3E5953EC}">
      <dgm:prSet/>
      <dgm:spPr/>
      <dgm:t>
        <a:bodyPr/>
        <a:lstStyle/>
        <a:p>
          <a:endParaRPr lang="es-ES"/>
        </a:p>
      </dgm:t>
    </dgm:pt>
    <dgm:pt modelId="{E14E97DF-114C-45D0-BCB0-206C71AFCA4B}" type="sibTrans" cxnId="{F107142B-18E8-4874-9085-736A3E5953EC}">
      <dgm:prSet/>
      <dgm:spPr/>
      <dgm:t>
        <a:bodyPr/>
        <a:lstStyle/>
        <a:p>
          <a:endParaRPr lang="es-ES"/>
        </a:p>
      </dgm:t>
    </dgm:pt>
    <dgm:pt modelId="{09F563BE-7422-43C8-A6D8-AD0E9C529B0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/>
            <a:t>VERAZ</a:t>
          </a:r>
          <a:endParaRPr lang="es-ES" sz="1400" b="1" dirty="0"/>
        </a:p>
      </dgm:t>
    </dgm:pt>
    <dgm:pt modelId="{7E7838F8-0CBE-4952-A049-4AB71D163F5D}" type="parTrans" cxnId="{B2D7A3CB-EA24-4D5F-92EA-27B9B6519FD4}">
      <dgm:prSet/>
      <dgm:spPr/>
      <dgm:t>
        <a:bodyPr/>
        <a:lstStyle/>
        <a:p>
          <a:endParaRPr lang="es-ES"/>
        </a:p>
      </dgm:t>
    </dgm:pt>
    <dgm:pt modelId="{DE9442C4-3C5E-436E-9953-5473C4492D2A}" type="sibTrans" cxnId="{B2D7A3CB-EA24-4D5F-92EA-27B9B6519FD4}">
      <dgm:prSet/>
      <dgm:spPr/>
      <dgm:t>
        <a:bodyPr/>
        <a:lstStyle/>
        <a:p>
          <a:endParaRPr lang="es-ES"/>
        </a:p>
      </dgm:t>
    </dgm:pt>
    <dgm:pt modelId="{86616544-CE84-4D7B-AF0D-03D6CB7C1ECE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200" b="1" dirty="0" smtClean="0"/>
            <a:t>CONGRUENTE</a:t>
          </a:r>
          <a:endParaRPr lang="es-ES" sz="1200" b="1" dirty="0"/>
        </a:p>
      </dgm:t>
    </dgm:pt>
    <dgm:pt modelId="{9569B6B2-DF4D-4C7C-B826-C17F32EFD323}" type="parTrans" cxnId="{C58C7FC1-409E-4E33-8D46-D994D077300D}">
      <dgm:prSet/>
      <dgm:spPr/>
      <dgm:t>
        <a:bodyPr/>
        <a:lstStyle/>
        <a:p>
          <a:endParaRPr lang="es-ES"/>
        </a:p>
      </dgm:t>
    </dgm:pt>
    <dgm:pt modelId="{56235696-BA60-4B7B-A3AF-CF85A0440CF2}" type="sibTrans" cxnId="{C58C7FC1-409E-4E33-8D46-D994D077300D}">
      <dgm:prSet/>
      <dgm:spPr/>
      <dgm:t>
        <a:bodyPr/>
        <a:lstStyle/>
        <a:p>
          <a:endParaRPr lang="es-ES"/>
        </a:p>
      </dgm:t>
    </dgm:pt>
    <dgm:pt modelId="{ED24B040-7BB2-4B00-A3CF-FEBDDCCE7C2D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200" b="1" dirty="0" smtClean="0"/>
            <a:t>VERIFICABLE</a:t>
          </a:r>
          <a:endParaRPr lang="es-ES" sz="1200" b="1" dirty="0"/>
        </a:p>
      </dgm:t>
    </dgm:pt>
    <dgm:pt modelId="{EDDED5E0-D6CD-4F0B-9CFD-1B2EC9DED137}" type="parTrans" cxnId="{4332F339-683D-44BB-8567-0BDCF6E72074}">
      <dgm:prSet/>
      <dgm:spPr/>
      <dgm:t>
        <a:bodyPr/>
        <a:lstStyle/>
        <a:p>
          <a:endParaRPr lang="es-ES"/>
        </a:p>
      </dgm:t>
    </dgm:pt>
    <dgm:pt modelId="{47436FC5-8519-4743-AFBE-BB2D85989E21}" type="sibTrans" cxnId="{4332F339-683D-44BB-8567-0BDCF6E72074}">
      <dgm:prSet/>
      <dgm:spPr/>
      <dgm:t>
        <a:bodyPr/>
        <a:lstStyle/>
        <a:p>
          <a:endParaRPr lang="es-ES"/>
        </a:p>
      </dgm:t>
    </dgm:pt>
    <dgm:pt modelId="{18C9BA2A-6626-4499-A122-C68501BCF32D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 smtClean="0"/>
            <a:t>CONFIABLE</a:t>
          </a:r>
          <a:endParaRPr lang="es-ES" sz="1400" b="1" dirty="0"/>
        </a:p>
      </dgm:t>
    </dgm:pt>
    <dgm:pt modelId="{5907AFEB-19C5-4CF4-88AB-55ABE83F5C5D}" type="parTrans" cxnId="{8E2D678B-23F5-45E6-A433-63BD1694DDF3}">
      <dgm:prSet/>
      <dgm:spPr/>
      <dgm:t>
        <a:bodyPr/>
        <a:lstStyle/>
        <a:p>
          <a:endParaRPr lang="es-ES"/>
        </a:p>
      </dgm:t>
    </dgm:pt>
    <dgm:pt modelId="{24DE8EB6-F947-4833-A626-42533D31FE3C}" type="sibTrans" cxnId="{8E2D678B-23F5-45E6-A433-63BD1694DDF3}">
      <dgm:prSet/>
      <dgm:spPr/>
      <dgm:t>
        <a:bodyPr/>
        <a:lstStyle/>
        <a:p>
          <a:endParaRPr lang="es-ES"/>
        </a:p>
      </dgm:t>
    </dgm:pt>
    <dgm:pt modelId="{2E786C12-6DCC-49FA-87C1-3B49C9C2948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400" b="1" dirty="0" smtClean="0"/>
            <a:t>ACCESIBLE</a:t>
          </a:r>
          <a:r>
            <a:rPr lang="es-ES" sz="1100" b="1" dirty="0" smtClean="0"/>
            <a:t> </a:t>
          </a:r>
          <a:endParaRPr lang="es-ES" sz="1100" b="1" dirty="0"/>
        </a:p>
      </dgm:t>
    </dgm:pt>
    <dgm:pt modelId="{FA7A2300-F959-492D-8012-46181A832025}" type="parTrans" cxnId="{78274D2A-79F3-4DB5-95DE-1D026AF4F92F}">
      <dgm:prSet/>
      <dgm:spPr/>
      <dgm:t>
        <a:bodyPr/>
        <a:lstStyle/>
        <a:p>
          <a:endParaRPr lang="es-ES"/>
        </a:p>
      </dgm:t>
    </dgm:pt>
    <dgm:pt modelId="{7E0DB1A1-4961-4327-87C5-1280465DEC37}" type="sibTrans" cxnId="{78274D2A-79F3-4DB5-95DE-1D026AF4F92F}">
      <dgm:prSet/>
      <dgm:spPr/>
      <dgm:t>
        <a:bodyPr/>
        <a:lstStyle/>
        <a:p>
          <a:endParaRPr lang="es-ES"/>
        </a:p>
      </dgm:t>
    </dgm:pt>
    <dgm:pt modelId="{F1261ADC-6A22-48C9-B627-CC634F1AA6E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/>
            <a:t>OPORTUNA</a:t>
          </a:r>
          <a:endParaRPr lang="es-ES" sz="1400" b="1" dirty="0"/>
        </a:p>
      </dgm:t>
    </dgm:pt>
    <dgm:pt modelId="{4557D950-CCF2-4911-B12E-F7A23DFCB873}" type="parTrans" cxnId="{3254A5B7-9492-49B2-B3AA-71D71D8A284E}">
      <dgm:prSet/>
      <dgm:spPr/>
      <dgm:t>
        <a:bodyPr/>
        <a:lstStyle/>
        <a:p>
          <a:endParaRPr lang="es-ES"/>
        </a:p>
      </dgm:t>
    </dgm:pt>
    <dgm:pt modelId="{A8559ADD-A257-4678-8A0E-866808A41894}" type="sibTrans" cxnId="{3254A5B7-9492-49B2-B3AA-71D71D8A284E}">
      <dgm:prSet/>
      <dgm:spPr/>
      <dgm:t>
        <a:bodyPr/>
        <a:lstStyle/>
        <a:p>
          <a:endParaRPr lang="es-ES"/>
        </a:p>
      </dgm:t>
    </dgm:pt>
    <dgm:pt modelId="{FF2D0713-3207-4D8C-B4B9-760A3FFB11C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 smtClean="0"/>
            <a:t>ACTUALIZADA</a:t>
          </a:r>
          <a:endParaRPr lang="es-ES" b="1" dirty="0"/>
        </a:p>
      </dgm:t>
    </dgm:pt>
    <dgm:pt modelId="{1071B789-2A86-4097-9A38-82B42F1B48F9}" type="parTrans" cxnId="{009081F8-5148-4148-97E5-D5649B86AF0B}">
      <dgm:prSet/>
      <dgm:spPr/>
      <dgm:t>
        <a:bodyPr/>
        <a:lstStyle/>
        <a:p>
          <a:endParaRPr lang="es-ES"/>
        </a:p>
      </dgm:t>
    </dgm:pt>
    <dgm:pt modelId="{AB4A7C9C-7BEC-4714-B5FE-5A2A4D2C3C59}" type="sibTrans" cxnId="{009081F8-5148-4148-97E5-D5649B86AF0B}">
      <dgm:prSet/>
      <dgm:spPr/>
      <dgm:t>
        <a:bodyPr/>
        <a:lstStyle/>
        <a:p>
          <a:endParaRPr lang="es-ES"/>
        </a:p>
      </dgm:t>
    </dgm:pt>
    <dgm:pt modelId="{3A5A6025-6E50-41BA-BA2C-444BEFC07557}" type="pres">
      <dgm:prSet presAssocID="{EBAB3B78-B824-491F-BA62-D2B657BF89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662A3C4-7488-4F9D-9834-54309858E4C7}" type="pres">
      <dgm:prSet presAssocID="{25E33ECE-96FE-431E-98BD-94A738928FAA}" presName="centerShape" presStyleLbl="node0" presStyleIdx="0" presStyleCnt="1" custScaleX="133777"/>
      <dgm:spPr/>
      <dgm:t>
        <a:bodyPr/>
        <a:lstStyle/>
        <a:p>
          <a:endParaRPr lang="es-ES"/>
        </a:p>
      </dgm:t>
    </dgm:pt>
    <dgm:pt modelId="{B76AB40F-26E9-4042-A4B5-658BC4193473}" type="pres">
      <dgm:prSet presAssocID="{B8E003D6-3754-49E3-B314-748F257AFE1C}" presName="parTrans" presStyleLbl="bgSibTrans2D1" presStyleIdx="0" presStyleCnt="9"/>
      <dgm:spPr/>
      <dgm:t>
        <a:bodyPr/>
        <a:lstStyle/>
        <a:p>
          <a:endParaRPr lang="es-ES"/>
        </a:p>
      </dgm:t>
    </dgm:pt>
    <dgm:pt modelId="{6F71A5E3-E377-4B65-A5BA-3EDE916EC810}" type="pres">
      <dgm:prSet presAssocID="{A7684F0F-2797-4C3E-83F0-8FC114CE4B1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77991C-49A3-4CE6-B65C-35EFD8994164}" type="pres">
      <dgm:prSet presAssocID="{D3B028B0-F6E3-495C-9A49-2C5914449DD4}" presName="parTrans" presStyleLbl="bgSibTrans2D1" presStyleIdx="1" presStyleCnt="9"/>
      <dgm:spPr/>
      <dgm:t>
        <a:bodyPr/>
        <a:lstStyle/>
        <a:p>
          <a:endParaRPr lang="es-ES"/>
        </a:p>
      </dgm:t>
    </dgm:pt>
    <dgm:pt modelId="{29B5CDE2-F775-4667-B168-B7B9C63786B9}" type="pres">
      <dgm:prSet presAssocID="{EBEF04DA-8D3F-4654-AAAB-FBC4A26F303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8A80D4-33DA-426F-84C6-32FC649C7638}" type="pres">
      <dgm:prSet presAssocID="{4557D950-CCF2-4911-B12E-F7A23DFCB873}" presName="parTrans" presStyleLbl="bgSibTrans2D1" presStyleIdx="2" presStyleCnt="9"/>
      <dgm:spPr/>
      <dgm:t>
        <a:bodyPr/>
        <a:lstStyle/>
        <a:p>
          <a:endParaRPr lang="es-ES"/>
        </a:p>
      </dgm:t>
    </dgm:pt>
    <dgm:pt modelId="{4DD6FFCC-5B5D-4307-B92A-3A59AF5093FC}" type="pres">
      <dgm:prSet presAssocID="{F1261ADC-6A22-48C9-B627-CC634F1AA6E6}" presName="node" presStyleLbl="node1" presStyleIdx="2" presStyleCnt="9" custScaleX="1083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9CC3A8-3EDB-4912-8C2C-2C5361829615}" type="pres">
      <dgm:prSet presAssocID="{FA7A2300-F959-492D-8012-46181A832025}" presName="parTrans" presStyleLbl="bgSibTrans2D1" presStyleIdx="3" presStyleCnt="9"/>
      <dgm:spPr/>
      <dgm:t>
        <a:bodyPr/>
        <a:lstStyle/>
        <a:p>
          <a:endParaRPr lang="es-ES"/>
        </a:p>
      </dgm:t>
    </dgm:pt>
    <dgm:pt modelId="{CDD8BD89-3174-4B9A-AFE8-975EF19DFF1B}" type="pres">
      <dgm:prSet presAssocID="{2E786C12-6DCC-49FA-87C1-3B49C9C2948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080D4-6F8F-4205-AF82-32384C8FBCE6}" type="pres">
      <dgm:prSet presAssocID="{5907AFEB-19C5-4CF4-88AB-55ABE83F5C5D}" presName="parTrans" presStyleLbl="bgSibTrans2D1" presStyleIdx="4" presStyleCnt="9"/>
      <dgm:spPr/>
      <dgm:t>
        <a:bodyPr/>
        <a:lstStyle/>
        <a:p>
          <a:endParaRPr lang="es-ES"/>
        </a:p>
      </dgm:t>
    </dgm:pt>
    <dgm:pt modelId="{0DED0D61-BCB7-4D25-B60C-4190CE69EE74}" type="pres">
      <dgm:prSet presAssocID="{18C9BA2A-6626-4499-A122-C68501BCF32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D55BF-AA0C-4513-B6E3-0DED5A0DC4DB}" type="pres">
      <dgm:prSet presAssocID="{EDDED5E0-D6CD-4F0B-9CFD-1B2EC9DED137}" presName="parTrans" presStyleLbl="bgSibTrans2D1" presStyleIdx="5" presStyleCnt="9"/>
      <dgm:spPr/>
      <dgm:t>
        <a:bodyPr/>
        <a:lstStyle/>
        <a:p>
          <a:endParaRPr lang="es-ES"/>
        </a:p>
      </dgm:t>
    </dgm:pt>
    <dgm:pt modelId="{6C257CD3-AB1B-4D7E-A6AB-89D848157A09}" type="pres">
      <dgm:prSet presAssocID="{ED24B040-7BB2-4B00-A3CF-FEBDDCCE7C2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79A95-C590-4EAF-B48B-6D5A8EFE55B5}" type="pres">
      <dgm:prSet presAssocID="{7E7838F8-0CBE-4952-A049-4AB71D163F5D}" presName="parTrans" presStyleLbl="bgSibTrans2D1" presStyleIdx="6" presStyleCnt="9"/>
      <dgm:spPr/>
      <dgm:t>
        <a:bodyPr/>
        <a:lstStyle/>
        <a:p>
          <a:endParaRPr lang="es-ES"/>
        </a:p>
      </dgm:t>
    </dgm:pt>
    <dgm:pt modelId="{48EF74A8-0F65-46E8-949B-07ECFC9F8A4F}" type="pres">
      <dgm:prSet presAssocID="{09F563BE-7422-43C8-A6D8-AD0E9C529B0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5EB22F-83A7-486C-A13A-F3F4FD46EEFD}" type="pres">
      <dgm:prSet presAssocID="{1071B789-2A86-4097-9A38-82B42F1B48F9}" presName="parTrans" presStyleLbl="bgSibTrans2D1" presStyleIdx="7" presStyleCnt="9"/>
      <dgm:spPr/>
    </dgm:pt>
    <dgm:pt modelId="{FE01E09D-5D56-467C-B149-CB08F2C177EC}" type="pres">
      <dgm:prSet presAssocID="{FF2D0713-3207-4D8C-B4B9-760A3FFB11C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1A024D-E7E3-4AA7-9E5B-D27970282A63}" type="pres">
      <dgm:prSet presAssocID="{9569B6B2-DF4D-4C7C-B826-C17F32EFD323}" presName="parTrans" presStyleLbl="bgSibTrans2D1" presStyleIdx="8" presStyleCnt="9"/>
      <dgm:spPr/>
      <dgm:t>
        <a:bodyPr/>
        <a:lstStyle/>
        <a:p>
          <a:endParaRPr lang="es-ES"/>
        </a:p>
      </dgm:t>
    </dgm:pt>
    <dgm:pt modelId="{A709DE20-6987-4F2C-A84A-66D78718953C}" type="pres">
      <dgm:prSet presAssocID="{86616544-CE84-4D7B-AF0D-03D6CB7C1EC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2D678B-23F5-45E6-A433-63BD1694DDF3}" srcId="{25E33ECE-96FE-431E-98BD-94A738928FAA}" destId="{18C9BA2A-6626-4499-A122-C68501BCF32D}" srcOrd="4" destOrd="0" parTransId="{5907AFEB-19C5-4CF4-88AB-55ABE83F5C5D}" sibTransId="{24DE8EB6-F947-4833-A626-42533D31FE3C}"/>
    <dgm:cxn modelId="{78274D2A-79F3-4DB5-95DE-1D026AF4F92F}" srcId="{25E33ECE-96FE-431E-98BD-94A738928FAA}" destId="{2E786C12-6DCC-49FA-87C1-3B49C9C29489}" srcOrd="3" destOrd="0" parTransId="{FA7A2300-F959-492D-8012-46181A832025}" sibTransId="{7E0DB1A1-4961-4327-87C5-1280465DEC37}"/>
    <dgm:cxn modelId="{DE7EA410-D334-4DE7-87C2-D287CAFE17EF}" type="presOf" srcId="{D3B028B0-F6E3-495C-9A49-2C5914449DD4}" destId="{E277991C-49A3-4CE6-B65C-35EFD8994164}" srcOrd="0" destOrd="0" presId="urn:microsoft.com/office/officeart/2005/8/layout/radial4"/>
    <dgm:cxn modelId="{C196259E-B5C9-4206-BC06-429AA2AF9423}" type="presOf" srcId="{9569B6B2-DF4D-4C7C-B826-C17F32EFD323}" destId="{1C1A024D-E7E3-4AA7-9E5B-D27970282A63}" srcOrd="0" destOrd="0" presId="urn:microsoft.com/office/officeart/2005/8/layout/radial4"/>
    <dgm:cxn modelId="{009081F8-5148-4148-97E5-D5649B86AF0B}" srcId="{25E33ECE-96FE-431E-98BD-94A738928FAA}" destId="{FF2D0713-3207-4D8C-B4B9-760A3FFB11C9}" srcOrd="7" destOrd="0" parTransId="{1071B789-2A86-4097-9A38-82B42F1B48F9}" sibTransId="{AB4A7C9C-7BEC-4714-B5FE-5A2A4D2C3C59}"/>
    <dgm:cxn modelId="{D07CDDB5-8DAE-41DE-AD76-97E9C6040FBB}" type="presOf" srcId="{7E7838F8-0CBE-4952-A049-4AB71D163F5D}" destId="{57A79A95-C590-4EAF-B48B-6D5A8EFE55B5}" srcOrd="0" destOrd="0" presId="urn:microsoft.com/office/officeart/2005/8/layout/radial4"/>
    <dgm:cxn modelId="{E45589B8-73C9-48DA-98DF-B3A1D9E83E37}" type="presOf" srcId="{EBEF04DA-8D3F-4654-AAAB-FBC4A26F3034}" destId="{29B5CDE2-F775-4667-B168-B7B9C63786B9}" srcOrd="0" destOrd="0" presId="urn:microsoft.com/office/officeart/2005/8/layout/radial4"/>
    <dgm:cxn modelId="{E7955771-52DB-46B6-933F-9467533419F8}" type="presOf" srcId="{86616544-CE84-4D7B-AF0D-03D6CB7C1ECE}" destId="{A709DE20-6987-4F2C-A84A-66D78718953C}" srcOrd="0" destOrd="0" presId="urn:microsoft.com/office/officeart/2005/8/layout/radial4"/>
    <dgm:cxn modelId="{A158AAE0-25DB-4CD7-AC07-DA74E197E444}" type="presOf" srcId="{1071B789-2A86-4097-9A38-82B42F1B48F9}" destId="{455EB22F-83A7-486C-A13A-F3F4FD46EEFD}" srcOrd="0" destOrd="0" presId="urn:microsoft.com/office/officeart/2005/8/layout/radial4"/>
    <dgm:cxn modelId="{469AED9F-D5AC-495C-95A6-A6797D7A3491}" type="presOf" srcId="{EDDED5E0-D6CD-4F0B-9CFD-1B2EC9DED137}" destId="{D66D55BF-AA0C-4513-B6E3-0DED5A0DC4DB}" srcOrd="0" destOrd="0" presId="urn:microsoft.com/office/officeart/2005/8/layout/radial4"/>
    <dgm:cxn modelId="{4D38E8B6-2C75-4A96-84E0-8C3A7D15A071}" srcId="{25E33ECE-96FE-431E-98BD-94A738928FAA}" destId="{A7684F0F-2797-4C3E-83F0-8FC114CE4B14}" srcOrd="0" destOrd="0" parTransId="{B8E003D6-3754-49E3-B314-748F257AFE1C}" sibTransId="{C6135B80-B107-4548-8331-5E59AF1D98BB}"/>
    <dgm:cxn modelId="{B3A3694E-C7BB-43C9-B243-C88C94EA82F5}" type="presOf" srcId="{A7684F0F-2797-4C3E-83F0-8FC114CE4B14}" destId="{6F71A5E3-E377-4B65-A5BA-3EDE916EC810}" srcOrd="0" destOrd="0" presId="urn:microsoft.com/office/officeart/2005/8/layout/radial4"/>
    <dgm:cxn modelId="{2988631D-2F2D-4B2B-AE8F-7D88CEA21ECB}" type="presOf" srcId="{FA7A2300-F959-492D-8012-46181A832025}" destId="{9C9CC3A8-3EDB-4912-8C2C-2C5361829615}" srcOrd="0" destOrd="0" presId="urn:microsoft.com/office/officeart/2005/8/layout/radial4"/>
    <dgm:cxn modelId="{C136ADB2-2D4C-4B14-A366-7FC86507BE4B}" type="presOf" srcId="{B8E003D6-3754-49E3-B314-748F257AFE1C}" destId="{B76AB40F-26E9-4042-A4B5-658BC4193473}" srcOrd="0" destOrd="0" presId="urn:microsoft.com/office/officeart/2005/8/layout/radial4"/>
    <dgm:cxn modelId="{BDDF8CB1-A744-4D38-A309-DC75E021F384}" type="presOf" srcId="{5907AFEB-19C5-4CF4-88AB-55ABE83F5C5D}" destId="{92D080D4-6F8F-4205-AF82-32384C8FBCE6}" srcOrd="0" destOrd="0" presId="urn:microsoft.com/office/officeart/2005/8/layout/radial4"/>
    <dgm:cxn modelId="{D70E6972-1C23-459F-8934-83250735BC23}" type="presOf" srcId="{18C9BA2A-6626-4499-A122-C68501BCF32D}" destId="{0DED0D61-BCB7-4D25-B60C-4190CE69EE74}" srcOrd="0" destOrd="0" presId="urn:microsoft.com/office/officeart/2005/8/layout/radial4"/>
    <dgm:cxn modelId="{F107142B-18E8-4874-9085-736A3E5953EC}" srcId="{25E33ECE-96FE-431E-98BD-94A738928FAA}" destId="{EBEF04DA-8D3F-4654-AAAB-FBC4A26F3034}" srcOrd="1" destOrd="0" parTransId="{D3B028B0-F6E3-495C-9A49-2C5914449DD4}" sibTransId="{E14E97DF-114C-45D0-BCB0-206C71AFCA4B}"/>
    <dgm:cxn modelId="{2ACF0B7A-E3C2-4E6B-9437-C0FBAD18998F}" type="presOf" srcId="{ED24B040-7BB2-4B00-A3CF-FEBDDCCE7C2D}" destId="{6C257CD3-AB1B-4D7E-A6AB-89D848157A09}" srcOrd="0" destOrd="0" presId="urn:microsoft.com/office/officeart/2005/8/layout/radial4"/>
    <dgm:cxn modelId="{B2D7A3CB-EA24-4D5F-92EA-27B9B6519FD4}" srcId="{25E33ECE-96FE-431E-98BD-94A738928FAA}" destId="{09F563BE-7422-43C8-A6D8-AD0E9C529B00}" srcOrd="6" destOrd="0" parTransId="{7E7838F8-0CBE-4952-A049-4AB71D163F5D}" sibTransId="{DE9442C4-3C5E-436E-9953-5473C4492D2A}"/>
    <dgm:cxn modelId="{29BCEB1F-4C83-49DE-B68F-71087F0C1576}" type="presOf" srcId="{4557D950-CCF2-4911-B12E-F7A23DFCB873}" destId="{7E8A80D4-33DA-426F-84C6-32FC649C7638}" srcOrd="0" destOrd="0" presId="urn:microsoft.com/office/officeart/2005/8/layout/radial4"/>
    <dgm:cxn modelId="{58A6DE1F-FBFE-4B4E-8755-D365E93CB740}" type="presOf" srcId="{09F563BE-7422-43C8-A6D8-AD0E9C529B00}" destId="{48EF74A8-0F65-46E8-949B-07ECFC9F8A4F}" srcOrd="0" destOrd="0" presId="urn:microsoft.com/office/officeart/2005/8/layout/radial4"/>
    <dgm:cxn modelId="{4332F339-683D-44BB-8567-0BDCF6E72074}" srcId="{25E33ECE-96FE-431E-98BD-94A738928FAA}" destId="{ED24B040-7BB2-4B00-A3CF-FEBDDCCE7C2D}" srcOrd="5" destOrd="0" parTransId="{EDDED5E0-D6CD-4F0B-9CFD-1B2EC9DED137}" sibTransId="{47436FC5-8519-4743-AFBE-BB2D85989E21}"/>
    <dgm:cxn modelId="{38D98E4A-B287-47CC-8C0D-D9218328046E}" type="presOf" srcId="{EBAB3B78-B824-491F-BA62-D2B657BF8927}" destId="{3A5A6025-6E50-41BA-BA2C-444BEFC07557}" srcOrd="0" destOrd="0" presId="urn:microsoft.com/office/officeart/2005/8/layout/radial4"/>
    <dgm:cxn modelId="{104F3546-D0DB-4A03-B05A-BF06252D62BE}" type="presOf" srcId="{FF2D0713-3207-4D8C-B4B9-760A3FFB11C9}" destId="{FE01E09D-5D56-467C-B149-CB08F2C177EC}" srcOrd="0" destOrd="0" presId="urn:microsoft.com/office/officeart/2005/8/layout/radial4"/>
    <dgm:cxn modelId="{C58C7FC1-409E-4E33-8D46-D994D077300D}" srcId="{25E33ECE-96FE-431E-98BD-94A738928FAA}" destId="{86616544-CE84-4D7B-AF0D-03D6CB7C1ECE}" srcOrd="8" destOrd="0" parTransId="{9569B6B2-DF4D-4C7C-B826-C17F32EFD323}" sibTransId="{56235696-BA60-4B7B-A3AF-CF85A0440CF2}"/>
    <dgm:cxn modelId="{C507F4A8-0C72-48F1-9D91-C7FB2617CC17}" type="presOf" srcId="{F1261ADC-6A22-48C9-B627-CC634F1AA6E6}" destId="{4DD6FFCC-5B5D-4307-B92A-3A59AF5093FC}" srcOrd="0" destOrd="0" presId="urn:microsoft.com/office/officeart/2005/8/layout/radial4"/>
    <dgm:cxn modelId="{1986FE49-8A4B-4D74-ADBE-7BE352AFB722}" srcId="{EBAB3B78-B824-491F-BA62-D2B657BF8927}" destId="{25E33ECE-96FE-431E-98BD-94A738928FAA}" srcOrd="0" destOrd="0" parTransId="{CB00A80E-3879-4C7F-AB0A-89E262FCF04E}" sibTransId="{3D9E5C9E-58C7-4FCA-A1AF-45EDB8AF8F8D}"/>
    <dgm:cxn modelId="{A43A5C90-4715-4922-9C54-8DB1C0BE0D41}" type="presOf" srcId="{25E33ECE-96FE-431E-98BD-94A738928FAA}" destId="{A662A3C4-7488-4F9D-9834-54309858E4C7}" srcOrd="0" destOrd="0" presId="urn:microsoft.com/office/officeart/2005/8/layout/radial4"/>
    <dgm:cxn modelId="{DA4B93C5-F6BC-42AB-93BF-395B3355FC48}" type="presOf" srcId="{2E786C12-6DCC-49FA-87C1-3B49C9C29489}" destId="{CDD8BD89-3174-4B9A-AFE8-975EF19DFF1B}" srcOrd="0" destOrd="0" presId="urn:microsoft.com/office/officeart/2005/8/layout/radial4"/>
    <dgm:cxn modelId="{3254A5B7-9492-49B2-B3AA-71D71D8A284E}" srcId="{25E33ECE-96FE-431E-98BD-94A738928FAA}" destId="{F1261ADC-6A22-48C9-B627-CC634F1AA6E6}" srcOrd="2" destOrd="0" parTransId="{4557D950-CCF2-4911-B12E-F7A23DFCB873}" sibTransId="{A8559ADD-A257-4678-8A0E-866808A41894}"/>
    <dgm:cxn modelId="{8A1EEF99-B6FA-4D94-BBEA-75C58EE8620C}" type="presParOf" srcId="{3A5A6025-6E50-41BA-BA2C-444BEFC07557}" destId="{A662A3C4-7488-4F9D-9834-54309858E4C7}" srcOrd="0" destOrd="0" presId="urn:microsoft.com/office/officeart/2005/8/layout/radial4"/>
    <dgm:cxn modelId="{7E8FE498-0E0B-4826-ADDF-66E282B414F8}" type="presParOf" srcId="{3A5A6025-6E50-41BA-BA2C-444BEFC07557}" destId="{B76AB40F-26E9-4042-A4B5-658BC4193473}" srcOrd="1" destOrd="0" presId="urn:microsoft.com/office/officeart/2005/8/layout/radial4"/>
    <dgm:cxn modelId="{0E27189A-DB17-4C53-93FF-B3D7571C79DD}" type="presParOf" srcId="{3A5A6025-6E50-41BA-BA2C-444BEFC07557}" destId="{6F71A5E3-E377-4B65-A5BA-3EDE916EC810}" srcOrd="2" destOrd="0" presId="urn:microsoft.com/office/officeart/2005/8/layout/radial4"/>
    <dgm:cxn modelId="{5A17EA49-8ABD-4520-B5D8-346ADABAF2C5}" type="presParOf" srcId="{3A5A6025-6E50-41BA-BA2C-444BEFC07557}" destId="{E277991C-49A3-4CE6-B65C-35EFD8994164}" srcOrd="3" destOrd="0" presId="urn:microsoft.com/office/officeart/2005/8/layout/radial4"/>
    <dgm:cxn modelId="{B2C56F5E-7383-4CC3-9EBC-E0181AA9D674}" type="presParOf" srcId="{3A5A6025-6E50-41BA-BA2C-444BEFC07557}" destId="{29B5CDE2-F775-4667-B168-B7B9C63786B9}" srcOrd="4" destOrd="0" presId="urn:microsoft.com/office/officeart/2005/8/layout/radial4"/>
    <dgm:cxn modelId="{A766D444-C0C1-4140-AA10-CCA95A57BDB6}" type="presParOf" srcId="{3A5A6025-6E50-41BA-BA2C-444BEFC07557}" destId="{7E8A80D4-33DA-426F-84C6-32FC649C7638}" srcOrd="5" destOrd="0" presId="urn:microsoft.com/office/officeart/2005/8/layout/radial4"/>
    <dgm:cxn modelId="{D43DFB51-684A-4291-86D3-BEE2A49A796E}" type="presParOf" srcId="{3A5A6025-6E50-41BA-BA2C-444BEFC07557}" destId="{4DD6FFCC-5B5D-4307-B92A-3A59AF5093FC}" srcOrd="6" destOrd="0" presId="urn:microsoft.com/office/officeart/2005/8/layout/radial4"/>
    <dgm:cxn modelId="{8EBC09C1-8E2E-4874-BBBF-01984B0C1311}" type="presParOf" srcId="{3A5A6025-6E50-41BA-BA2C-444BEFC07557}" destId="{9C9CC3A8-3EDB-4912-8C2C-2C5361829615}" srcOrd="7" destOrd="0" presId="urn:microsoft.com/office/officeart/2005/8/layout/radial4"/>
    <dgm:cxn modelId="{D9B67AE2-1AED-45EA-B7A5-AA2828B02FA2}" type="presParOf" srcId="{3A5A6025-6E50-41BA-BA2C-444BEFC07557}" destId="{CDD8BD89-3174-4B9A-AFE8-975EF19DFF1B}" srcOrd="8" destOrd="0" presId="urn:microsoft.com/office/officeart/2005/8/layout/radial4"/>
    <dgm:cxn modelId="{A08CF893-5F43-4CEB-A197-71A86F926AF9}" type="presParOf" srcId="{3A5A6025-6E50-41BA-BA2C-444BEFC07557}" destId="{92D080D4-6F8F-4205-AF82-32384C8FBCE6}" srcOrd="9" destOrd="0" presId="urn:microsoft.com/office/officeart/2005/8/layout/radial4"/>
    <dgm:cxn modelId="{903BFA3C-6D45-452B-8A83-C0E6F8AF6F2A}" type="presParOf" srcId="{3A5A6025-6E50-41BA-BA2C-444BEFC07557}" destId="{0DED0D61-BCB7-4D25-B60C-4190CE69EE74}" srcOrd="10" destOrd="0" presId="urn:microsoft.com/office/officeart/2005/8/layout/radial4"/>
    <dgm:cxn modelId="{723FF954-629E-4C67-A60C-865E4F034A97}" type="presParOf" srcId="{3A5A6025-6E50-41BA-BA2C-444BEFC07557}" destId="{D66D55BF-AA0C-4513-B6E3-0DED5A0DC4DB}" srcOrd="11" destOrd="0" presId="urn:microsoft.com/office/officeart/2005/8/layout/radial4"/>
    <dgm:cxn modelId="{73E5B993-EE39-400C-A31F-6D96CE4DB93C}" type="presParOf" srcId="{3A5A6025-6E50-41BA-BA2C-444BEFC07557}" destId="{6C257CD3-AB1B-4D7E-A6AB-89D848157A09}" srcOrd="12" destOrd="0" presId="urn:microsoft.com/office/officeart/2005/8/layout/radial4"/>
    <dgm:cxn modelId="{FBF6177E-DD08-4FA6-AF6E-D384BB934B6F}" type="presParOf" srcId="{3A5A6025-6E50-41BA-BA2C-444BEFC07557}" destId="{57A79A95-C590-4EAF-B48B-6D5A8EFE55B5}" srcOrd="13" destOrd="0" presId="urn:microsoft.com/office/officeart/2005/8/layout/radial4"/>
    <dgm:cxn modelId="{43C06FE8-AFE5-47EA-9414-8B15C4D5847B}" type="presParOf" srcId="{3A5A6025-6E50-41BA-BA2C-444BEFC07557}" destId="{48EF74A8-0F65-46E8-949B-07ECFC9F8A4F}" srcOrd="14" destOrd="0" presId="urn:microsoft.com/office/officeart/2005/8/layout/radial4"/>
    <dgm:cxn modelId="{589DBB08-C617-41FB-80A7-2A5D6654BF9F}" type="presParOf" srcId="{3A5A6025-6E50-41BA-BA2C-444BEFC07557}" destId="{455EB22F-83A7-486C-A13A-F3F4FD46EEFD}" srcOrd="15" destOrd="0" presId="urn:microsoft.com/office/officeart/2005/8/layout/radial4"/>
    <dgm:cxn modelId="{8E692B3C-4126-4CEC-9E92-E3F2406C11F6}" type="presParOf" srcId="{3A5A6025-6E50-41BA-BA2C-444BEFC07557}" destId="{FE01E09D-5D56-467C-B149-CB08F2C177EC}" srcOrd="16" destOrd="0" presId="urn:microsoft.com/office/officeart/2005/8/layout/radial4"/>
    <dgm:cxn modelId="{D3877884-F6E4-47A0-8E74-076F3348E151}" type="presParOf" srcId="{3A5A6025-6E50-41BA-BA2C-444BEFC07557}" destId="{1C1A024D-E7E3-4AA7-9E5B-D27970282A63}" srcOrd="17" destOrd="0" presId="urn:microsoft.com/office/officeart/2005/8/layout/radial4"/>
    <dgm:cxn modelId="{B6A937B4-5A5A-4AF1-9938-06855116AF75}" type="presParOf" srcId="{3A5A6025-6E50-41BA-BA2C-444BEFC07557}" destId="{A709DE20-6987-4F2C-A84A-66D78718953C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A310F-F8BE-4B19-A872-6BD41FCD26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B90755-419C-465A-929D-79B3E148ECCD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rgbClr val="87317D"/>
              </a:solidFill>
            </a:rPr>
            <a:t>PÚBLICA</a:t>
          </a:r>
          <a:endParaRPr lang="es-ES" dirty="0">
            <a:solidFill>
              <a:srgbClr val="87317D"/>
            </a:solidFill>
          </a:endParaRPr>
        </a:p>
      </dgm:t>
    </dgm:pt>
    <dgm:pt modelId="{8A663892-4535-4D70-82C8-150EB8DED61B}" type="parTrans" cxnId="{7F200D98-D20C-4F25-90A4-E66F154EAB65}">
      <dgm:prSet/>
      <dgm:spPr/>
      <dgm:t>
        <a:bodyPr/>
        <a:lstStyle/>
        <a:p>
          <a:endParaRPr lang="es-ES"/>
        </a:p>
      </dgm:t>
    </dgm:pt>
    <dgm:pt modelId="{D48884FD-8540-4A43-8088-6A05F7082B24}" type="sibTrans" cxnId="{7F200D98-D20C-4F25-90A4-E66F154EAB65}">
      <dgm:prSet/>
      <dgm:spPr/>
      <dgm:t>
        <a:bodyPr/>
        <a:lstStyle/>
        <a:p>
          <a:endParaRPr lang="es-ES"/>
        </a:p>
      </dgm:t>
    </dgm:pt>
    <dgm:pt modelId="{AB4D6B21-1B70-4AC3-AABA-C0C0DFD867CC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rgbClr val="87317D"/>
              </a:solidFill>
            </a:rPr>
            <a:t>COMPLETA</a:t>
          </a:r>
          <a:endParaRPr lang="es-ES" dirty="0">
            <a:solidFill>
              <a:srgbClr val="87317D"/>
            </a:solidFill>
          </a:endParaRPr>
        </a:p>
      </dgm:t>
    </dgm:pt>
    <dgm:pt modelId="{952F81BB-8431-4DB4-A899-73973C8F2EBF}" type="parTrans" cxnId="{9D2E2845-5787-444E-BFF7-13280F2E0189}">
      <dgm:prSet/>
      <dgm:spPr/>
      <dgm:t>
        <a:bodyPr/>
        <a:lstStyle/>
        <a:p>
          <a:endParaRPr lang="es-ES"/>
        </a:p>
      </dgm:t>
    </dgm:pt>
    <dgm:pt modelId="{0D69272D-F5AC-4519-BCE5-8FAA0AE2122B}" type="sibTrans" cxnId="{9D2E2845-5787-444E-BFF7-13280F2E0189}">
      <dgm:prSet/>
      <dgm:spPr/>
      <dgm:t>
        <a:bodyPr/>
        <a:lstStyle/>
        <a:p>
          <a:endParaRPr lang="es-ES"/>
        </a:p>
      </dgm:t>
    </dgm:pt>
    <dgm:pt modelId="{A00F3364-1C2E-4C81-A07D-009F7609FCF3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rgbClr val="87317D"/>
              </a:solidFill>
            </a:rPr>
            <a:t>ACCESIBLE</a:t>
          </a:r>
        </a:p>
      </dgm:t>
    </dgm:pt>
    <dgm:pt modelId="{1F0D070A-42D9-4A7E-B377-453685440D0B}" type="parTrans" cxnId="{BC71690C-4F29-4F58-B0E3-2EDD8C750A26}">
      <dgm:prSet/>
      <dgm:spPr/>
      <dgm:t>
        <a:bodyPr/>
        <a:lstStyle/>
        <a:p>
          <a:endParaRPr lang="es-ES"/>
        </a:p>
      </dgm:t>
    </dgm:pt>
    <dgm:pt modelId="{AF89CCBF-7E06-4BC9-94E9-61B65E075B4A}" type="sibTrans" cxnId="{BC71690C-4F29-4F58-B0E3-2EDD8C750A26}">
      <dgm:prSet/>
      <dgm:spPr/>
      <dgm:t>
        <a:bodyPr/>
        <a:lstStyle/>
        <a:p>
          <a:endParaRPr lang="es-ES"/>
        </a:p>
      </dgm:t>
    </dgm:pt>
    <dgm:pt modelId="{93A3C8B7-1598-4BB1-82D6-7E7C81449126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rgbClr val="87317D"/>
              </a:solidFill>
            </a:rPr>
            <a:t>OPORTUNA</a:t>
          </a:r>
          <a:endParaRPr lang="es-ES" dirty="0">
            <a:solidFill>
              <a:srgbClr val="87317D"/>
            </a:solidFill>
          </a:endParaRPr>
        </a:p>
      </dgm:t>
    </dgm:pt>
    <dgm:pt modelId="{29A97F50-145A-4FB4-8865-A32DB77A793F}" type="parTrans" cxnId="{E93228A1-1859-4AB0-9338-8DC38865FC8D}">
      <dgm:prSet/>
      <dgm:spPr/>
      <dgm:t>
        <a:bodyPr/>
        <a:lstStyle/>
        <a:p>
          <a:endParaRPr lang="es-ES"/>
        </a:p>
      </dgm:t>
    </dgm:pt>
    <dgm:pt modelId="{DFA8F023-7EF0-4B4E-A6CB-211815AA16DC}" type="sibTrans" cxnId="{E93228A1-1859-4AB0-9338-8DC38865FC8D}">
      <dgm:prSet/>
      <dgm:spPr/>
      <dgm:t>
        <a:bodyPr/>
        <a:lstStyle/>
        <a:p>
          <a:endParaRPr lang="es-ES"/>
        </a:p>
      </dgm:t>
    </dgm:pt>
    <dgm:pt modelId="{0A7ACF26-721B-4F4C-80A3-1122544F751E}" type="pres">
      <dgm:prSet presAssocID="{A8DA310F-F8BE-4B19-A872-6BD41FCD26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209F73E-6994-4674-A7F2-BF7C04F81F10}" type="pres">
      <dgm:prSet presAssocID="{A8DA310F-F8BE-4B19-A872-6BD41FCD2689}" presName="Name1" presStyleCnt="0"/>
      <dgm:spPr/>
    </dgm:pt>
    <dgm:pt modelId="{B97EFD05-FAAD-40E0-810A-39A0530535FA}" type="pres">
      <dgm:prSet presAssocID="{A8DA310F-F8BE-4B19-A872-6BD41FCD2689}" presName="cycle" presStyleCnt="0"/>
      <dgm:spPr/>
    </dgm:pt>
    <dgm:pt modelId="{ECE1FF17-8D24-4C89-A652-A76FAF7C9B44}" type="pres">
      <dgm:prSet presAssocID="{A8DA310F-F8BE-4B19-A872-6BD41FCD2689}" presName="srcNode" presStyleLbl="node1" presStyleIdx="0" presStyleCnt="4"/>
      <dgm:spPr/>
    </dgm:pt>
    <dgm:pt modelId="{C6F3A842-BBAE-43A3-94A9-7A2C1B2A2A17}" type="pres">
      <dgm:prSet presAssocID="{A8DA310F-F8BE-4B19-A872-6BD41FCD2689}" presName="conn" presStyleLbl="parChTrans1D2" presStyleIdx="0" presStyleCnt="1"/>
      <dgm:spPr/>
      <dgm:t>
        <a:bodyPr/>
        <a:lstStyle/>
        <a:p>
          <a:endParaRPr lang="es-ES"/>
        </a:p>
      </dgm:t>
    </dgm:pt>
    <dgm:pt modelId="{C0656DB5-B095-4534-BEC6-5BD83C95E449}" type="pres">
      <dgm:prSet presAssocID="{A8DA310F-F8BE-4B19-A872-6BD41FCD2689}" presName="extraNode" presStyleLbl="node1" presStyleIdx="0" presStyleCnt="4"/>
      <dgm:spPr/>
    </dgm:pt>
    <dgm:pt modelId="{88194C2E-C49B-4D01-9452-030B072F2F9D}" type="pres">
      <dgm:prSet presAssocID="{A8DA310F-F8BE-4B19-A872-6BD41FCD2689}" presName="dstNode" presStyleLbl="node1" presStyleIdx="0" presStyleCnt="4"/>
      <dgm:spPr/>
    </dgm:pt>
    <dgm:pt modelId="{203FEEC6-9223-479F-A079-7D355724B758}" type="pres">
      <dgm:prSet presAssocID="{22B90755-419C-465A-929D-79B3E148ECC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F38F9D-B3F9-44D3-8DD3-6E5910258855}" type="pres">
      <dgm:prSet presAssocID="{22B90755-419C-465A-929D-79B3E148ECCD}" presName="accent_1" presStyleCnt="0"/>
      <dgm:spPr/>
    </dgm:pt>
    <dgm:pt modelId="{14A3D559-3473-4276-BCFC-6604786FFD2C}" type="pres">
      <dgm:prSet presAssocID="{22B90755-419C-465A-929D-79B3E148ECCD}" presName="accentRepeatNode" presStyleLbl="solidFgAcc1" presStyleIdx="0" presStyleCnt="4"/>
      <dgm:spPr>
        <a:prstGeom prst="notchedRightArrow">
          <a:avLst/>
        </a:prstGeom>
        <a:solidFill>
          <a:srgbClr val="E1ADDB"/>
        </a:solidFill>
      </dgm:spPr>
    </dgm:pt>
    <dgm:pt modelId="{E4585853-C5F2-47EF-A5A5-EEA53B87C0B7}" type="pres">
      <dgm:prSet presAssocID="{AB4D6B21-1B70-4AC3-AABA-C0C0DFD867C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3D9023-47CE-4C1E-80BE-6887DD9B03C1}" type="pres">
      <dgm:prSet presAssocID="{AB4D6B21-1B70-4AC3-AABA-C0C0DFD867CC}" presName="accent_2" presStyleCnt="0"/>
      <dgm:spPr/>
    </dgm:pt>
    <dgm:pt modelId="{A5A5814F-08D3-4913-83CC-CC65DB8F9165}" type="pres">
      <dgm:prSet presAssocID="{AB4D6B21-1B70-4AC3-AABA-C0C0DFD867CC}" presName="accentRepeatNode" presStyleLbl="solidFgAcc1" presStyleIdx="1" presStyleCnt="4"/>
      <dgm:spPr>
        <a:prstGeom prst="notchedRightArrow">
          <a:avLst/>
        </a:prstGeom>
        <a:solidFill>
          <a:srgbClr val="E1ADDB"/>
        </a:solidFill>
      </dgm:spPr>
    </dgm:pt>
    <dgm:pt modelId="{8611EBD7-DCC7-4882-AF29-A4FF4A6D1A29}" type="pres">
      <dgm:prSet presAssocID="{93A3C8B7-1598-4BB1-82D6-7E7C8144912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89831A-FF97-48F9-8841-2F527CDF7C28}" type="pres">
      <dgm:prSet presAssocID="{93A3C8B7-1598-4BB1-82D6-7E7C81449126}" presName="accent_3" presStyleCnt="0"/>
      <dgm:spPr/>
    </dgm:pt>
    <dgm:pt modelId="{DB490147-F011-471D-BA17-020A9343FD0C}" type="pres">
      <dgm:prSet presAssocID="{93A3C8B7-1598-4BB1-82D6-7E7C81449126}" presName="accentRepeatNode" presStyleLbl="solidFgAcc1" presStyleIdx="2" presStyleCnt="4"/>
      <dgm:spPr>
        <a:prstGeom prst="notchedRightArrow">
          <a:avLst/>
        </a:prstGeom>
        <a:solidFill>
          <a:srgbClr val="E1ADDB"/>
        </a:solidFill>
      </dgm:spPr>
    </dgm:pt>
    <dgm:pt modelId="{4FDA0B4B-0D86-4680-9A7B-A86D4816DBD5}" type="pres">
      <dgm:prSet presAssocID="{A00F3364-1C2E-4C81-A07D-009F7609FCF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533C98-2EF5-415F-AADA-5475DBD5C3E4}" type="pres">
      <dgm:prSet presAssocID="{A00F3364-1C2E-4C81-A07D-009F7609FCF3}" presName="accent_4" presStyleCnt="0"/>
      <dgm:spPr/>
    </dgm:pt>
    <dgm:pt modelId="{E31A89FB-6C74-48AA-A75B-E0EA93D7D3FF}" type="pres">
      <dgm:prSet presAssocID="{A00F3364-1C2E-4C81-A07D-009F7609FCF3}" presName="accentRepeatNode" presStyleLbl="solidFgAcc1" presStyleIdx="3" presStyleCnt="4"/>
      <dgm:spPr>
        <a:prstGeom prst="notchedRightArrow">
          <a:avLst/>
        </a:prstGeom>
        <a:solidFill>
          <a:srgbClr val="E1ADDB"/>
        </a:solidFill>
      </dgm:spPr>
    </dgm:pt>
  </dgm:ptLst>
  <dgm:cxnLst>
    <dgm:cxn modelId="{9EF73A89-6F6C-4879-A09D-7F7CD896F115}" type="presOf" srcId="{A00F3364-1C2E-4C81-A07D-009F7609FCF3}" destId="{4FDA0B4B-0D86-4680-9A7B-A86D4816DBD5}" srcOrd="0" destOrd="0" presId="urn:microsoft.com/office/officeart/2008/layout/VerticalCurvedList"/>
    <dgm:cxn modelId="{E93228A1-1859-4AB0-9338-8DC38865FC8D}" srcId="{A8DA310F-F8BE-4B19-A872-6BD41FCD2689}" destId="{93A3C8B7-1598-4BB1-82D6-7E7C81449126}" srcOrd="2" destOrd="0" parTransId="{29A97F50-145A-4FB4-8865-A32DB77A793F}" sibTransId="{DFA8F023-7EF0-4B4E-A6CB-211815AA16DC}"/>
    <dgm:cxn modelId="{F570D814-0E82-4C83-AC5C-D5F73A76C352}" type="presOf" srcId="{D48884FD-8540-4A43-8088-6A05F7082B24}" destId="{C6F3A842-BBAE-43A3-94A9-7A2C1B2A2A17}" srcOrd="0" destOrd="0" presId="urn:microsoft.com/office/officeart/2008/layout/VerticalCurvedList"/>
    <dgm:cxn modelId="{7F200D98-D20C-4F25-90A4-E66F154EAB65}" srcId="{A8DA310F-F8BE-4B19-A872-6BD41FCD2689}" destId="{22B90755-419C-465A-929D-79B3E148ECCD}" srcOrd="0" destOrd="0" parTransId="{8A663892-4535-4D70-82C8-150EB8DED61B}" sibTransId="{D48884FD-8540-4A43-8088-6A05F7082B24}"/>
    <dgm:cxn modelId="{09A64C59-6433-492E-9E35-09497A9ACA4F}" type="presOf" srcId="{A8DA310F-F8BE-4B19-A872-6BD41FCD2689}" destId="{0A7ACF26-721B-4F4C-80A3-1122544F751E}" srcOrd="0" destOrd="0" presId="urn:microsoft.com/office/officeart/2008/layout/VerticalCurvedList"/>
    <dgm:cxn modelId="{7E5A4FB1-B237-4AC0-A6CD-A6E20A4C03FE}" type="presOf" srcId="{93A3C8B7-1598-4BB1-82D6-7E7C81449126}" destId="{8611EBD7-DCC7-4882-AF29-A4FF4A6D1A29}" srcOrd="0" destOrd="0" presId="urn:microsoft.com/office/officeart/2008/layout/VerticalCurvedList"/>
    <dgm:cxn modelId="{793D62FD-E3B4-4A7F-8DBE-9DB2849DF4B6}" type="presOf" srcId="{22B90755-419C-465A-929D-79B3E148ECCD}" destId="{203FEEC6-9223-479F-A079-7D355724B758}" srcOrd="0" destOrd="0" presId="urn:microsoft.com/office/officeart/2008/layout/VerticalCurvedList"/>
    <dgm:cxn modelId="{9D2E2845-5787-444E-BFF7-13280F2E0189}" srcId="{A8DA310F-F8BE-4B19-A872-6BD41FCD2689}" destId="{AB4D6B21-1B70-4AC3-AABA-C0C0DFD867CC}" srcOrd="1" destOrd="0" parTransId="{952F81BB-8431-4DB4-A899-73973C8F2EBF}" sibTransId="{0D69272D-F5AC-4519-BCE5-8FAA0AE2122B}"/>
    <dgm:cxn modelId="{BC71690C-4F29-4F58-B0E3-2EDD8C750A26}" srcId="{A8DA310F-F8BE-4B19-A872-6BD41FCD2689}" destId="{A00F3364-1C2E-4C81-A07D-009F7609FCF3}" srcOrd="3" destOrd="0" parTransId="{1F0D070A-42D9-4A7E-B377-453685440D0B}" sibTransId="{AF89CCBF-7E06-4BC9-94E9-61B65E075B4A}"/>
    <dgm:cxn modelId="{4265C0F8-FCDB-460C-9B01-4558FD1DF8F7}" type="presOf" srcId="{AB4D6B21-1B70-4AC3-AABA-C0C0DFD867CC}" destId="{E4585853-C5F2-47EF-A5A5-EEA53B87C0B7}" srcOrd="0" destOrd="0" presId="urn:microsoft.com/office/officeart/2008/layout/VerticalCurvedList"/>
    <dgm:cxn modelId="{2CE966AF-6333-4EB5-A1A5-2C308CFA65DF}" type="presParOf" srcId="{0A7ACF26-721B-4F4C-80A3-1122544F751E}" destId="{8209F73E-6994-4674-A7F2-BF7C04F81F10}" srcOrd="0" destOrd="0" presId="urn:microsoft.com/office/officeart/2008/layout/VerticalCurvedList"/>
    <dgm:cxn modelId="{A0217AF1-0982-4AA5-A4CD-B4F4D02B942F}" type="presParOf" srcId="{8209F73E-6994-4674-A7F2-BF7C04F81F10}" destId="{B97EFD05-FAAD-40E0-810A-39A0530535FA}" srcOrd="0" destOrd="0" presId="urn:microsoft.com/office/officeart/2008/layout/VerticalCurvedList"/>
    <dgm:cxn modelId="{E91FF224-E493-4458-8685-973CE9E53B46}" type="presParOf" srcId="{B97EFD05-FAAD-40E0-810A-39A0530535FA}" destId="{ECE1FF17-8D24-4C89-A652-A76FAF7C9B44}" srcOrd="0" destOrd="0" presId="urn:microsoft.com/office/officeart/2008/layout/VerticalCurvedList"/>
    <dgm:cxn modelId="{75BA31E8-893F-4F44-99BA-42290D116408}" type="presParOf" srcId="{B97EFD05-FAAD-40E0-810A-39A0530535FA}" destId="{C6F3A842-BBAE-43A3-94A9-7A2C1B2A2A17}" srcOrd="1" destOrd="0" presId="urn:microsoft.com/office/officeart/2008/layout/VerticalCurvedList"/>
    <dgm:cxn modelId="{88CFD358-65D8-4216-A93C-71CED7E17606}" type="presParOf" srcId="{B97EFD05-FAAD-40E0-810A-39A0530535FA}" destId="{C0656DB5-B095-4534-BEC6-5BD83C95E449}" srcOrd="2" destOrd="0" presId="urn:microsoft.com/office/officeart/2008/layout/VerticalCurvedList"/>
    <dgm:cxn modelId="{A2430600-FF1A-4E6B-BE57-F3AC05317655}" type="presParOf" srcId="{B97EFD05-FAAD-40E0-810A-39A0530535FA}" destId="{88194C2E-C49B-4D01-9452-030B072F2F9D}" srcOrd="3" destOrd="0" presId="urn:microsoft.com/office/officeart/2008/layout/VerticalCurvedList"/>
    <dgm:cxn modelId="{B5F26089-5B31-41AB-85EE-41816A99F76E}" type="presParOf" srcId="{8209F73E-6994-4674-A7F2-BF7C04F81F10}" destId="{203FEEC6-9223-479F-A079-7D355724B758}" srcOrd="1" destOrd="0" presId="urn:microsoft.com/office/officeart/2008/layout/VerticalCurvedList"/>
    <dgm:cxn modelId="{E0B1DA4B-6015-49DE-BA19-1015C3EC200E}" type="presParOf" srcId="{8209F73E-6994-4674-A7F2-BF7C04F81F10}" destId="{5EF38F9D-B3F9-44D3-8DD3-6E5910258855}" srcOrd="2" destOrd="0" presId="urn:microsoft.com/office/officeart/2008/layout/VerticalCurvedList"/>
    <dgm:cxn modelId="{84AC936D-DEAA-47E2-917D-32CB730854C4}" type="presParOf" srcId="{5EF38F9D-B3F9-44D3-8DD3-6E5910258855}" destId="{14A3D559-3473-4276-BCFC-6604786FFD2C}" srcOrd="0" destOrd="0" presId="urn:microsoft.com/office/officeart/2008/layout/VerticalCurvedList"/>
    <dgm:cxn modelId="{A7F8CAAF-AE96-493C-862B-C1449ABE8819}" type="presParOf" srcId="{8209F73E-6994-4674-A7F2-BF7C04F81F10}" destId="{E4585853-C5F2-47EF-A5A5-EEA53B87C0B7}" srcOrd="3" destOrd="0" presId="urn:microsoft.com/office/officeart/2008/layout/VerticalCurvedList"/>
    <dgm:cxn modelId="{A3738D73-7A8F-450B-8B7D-5712F29C0C20}" type="presParOf" srcId="{8209F73E-6994-4674-A7F2-BF7C04F81F10}" destId="{B73D9023-47CE-4C1E-80BE-6887DD9B03C1}" srcOrd="4" destOrd="0" presId="urn:microsoft.com/office/officeart/2008/layout/VerticalCurvedList"/>
    <dgm:cxn modelId="{3A1E15FF-0680-4685-AAC5-B1A291653846}" type="presParOf" srcId="{B73D9023-47CE-4C1E-80BE-6887DD9B03C1}" destId="{A5A5814F-08D3-4913-83CC-CC65DB8F9165}" srcOrd="0" destOrd="0" presId="urn:microsoft.com/office/officeart/2008/layout/VerticalCurvedList"/>
    <dgm:cxn modelId="{36E6C0C5-B3C6-4B3D-9A79-1EDAF5C83F35}" type="presParOf" srcId="{8209F73E-6994-4674-A7F2-BF7C04F81F10}" destId="{8611EBD7-DCC7-4882-AF29-A4FF4A6D1A29}" srcOrd="5" destOrd="0" presId="urn:microsoft.com/office/officeart/2008/layout/VerticalCurvedList"/>
    <dgm:cxn modelId="{5304DCC1-865C-408B-A3C2-80760D387E47}" type="presParOf" srcId="{8209F73E-6994-4674-A7F2-BF7C04F81F10}" destId="{CA89831A-FF97-48F9-8841-2F527CDF7C28}" srcOrd="6" destOrd="0" presId="urn:microsoft.com/office/officeart/2008/layout/VerticalCurvedList"/>
    <dgm:cxn modelId="{DB8C7413-59A1-415C-9E04-FB9EAE7693F2}" type="presParOf" srcId="{CA89831A-FF97-48F9-8841-2F527CDF7C28}" destId="{DB490147-F011-471D-BA17-020A9343FD0C}" srcOrd="0" destOrd="0" presId="urn:microsoft.com/office/officeart/2008/layout/VerticalCurvedList"/>
    <dgm:cxn modelId="{D098D939-5275-47BC-9A73-01AA79B42810}" type="presParOf" srcId="{8209F73E-6994-4674-A7F2-BF7C04F81F10}" destId="{4FDA0B4B-0D86-4680-9A7B-A86D4816DBD5}" srcOrd="7" destOrd="0" presId="urn:microsoft.com/office/officeart/2008/layout/VerticalCurvedList"/>
    <dgm:cxn modelId="{D0825C54-AFB3-4EB1-BB54-3FBEEB1E8E6D}" type="presParOf" srcId="{8209F73E-6994-4674-A7F2-BF7C04F81F10}" destId="{6D533C98-2EF5-415F-AADA-5475DBD5C3E4}" srcOrd="8" destOrd="0" presId="urn:microsoft.com/office/officeart/2008/layout/VerticalCurvedList"/>
    <dgm:cxn modelId="{E79D97BB-502E-48CA-AAF6-7C2AEC58694E}" type="presParOf" srcId="{6D533C98-2EF5-415F-AADA-5475DBD5C3E4}" destId="{E31A89FB-6C74-48AA-A75B-E0EA93D7D3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8AE604-76FA-4C85-9020-4B4F2A8503A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69CEBA8-0607-4031-B798-DD7ADE9F8B6A}">
      <dgm:prSet phldrT="[Texto]"/>
      <dgm:spPr/>
      <dgm:t>
        <a:bodyPr/>
        <a:lstStyle/>
        <a:p>
          <a:r>
            <a:rPr lang="es-ES" dirty="0" smtClean="0"/>
            <a:t>EJERCICIO DEL PODER</a:t>
          </a:r>
          <a:endParaRPr lang="es-ES" dirty="0"/>
        </a:p>
      </dgm:t>
    </dgm:pt>
    <dgm:pt modelId="{E82E3D6A-DA1F-47B6-BB3D-D22872079A72}" type="parTrans" cxnId="{DAF03C89-5DA7-43F9-A717-AF9D91B30503}">
      <dgm:prSet/>
      <dgm:spPr/>
      <dgm:t>
        <a:bodyPr/>
        <a:lstStyle/>
        <a:p>
          <a:endParaRPr lang="es-ES"/>
        </a:p>
      </dgm:t>
    </dgm:pt>
    <dgm:pt modelId="{FCEEB29E-CAB3-4F69-AA94-AEAE059DA0A3}" type="sibTrans" cxnId="{DAF03C89-5DA7-43F9-A717-AF9D91B30503}">
      <dgm:prSet/>
      <dgm:spPr/>
      <dgm:t>
        <a:bodyPr/>
        <a:lstStyle/>
        <a:p>
          <a:endParaRPr lang="es-ES"/>
        </a:p>
      </dgm:t>
    </dgm:pt>
    <dgm:pt modelId="{55636A90-DC4D-4E47-BED7-9B56A55BC7C5}">
      <dgm:prSet phldrT="[Texto]"/>
      <dgm:spPr/>
      <dgm:t>
        <a:bodyPr/>
        <a:lstStyle/>
        <a:p>
          <a:r>
            <a:rPr lang="es-ES" dirty="0" smtClean="0"/>
            <a:t>CENTRALIZADAS Y AUTORITARIAS</a:t>
          </a:r>
          <a:endParaRPr lang="es-ES" dirty="0"/>
        </a:p>
      </dgm:t>
    </dgm:pt>
    <dgm:pt modelId="{9276A806-01A6-4DDD-B264-98F412966D06}" type="parTrans" cxnId="{4A314548-EC2F-4163-9684-39F4FDE8FA05}">
      <dgm:prSet/>
      <dgm:spPr/>
      <dgm:t>
        <a:bodyPr/>
        <a:lstStyle/>
        <a:p>
          <a:endParaRPr lang="es-ES"/>
        </a:p>
      </dgm:t>
    </dgm:pt>
    <dgm:pt modelId="{3F0BD3BF-509A-4375-B1D4-68131E6D19A5}" type="sibTrans" cxnId="{4A314548-EC2F-4163-9684-39F4FDE8FA05}">
      <dgm:prSet/>
      <dgm:spPr/>
      <dgm:t>
        <a:bodyPr/>
        <a:lstStyle/>
        <a:p>
          <a:endParaRPr lang="es-ES"/>
        </a:p>
      </dgm:t>
    </dgm:pt>
    <dgm:pt modelId="{4E2BFDC2-A368-4558-A6C1-AAC7F893EDAD}">
      <dgm:prSet phldrT="[Texto]"/>
      <dgm:spPr/>
      <dgm:t>
        <a:bodyPr/>
        <a:lstStyle/>
        <a:p>
          <a:r>
            <a:rPr lang="es-ES" dirty="0" smtClean="0"/>
            <a:t>PARTICIPACIÓN DE LA COMUNIDAD</a:t>
          </a:r>
          <a:endParaRPr lang="es-ES" dirty="0"/>
        </a:p>
      </dgm:t>
    </dgm:pt>
    <dgm:pt modelId="{0F7D111F-27B8-48E2-BB64-AF29ECED8FFD}" type="parTrans" cxnId="{EA063738-3410-416A-8C9E-12EE566337CA}">
      <dgm:prSet/>
      <dgm:spPr/>
      <dgm:t>
        <a:bodyPr/>
        <a:lstStyle/>
        <a:p>
          <a:endParaRPr lang="es-ES"/>
        </a:p>
      </dgm:t>
    </dgm:pt>
    <dgm:pt modelId="{A3266F4C-E742-4C2B-B314-318D0A9C08D5}" type="sibTrans" cxnId="{EA063738-3410-416A-8C9E-12EE566337CA}">
      <dgm:prSet/>
      <dgm:spPr/>
      <dgm:t>
        <a:bodyPr/>
        <a:lstStyle/>
        <a:p>
          <a:endParaRPr lang="es-ES"/>
        </a:p>
      </dgm:t>
    </dgm:pt>
    <dgm:pt modelId="{5178EC3C-6911-48A5-83EE-6DE5C9406A17}">
      <dgm:prSet phldrT="[Texto]"/>
      <dgm:spPr/>
      <dgm:t>
        <a:bodyPr/>
        <a:lstStyle/>
        <a:p>
          <a:r>
            <a:rPr lang="es-ES" dirty="0" smtClean="0"/>
            <a:t>GENERACIÓN Y REPRODUCCIÓN DE LA </a:t>
          </a:r>
          <a:r>
            <a:rPr lang="es-ES" dirty="0" smtClean="0"/>
            <a:t>INFORMACIÓN </a:t>
          </a:r>
          <a:endParaRPr lang="es-ES" dirty="0"/>
        </a:p>
      </dgm:t>
    </dgm:pt>
    <dgm:pt modelId="{A8C651C6-4A9B-4533-B754-E0AAA95F51E8}" type="parTrans" cxnId="{CADF1E2C-2918-4A62-B7E4-1C04718934A5}">
      <dgm:prSet/>
      <dgm:spPr/>
      <dgm:t>
        <a:bodyPr/>
        <a:lstStyle/>
        <a:p>
          <a:endParaRPr lang="es-ES"/>
        </a:p>
      </dgm:t>
    </dgm:pt>
    <dgm:pt modelId="{CF441922-F3D7-41AD-899D-D9D6C7FE4689}" type="sibTrans" cxnId="{CADF1E2C-2918-4A62-B7E4-1C04718934A5}">
      <dgm:prSet/>
      <dgm:spPr/>
      <dgm:t>
        <a:bodyPr/>
        <a:lstStyle/>
        <a:p>
          <a:endParaRPr lang="es-ES"/>
        </a:p>
      </dgm:t>
    </dgm:pt>
    <dgm:pt modelId="{8AD4AD38-BDFB-47D1-AB2A-2146B3CEBFD2}" type="pres">
      <dgm:prSet presAssocID="{5A8AE604-76FA-4C85-9020-4B4F2A8503A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49381A-D595-4A1D-A55A-6F8736988851}" type="pres">
      <dgm:prSet presAssocID="{D69CEBA8-0607-4031-B798-DD7ADE9F8B6A}" presName="root1" presStyleCnt="0"/>
      <dgm:spPr/>
      <dgm:t>
        <a:bodyPr/>
        <a:lstStyle/>
        <a:p>
          <a:endParaRPr lang="es-ES"/>
        </a:p>
      </dgm:t>
    </dgm:pt>
    <dgm:pt modelId="{0169E3C7-ABF5-4A4C-A516-D42EB29F9CF7}" type="pres">
      <dgm:prSet presAssocID="{D69CEBA8-0607-4031-B798-DD7ADE9F8B6A}" presName="LevelOneTextNode" presStyleLbl="node0" presStyleIdx="0" presStyleCnt="1" custLinFactNeighborX="27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484EF8-0D89-488F-9478-357FA64D8FA3}" type="pres">
      <dgm:prSet presAssocID="{D69CEBA8-0607-4031-B798-DD7ADE9F8B6A}" presName="level2hierChild" presStyleCnt="0"/>
      <dgm:spPr/>
      <dgm:t>
        <a:bodyPr/>
        <a:lstStyle/>
        <a:p>
          <a:endParaRPr lang="es-ES"/>
        </a:p>
      </dgm:t>
    </dgm:pt>
    <dgm:pt modelId="{2EEFC920-2995-4929-9AF4-72D737AFB068}" type="pres">
      <dgm:prSet presAssocID="{9276A806-01A6-4DDD-B264-98F412966D06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96167102-BD2E-4BCE-9ABC-10FD0C4B7ED9}" type="pres">
      <dgm:prSet presAssocID="{9276A806-01A6-4DDD-B264-98F412966D06}" presName="connTx" presStyleLbl="parChTrans1D2" presStyleIdx="0" presStyleCnt="3"/>
      <dgm:spPr/>
      <dgm:t>
        <a:bodyPr/>
        <a:lstStyle/>
        <a:p>
          <a:endParaRPr lang="es-ES"/>
        </a:p>
      </dgm:t>
    </dgm:pt>
    <dgm:pt modelId="{D6FB0410-D0D1-45B9-A812-7496D13B2B7B}" type="pres">
      <dgm:prSet presAssocID="{55636A90-DC4D-4E47-BED7-9B56A55BC7C5}" presName="root2" presStyleCnt="0"/>
      <dgm:spPr/>
      <dgm:t>
        <a:bodyPr/>
        <a:lstStyle/>
        <a:p>
          <a:endParaRPr lang="es-ES"/>
        </a:p>
      </dgm:t>
    </dgm:pt>
    <dgm:pt modelId="{F27CA1EF-19C1-418C-8330-633875F4D64D}" type="pres">
      <dgm:prSet presAssocID="{55636A90-DC4D-4E47-BED7-9B56A55BC7C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F96D97-CE7F-4DB1-8EBE-36BA1AF23315}" type="pres">
      <dgm:prSet presAssocID="{55636A90-DC4D-4E47-BED7-9B56A55BC7C5}" presName="level3hierChild" presStyleCnt="0"/>
      <dgm:spPr/>
      <dgm:t>
        <a:bodyPr/>
        <a:lstStyle/>
        <a:p>
          <a:endParaRPr lang="es-ES"/>
        </a:p>
      </dgm:t>
    </dgm:pt>
    <dgm:pt modelId="{4FCD6887-3B12-4B9A-947D-F41B74BA81F1}" type="pres">
      <dgm:prSet presAssocID="{0F7D111F-27B8-48E2-BB64-AF29ECED8FFD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88DEE373-B4F8-43A3-9F6B-8BC5C66FE31D}" type="pres">
      <dgm:prSet presAssocID="{0F7D111F-27B8-48E2-BB64-AF29ECED8FFD}" presName="connTx" presStyleLbl="parChTrans1D2" presStyleIdx="1" presStyleCnt="3"/>
      <dgm:spPr/>
      <dgm:t>
        <a:bodyPr/>
        <a:lstStyle/>
        <a:p>
          <a:endParaRPr lang="es-ES"/>
        </a:p>
      </dgm:t>
    </dgm:pt>
    <dgm:pt modelId="{6A87D419-4726-4653-82EA-2D9A56DE8423}" type="pres">
      <dgm:prSet presAssocID="{4E2BFDC2-A368-4558-A6C1-AAC7F893EDAD}" presName="root2" presStyleCnt="0"/>
      <dgm:spPr/>
      <dgm:t>
        <a:bodyPr/>
        <a:lstStyle/>
        <a:p>
          <a:endParaRPr lang="es-ES"/>
        </a:p>
      </dgm:t>
    </dgm:pt>
    <dgm:pt modelId="{3B45FF90-5695-4CA7-A565-D0D4F3670B79}" type="pres">
      <dgm:prSet presAssocID="{4E2BFDC2-A368-4558-A6C1-AAC7F893EDA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301F98-13D5-49D9-BE10-C4CFEF6E046A}" type="pres">
      <dgm:prSet presAssocID="{4E2BFDC2-A368-4558-A6C1-AAC7F893EDAD}" presName="level3hierChild" presStyleCnt="0"/>
      <dgm:spPr/>
      <dgm:t>
        <a:bodyPr/>
        <a:lstStyle/>
        <a:p>
          <a:endParaRPr lang="es-ES"/>
        </a:p>
      </dgm:t>
    </dgm:pt>
    <dgm:pt modelId="{6765FEBC-6E3A-43AC-8148-71D6C4EA028C}" type="pres">
      <dgm:prSet presAssocID="{A8C651C6-4A9B-4533-B754-E0AAA95F51E8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8EFED9D8-49D4-442F-8C75-96ACECA1171D}" type="pres">
      <dgm:prSet presAssocID="{A8C651C6-4A9B-4533-B754-E0AAA95F51E8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01DF90C-3461-4585-8290-D9741E53E65B}" type="pres">
      <dgm:prSet presAssocID="{5178EC3C-6911-48A5-83EE-6DE5C9406A17}" presName="root2" presStyleCnt="0"/>
      <dgm:spPr/>
      <dgm:t>
        <a:bodyPr/>
        <a:lstStyle/>
        <a:p>
          <a:endParaRPr lang="es-ES"/>
        </a:p>
      </dgm:t>
    </dgm:pt>
    <dgm:pt modelId="{64DF96FF-1311-4EAD-BC9F-6B2DAEB23059}" type="pres">
      <dgm:prSet presAssocID="{5178EC3C-6911-48A5-83EE-6DE5C9406A17}" presName="LevelTwoTextNode" presStyleLbl="node2" presStyleIdx="2" presStyleCnt="3" custScaleY="15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97F33E-85FD-4C5B-8E0F-CBFDC1E9957B}" type="pres">
      <dgm:prSet presAssocID="{5178EC3C-6911-48A5-83EE-6DE5C9406A17}" presName="level3hierChild" presStyleCnt="0"/>
      <dgm:spPr/>
      <dgm:t>
        <a:bodyPr/>
        <a:lstStyle/>
        <a:p>
          <a:endParaRPr lang="es-ES"/>
        </a:p>
      </dgm:t>
    </dgm:pt>
  </dgm:ptLst>
  <dgm:cxnLst>
    <dgm:cxn modelId="{CADF1E2C-2918-4A62-B7E4-1C04718934A5}" srcId="{D69CEBA8-0607-4031-B798-DD7ADE9F8B6A}" destId="{5178EC3C-6911-48A5-83EE-6DE5C9406A17}" srcOrd="2" destOrd="0" parTransId="{A8C651C6-4A9B-4533-B754-E0AAA95F51E8}" sibTransId="{CF441922-F3D7-41AD-899D-D9D6C7FE4689}"/>
    <dgm:cxn modelId="{61206871-F790-4C95-91DF-8766124C773A}" type="presOf" srcId="{9276A806-01A6-4DDD-B264-98F412966D06}" destId="{96167102-BD2E-4BCE-9ABC-10FD0C4B7ED9}" srcOrd="1" destOrd="0" presId="urn:microsoft.com/office/officeart/2008/layout/HorizontalMultiLevelHierarchy"/>
    <dgm:cxn modelId="{A6C06014-9CD7-4B50-B585-36F8591F9646}" type="presOf" srcId="{9276A806-01A6-4DDD-B264-98F412966D06}" destId="{2EEFC920-2995-4929-9AF4-72D737AFB068}" srcOrd="0" destOrd="0" presId="urn:microsoft.com/office/officeart/2008/layout/HorizontalMultiLevelHierarchy"/>
    <dgm:cxn modelId="{54322FE0-F737-4F5F-AC38-5657567F9CDA}" type="presOf" srcId="{A8C651C6-4A9B-4533-B754-E0AAA95F51E8}" destId="{6765FEBC-6E3A-43AC-8148-71D6C4EA028C}" srcOrd="0" destOrd="0" presId="urn:microsoft.com/office/officeart/2008/layout/HorizontalMultiLevelHierarchy"/>
    <dgm:cxn modelId="{EA063738-3410-416A-8C9E-12EE566337CA}" srcId="{D69CEBA8-0607-4031-B798-DD7ADE9F8B6A}" destId="{4E2BFDC2-A368-4558-A6C1-AAC7F893EDAD}" srcOrd="1" destOrd="0" parTransId="{0F7D111F-27B8-48E2-BB64-AF29ECED8FFD}" sibTransId="{A3266F4C-E742-4C2B-B314-318D0A9C08D5}"/>
    <dgm:cxn modelId="{8720DD62-F88B-444F-9AEB-8A58B19C102F}" type="presOf" srcId="{0F7D111F-27B8-48E2-BB64-AF29ECED8FFD}" destId="{88DEE373-B4F8-43A3-9F6B-8BC5C66FE31D}" srcOrd="1" destOrd="0" presId="urn:microsoft.com/office/officeart/2008/layout/HorizontalMultiLevelHierarchy"/>
    <dgm:cxn modelId="{122A3918-B95F-493E-9314-321FED016897}" type="presOf" srcId="{A8C651C6-4A9B-4533-B754-E0AAA95F51E8}" destId="{8EFED9D8-49D4-442F-8C75-96ACECA1171D}" srcOrd="1" destOrd="0" presId="urn:microsoft.com/office/officeart/2008/layout/HorizontalMultiLevelHierarchy"/>
    <dgm:cxn modelId="{5D5D52B6-1070-49FB-ACE4-96A49271AB68}" type="presOf" srcId="{0F7D111F-27B8-48E2-BB64-AF29ECED8FFD}" destId="{4FCD6887-3B12-4B9A-947D-F41B74BA81F1}" srcOrd="0" destOrd="0" presId="urn:microsoft.com/office/officeart/2008/layout/HorizontalMultiLevelHierarchy"/>
    <dgm:cxn modelId="{6D589804-67FD-43AF-A234-2FE0FE5DB860}" type="presOf" srcId="{D69CEBA8-0607-4031-B798-DD7ADE9F8B6A}" destId="{0169E3C7-ABF5-4A4C-A516-D42EB29F9CF7}" srcOrd="0" destOrd="0" presId="urn:microsoft.com/office/officeart/2008/layout/HorizontalMultiLevelHierarchy"/>
    <dgm:cxn modelId="{06C44D58-5298-4CA0-A506-119F2751160D}" type="presOf" srcId="{5178EC3C-6911-48A5-83EE-6DE5C9406A17}" destId="{64DF96FF-1311-4EAD-BC9F-6B2DAEB23059}" srcOrd="0" destOrd="0" presId="urn:microsoft.com/office/officeart/2008/layout/HorizontalMultiLevelHierarchy"/>
    <dgm:cxn modelId="{DAF03C89-5DA7-43F9-A717-AF9D91B30503}" srcId="{5A8AE604-76FA-4C85-9020-4B4F2A8503A7}" destId="{D69CEBA8-0607-4031-B798-DD7ADE9F8B6A}" srcOrd="0" destOrd="0" parTransId="{E82E3D6A-DA1F-47B6-BB3D-D22872079A72}" sibTransId="{FCEEB29E-CAB3-4F69-AA94-AEAE059DA0A3}"/>
    <dgm:cxn modelId="{4A314548-EC2F-4163-9684-39F4FDE8FA05}" srcId="{D69CEBA8-0607-4031-B798-DD7ADE9F8B6A}" destId="{55636A90-DC4D-4E47-BED7-9B56A55BC7C5}" srcOrd="0" destOrd="0" parTransId="{9276A806-01A6-4DDD-B264-98F412966D06}" sibTransId="{3F0BD3BF-509A-4375-B1D4-68131E6D19A5}"/>
    <dgm:cxn modelId="{0277A33A-D4F4-4039-AC25-050F943AE888}" type="presOf" srcId="{55636A90-DC4D-4E47-BED7-9B56A55BC7C5}" destId="{F27CA1EF-19C1-418C-8330-633875F4D64D}" srcOrd="0" destOrd="0" presId="urn:microsoft.com/office/officeart/2008/layout/HorizontalMultiLevelHierarchy"/>
    <dgm:cxn modelId="{5B5815BF-F978-451C-9B44-BB90AD3FFBA4}" type="presOf" srcId="{5A8AE604-76FA-4C85-9020-4B4F2A8503A7}" destId="{8AD4AD38-BDFB-47D1-AB2A-2146B3CEBFD2}" srcOrd="0" destOrd="0" presId="urn:microsoft.com/office/officeart/2008/layout/HorizontalMultiLevelHierarchy"/>
    <dgm:cxn modelId="{71ECF0E4-47BD-4366-97BB-FA0D4AC3FF61}" type="presOf" srcId="{4E2BFDC2-A368-4558-A6C1-AAC7F893EDAD}" destId="{3B45FF90-5695-4CA7-A565-D0D4F3670B79}" srcOrd="0" destOrd="0" presId="urn:microsoft.com/office/officeart/2008/layout/HorizontalMultiLevelHierarchy"/>
    <dgm:cxn modelId="{7844BC98-8A2E-48AA-A981-2B86663375D1}" type="presParOf" srcId="{8AD4AD38-BDFB-47D1-AB2A-2146B3CEBFD2}" destId="{4E49381A-D595-4A1D-A55A-6F8736988851}" srcOrd="0" destOrd="0" presId="urn:microsoft.com/office/officeart/2008/layout/HorizontalMultiLevelHierarchy"/>
    <dgm:cxn modelId="{B50851E2-43D5-4F8C-A310-7B33EA547FE4}" type="presParOf" srcId="{4E49381A-D595-4A1D-A55A-6F8736988851}" destId="{0169E3C7-ABF5-4A4C-A516-D42EB29F9CF7}" srcOrd="0" destOrd="0" presId="urn:microsoft.com/office/officeart/2008/layout/HorizontalMultiLevelHierarchy"/>
    <dgm:cxn modelId="{41692824-0317-4C75-A584-273A2F60CD27}" type="presParOf" srcId="{4E49381A-D595-4A1D-A55A-6F8736988851}" destId="{51484EF8-0D89-488F-9478-357FA64D8FA3}" srcOrd="1" destOrd="0" presId="urn:microsoft.com/office/officeart/2008/layout/HorizontalMultiLevelHierarchy"/>
    <dgm:cxn modelId="{0866311E-A15F-4CC5-9897-CEF45332D0FF}" type="presParOf" srcId="{51484EF8-0D89-488F-9478-357FA64D8FA3}" destId="{2EEFC920-2995-4929-9AF4-72D737AFB068}" srcOrd="0" destOrd="0" presId="urn:microsoft.com/office/officeart/2008/layout/HorizontalMultiLevelHierarchy"/>
    <dgm:cxn modelId="{D9BE4C36-9107-44B4-8D62-A13552459810}" type="presParOf" srcId="{2EEFC920-2995-4929-9AF4-72D737AFB068}" destId="{96167102-BD2E-4BCE-9ABC-10FD0C4B7ED9}" srcOrd="0" destOrd="0" presId="urn:microsoft.com/office/officeart/2008/layout/HorizontalMultiLevelHierarchy"/>
    <dgm:cxn modelId="{6B1FE352-107B-4C34-98DA-177997370A89}" type="presParOf" srcId="{51484EF8-0D89-488F-9478-357FA64D8FA3}" destId="{D6FB0410-D0D1-45B9-A812-7496D13B2B7B}" srcOrd="1" destOrd="0" presId="urn:microsoft.com/office/officeart/2008/layout/HorizontalMultiLevelHierarchy"/>
    <dgm:cxn modelId="{12DFDC1D-B8E4-4BEE-9E14-900AC6C5DFAF}" type="presParOf" srcId="{D6FB0410-D0D1-45B9-A812-7496D13B2B7B}" destId="{F27CA1EF-19C1-418C-8330-633875F4D64D}" srcOrd="0" destOrd="0" presId="urn:microsoft.com/office/officeart/2008/layout/HorizontalMultiLevelHierarchy"/>
    <dgm:cxn modelId="{2A7636DE-55D7-4C21-A2D5-84A321B3B7B2}" type="presParOf" srcId="{D6FB0410-D0D1-45B9-A812-7496D13B2B7B}" destId="{ABF96D97-CE7F-4DB1-8EBE-36BA1AF23315}" srcOrd="1" destOrd="0" presId="urn:microsoft.com/office/officeart/2008/layout/HorizontalMultiLevelHierarchy"/>
    <dgm:cxn modelId="{2A2E89E5-8DC0-4F09-A7E1-1A4D748957FC}" type="presParOf" srcId="{51484EF8-0D89-488F-9478-357FA64D8FA3}" destId="{4FCD6887-3B12-4B9A-947D-F41B74BA81F1}" srcOrd="2" destOrd="0" presId="urn:microsoft.com/office/officeart/2008/layout/HorizontalMultiLevelHierarchy"/>
    <dgm:cxn modelId="{08713D81-4A1C-4440-9E28-4027E3D41CE7}" type="presParOf" srcId="{4FCD6887-3B12-4B9A-947D-F41B74BA81F1}" destId="{88DEE373-B4F8-43A3-9F6B-8BC5C66FE31D}" srcOrd="0" destOrd="0" presId="urn:microsoft.com/office/officeart/2008/layout/HorizontalMultiLevelHierarchy"/>
    <dgm:cxn modelId="{2B462533-98D2-4C02-ACEC-738398E3436E}" type="presParOf" srcId="{51484EF8-0D89-488F-9478-357FA64D8FA3}" destId="{6A87D419-4726-4653-82EA-2D9A56DE8423}" srcOrd="3" destOrd="0" presId="urn:microsoft.com/office/officeart/2008/layout/HorizontalMultiLevelHierarchy"/>
    <dgm:cxn modelId="{20B5AC9B-7640-484C-982C-A9D455A03FB1}" type="presParOf" srcId="{6A87D419-4726-4653-82EA-2D9A56DE8423}" destId="{3B45FF90-5695-4CA7-A565-D0D4F3670B79}" srcOrd="0" destOrd="0" presId="urn:microsoft.com/office/officeart/2008/layout/HorizontalMultiLevelHierarchy"/>
    <dgm:cxn modelId="{57E938EA-4E6C-40F9-9546-6962D8954417}" type="presParOf" srcId="{6A87D419-4726-4653-82EA-2D9A56DE8423}" destId="{32301F98-13D5-49D9-BE10-C4CFEF6E046A}" srcOrd="1" destOrd="0" presId="urn:microsoft.com/office/officeart/2008/layout/HorizontalMultiLevelHierarchy"/>
    <dgm:cxn modelId="{CCE3513F-F82D-491A-9C54-750DF7B76A78}" type="presParOf" srcId="{51484EF8-0D89-488F-9478-357FA64D8FA3}" destId="{6765FEBC-6E3A-43AC-8148-71D6C4EA028C}" srcOrd="4" destOrd="0" presId="urn:microsoft.com/office/officeart/2008/layout/HorizontalMultiLevelHierarchy"/>
    <dgm:cxn modelId="{CE6EEFE4-CEAD-4665-86B6-0E8BC06AEC31}" type="presParOf" srcId="{6765FEBC-6E3A-43AC-8148-71D6C4EA028C}" destId="{8EFED9D8-49D4-442F-8C75-96ACECA1171D}" srcOrd="0" destOrd="0" presId="urn:microsoft.com/office/officeart/2008/layout/HorizontalMultiLevelHierarchy"/>
    <dgm:cxn modelId="{9BEE62DD-6534-48A9-AB77-A8CAAAEEDF00}" type="presParOf" srcId="{51484EF8-0D89-488F-9478-357FA64D8FA3}" destId="{D01DF90C-3461-4585-8290-D9741E53E65B}" srcOrd="5" destOrd="0" presId="urn:microsoft.com/office/officeart/2008/layout/HorizontalMultiLevelHierarchy"/>
    <dgm:cxn modelId="{880A23D8-A4D5-4998-A748-1CBE06E15D72}" type="presParOf" srcId="{D01DF90C-3461-4585-8290-D9741E53E65B}" destId="{64DF96FF-1311-4EAD-BC9F-6B2DAEB23059}" srcOrd="0" destOrd="0" presId="urn:microsoft.com/office/officeart/2008/layout/HorizontalMultiLevelHierarchy"/>
    <dgm:cxn modelId="{AADAA558-5850-474E-A32A-5466732CDF9A}" type="presParOf" srcId="{D01DF90C-3461-4585-8290-D9741E53E65B}" destId="{F297F33E-85FD-4C5B-8E0F-CBFDC1E995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7B1189-74F4-4ABE-988B-850F058D042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3F015FE-3B15-4F16-93E2-EA5255014001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accent6">
                  <a:lumMod val="50000"/>
                </a:schemeClr>
              </a:solidFill>
            </a:rPr>
            <a:t>GENERALIZADA</a:t>
          </a:r>
          <a:endParaRPr lang="es-ES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091D13EA-46B5-4A7C-92B7-D2010E9B45C2}" type="parTrans" cxnId="{CC27D5ED-E4DF-4933-B132-F84F34C9A388}">
      <dgm:prSet/>
      <dgm:spPr>
        <a:ln w="57150"/>
      </dgm:spPr>
      <dgm:t>
        <a:bodyPr/>
        <a:lstStyle/>
        <a:p>
          <a:endParaRPr lang="es-ES"/>
        </a:p>
      </dgm:t>
    </dgm:pt>
    <dgm:pt modelId="{409DAA5A-DE25-4374-91CA-909B17BCF92E}" type="sibTrans" cxnId="{CC27D5ED-E4DF-4933-B132-F84F34C9A388}">
      <dgm:prSet/>
      <dgm:spPr/>
      <dgm:t>
        <a:bodyPr/>
        <a:lstStyle/>
        <a:p>
          <a:endParaRPr lang="es-ES"/>
        </a:p>
      </dgm:t>
    </dgm:pt>
    <dgm:pt modelId="{90EF7765-4060-4C21-8D02-5BF61D7D35FF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 smtClean="0">
              <a:solidFill>
                <a:schemeClr val="tx1"/>
              </a:solidFill>
            </a:rPr>
            <a:t>LEYES</a:t>
          </a:r>
          <a:endParaRPr lang="es-ES" sz="1800" b="1" dirty="0">
            <a:solidFill>
              <a:schemeClr val="tx1"/>
            </a:solidFill>
          </a:endParaRPr>
        </a:p>
      </dgm:t>
    </dgm:pt>
    <dgm:pt modelId="{2E9D96FF-E8B4-4DC5-999D-F69CA84C264B}" type="parTrans" cxnId="{0E23D7C9-ED03-43B8-913A-F9589D70ACDE}">
      <dgm:prSet/>
      <dgm:spPr>
        <a:ln w="57150"/>
      </dgm:spPr>
      <dgm:t>
        <a:bodyPr/>
        <a:lstStyle/>
        <a:p>
          <a:endParaRPr lang="es-ES"/>
        </a:p>
      </dgm:t>
    </dgm:pt>
    <dgm:pt modelId="{18560AFF-9563-4D52-843B-00D492FD2992}" type="sibTrans" cxnId="{0E23D7C9-ED03-43B8-913A-F9589D70ACDE}">
      <dgm:prSet/>
      <dgm:spPr/>
      <dgm:t>
        <a:bodyPr/>
        <a:lstStyle/>
        <a:p>
          <a:endParaRPr lang="es-ES"/>
        </a:p>
      </dgm:t>
    </dgm:pt>
    <dgm:pt modelId="{B7528785-9DCF-4269-9AF2-2D5C6AFB2635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300" b="1" dirty="0" smtClean="0">
              <a:solidFill>
                <a:schemeClr val="tx1"/>
              </a:solidFill>
            </a:rPr>
            <a:t>ORDENAMIENTOS O ACUERDOS </a:t>
          </a:r>
          <a:endParaRPr lang="es-ES" sz="1300" b="1" dirty="0">
            <a:solidFill>
              <a:schemeClr val="tx1"/>
            </a:solidFill>
          </a:endParaRPr>
        </a:p>
      </dgm:t>
    </dgm:pt>
    <dgm:pt modelId="{40C9A141-0AA2-4841-84F0-E7A7B0D8072C}" type="parTrans" cxnId="{F6F73C0C-BB7C-4669-A16B-8F5B81E1CE7B}">
      <dgm:prSet/>
      <dgm:spPr>
        <a:ln w="57150"/>
      </dgm:spPr>
      <dgm:t>
        <a:bodyPr/>
        <a:lstStyle/>
        <a:p>
          <a:endParaRPr lang="es-ES"/>
        </a:p>
      </dgm:t>
    </dgm:pt>
    <dgm:pt modelId="{E2C8CDA9-2700-4815-AB29-659ADC297FD3}" type="sibTrans" cxnId="{F6F73C0C-BB7C-4669-A16B-8F5B81E1CE7B}">
      <dgm:prSet/>
      <dgm:spPr/>
      <dgm:t>
        <a:bodyPr/>
        <a:lstStyle/>
        <a:p>
          <a:endParaRPr lang="es-ES"/>
        </a:p>
      </dgm:t>
    </dgm:pt>
    <dgm:pt modelId="{333319F9-CE5C-4CF6-BEF6-F1BADA67BC2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INDIVIDUALIZADA</a:t>
          </a:r>
          <a:endParaRPr lang="es-ES" sz="1200" b="1" dirty="0">
            <a:solidFill>
              <a:schemeClr val="tx1"/>
            </a:solidFill>
          </a:endParaRPr>
        </a:p>
      </dgm:t>
    </dgm:pt>
    <dgm:pt modelId="{1A4D156D-4ED9-40B1-96BB-10D9EC33764A}" type="parTrans" cxnId="{008887D5-30D7-4D21-9720-58E0EB67EB37}">
      <dgm:prSet/>
      <dgm:spPr>
        <a:ln w="57150"/>
      </dgm:spPr>
      <dgm:t>
        <a:bodyPr/>
        <a:lstStyle/>
        <a:p>
          <a:endParaRPr lang="es-ES"/>
        </a:p>
      </dgm:t>
    </dgm:pt>
    <dgm:pt modelId="{0501984F-AAB4-4DA6-ACCF-30CB2A12E60A}" type="sibTrans" cxnId="{008887D5-30D7-4D21-9720-58E0EB67EB37}">
      <dgm:prSet/>
      <dgm:spPr/>
      <dgm:t>
        <a:bodyPr/>
        <a:lstStyle/>
        <a:p>
          <a:endParaRPr lang="es-ES"/>
        </a:p>
      </dgm:t>
    </dgm:pt>
    <dgm:pt modelId="{FA580D57-21B6-47B4-80B9-3F3C051D014E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MANDATOS DE AUTORIDAD</a:t>
          </a:r>
          <a:endParaRPr lang="es-ES" sz="1600" b="1" dirty="0">
            <a:solidFill>
              <a:schemeClr val="tx1"/>
            </a:solidFill>
          </a:endParaRPr>
        </a:p>
      </dgm:t>
    </dgm:pt>
    <dgm:pt modelId="{3842D27D-1957-4C2D-913A-53A567D31438}" type="parTrans" cxnId="{7AE10D3E-946A-4DB0-8005-AFCE0A44E77E}">
      <dgm:prSet/>
      <dgm:spPr>
        <a:ln w="57150"/>
      </dgm:spPr>
      <dgm:t>
        <a:bodyPr/>
        <a:lstStyle/>
        <a:p>
          <a:endParaRPr lang="es-ES"/>
        </a:p>
      </dgm:t>
    </dgm:pt>
    <dgm:pt modelId="{4CA439DF-C4D6-4CD9-A218-6489D95AAEA3}" type="sibTrans" cxnId="{7AE10D3E-946A-4DB0-8005-AFCE0A44E77E}">
      <dgm:prSet/>
      <dgm:spPr/>
      <dgm:t>
        <a:bodyPr/>
        <a:lstStyle/>
        <a:p>
          <a:endParaRPr lang="es-ES"/>
        </a:p>
      </dgm:t>
    </dgm:pt>
    <dgm:pt modelId="{444DE024-5C2B-4B87-A9E6-52D6E25F21CE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PUBLICIDAD EN EL ESTADO MODERNO</a:t>
          </a:r>
          <a:endParaRPr lang="es-ES" sz="1600" b="1" dirty="0">
            <a:solidFill>
              <a:schemeClr val="tx1"/>
            </a:solidFill>
          </a:endParaRPr>
        </a:p>
      </dgm:t>
    </dgm:pt>
    <dgm:pt modelId="{242F1093-89C8-4F26-9930-4C4033285BDC}" type="sibTrans" cxnId="{5D0A9B04-DD28-456D-A9A6-4B3C246CA85D}">
      <dgm:prSet/>
      <dgm:spPr/>
      <dgm:t>
        <a:bodyPr/>
        <a:lstStyle/>
        <a:p>
          <a:endParaRPr lang="es-ES"/>
        </a:p>
      </dgm:t>
    </dgm:pt>
    <dgm:pt modelId="{C5E514E8-0D2D-4D4D-9A22-B9A0BDA1B2B9}" type="parTrans" cxnId="{5D0A9B04-DD28-456D-A9A6-4B3C246CA85D}">
      <dgm:prSet/>
      <dgm:spPr/>
      <dgm:t>
        <a:bodyPr/>
        <a:lstStyle/>
        <a:p>
          <a:endParaRPr lang="es-ES"/>
        </a:p>
      </dgm:t>
    </dgm:pt>
    <dgm:pt modelId="{8C9303A8-673A-472C-B429-F2691E9EE67C}" type="pres">
      <dgm:prSet presAssocID="{547B1189-74F4-4ABE-988B-850F058D042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E848F3-CEA7-4DEF-B56A-5B4451653E64}" type="pres">
      <dgm:prSet presAssocID="{444DE024-5C2B-4B87-A9E6-52D6E25F21CE}" presName="root1" presStyleCnt="0"/>
      <dgm:spPr/>
    </dgm:pt>
    <dgm:pt modelId="{B34A877C-59DA-429E-B8F4-86C820470CB4}" type="pres">
      <dgm:prSet presAssocID="{444DE024-5C2B-4B87-A9E6-52D6E25F21CE}" presName="LevelOneTextNode" presStyleLbl="node0" presStyleIdx="0" presStyleCnt="1" custScaleX="141328" custScaleY="250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9F824-B3E2-4A4C-9597-A235BB74B2BD}" type="pres">
      <dgm:prSet presAssocID="{444DE024-5C2B-4B87-A9E6-52D6E25F21CE}" presName="level2hierChild" presStyleCnt="0"/>
      <dgm:spPr/>
    </dgm:pt>
    <dgm:pt modelId="{AF201CC2-D15F-4442-99DC-C95D90F043DA}" type="pres">
      <dgm:prSet presAssocID="{091D13EA-46B5-4A7C-92B7-D2010E9B45C2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BA69961A-A78D-4F22-B2C0-695BC413C8B2}" type="pres">
      <dgm:prSet presAssocID="{091D13EA-46B5-4A7C-92B7-D2010E9B45C2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E426478-3158-48FB-A7D3-76D36183CFBB}" type="pres">
      <dgm:prSet presAssocID="{03F015FE-3B15-4F16-93E2-EA5255014001}" presName="root2" presStyleCnt="0"/>
      <dgm:spPr/>
    </dgm:pt>
    <dgm:pt modelId="{BEDD205D-9F41-4F9C-B436-511F685A0412}" type="pres">
      <dgm:prSet presAssocID="{03F015FE-3B15-4F16-93E2-EA5255014001}" presName="LevelTwoTextNode" presStyleLbl="node2" presStyleIdx="0" presStyleCnt="2" custScaleX="160589" custScaleY="25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9E52D-A630-4C0C-B3ED-742B2A11A4BE}" type="pres">
      <dgm:prSet presAssocID="{03F015FE-3B15-4F16-93E2-EA5255014001}" presName="level3hierChild" presStyleCnt="0"/>
      <dgm:spPr/>
    </dgm:pt>
    <dgm:pt modelId="{329A4CBF-45EF-4F12-90BA-E8BC7C5E131F}" type="pres">
      <dgm:prSet presAssocID="{2E9D96FF-E8B4-4DC5-999D-F69CA84C264B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932BEB90-28FC-4AFC-821F-B4887A83DD6C}" type="pres">
      <dgm:prSet presAssocID="{2E9D96FF-E8B4-4DC5-999D-F69CA84C264B}" presName="connTx" presStyleLbl="parChTrans1D3" presStyleIdx="0" presStyleCnt="3"/>
      <dgm:spPr/>
      <dgm:t>
        <a:bodyPr/>
        <a:lstStyle/>
        <a:p>
          <a:endParaRPr lang="es-ES"/>
        </a:p>
      </dgm:t>
    </dgm:pt>
    <dgm:pt modelId="{D143F18E-41F7-4D47-84FB-88A244CF4795}" type="pres">
      <dgm:prSet presAssocID="{90EF7765-4060-4C21-8D02-5BF61D7D35FF}" presName="root2" presStyleCnt="0"/>
      <dgm:spPr/>
    </dgm:pt>
    <dgm:pt modelId="{9EEEBE5D-8083-4BA1-B2B2-357A0B5CE346}" type="pres">
      <dgm:prSet presAssocID="{90EF7765-4060-4C21-8D02-5BF61D7D35FF}" presName="LevelTwoTextNode" presStyleLbl="node3" presStyleIdx="0" presStyleCnt="3" custScaleX="130935" custScaleY="201828" custLinFactNeighborX="-1015" custLinFactNeighborY="-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FE1B0F-A937-451B-888D-3BCE2F8796E1}" type="pres">
      <dgm:prSet presAssocID="{90EF7765-4060-4C21-8D02-5BF61D7D35FF}" presName="level3hierChild" presStyleCnt="0"/>
      <dgm:spPr/>
    </dgm:pt>
    <dgm:pt modelId="{C477D7E0-DF5F-4C7C-A719-515F2800A371}" type="pres">
      <dgm:prSet presAssocID="{40C9A141-0AA2-4841-84F0-E7A7B0D8072C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D4E71B3F-B07A-4B00-8FE5-F97BD38E2AFD}" type="pres">
      <dgm:prSet presAssocID="{40C9A141-0AA2-4841-84F0-E7A7B0D8072C}" presName="connTx" presStyleLbl="parChTrans1D3" presStyleIdx="1" presStyleCnt="3"/>
      <dgm:spPr/>
      <dgm:t>
        <a:bodyPr/>
        <a:lstStyle/>
        <a:p>
          <a:endParaRPr lang="es-ES"/>
        </a:p>
      </dgm:t>
    </dgm:pt>
    <dgm:pt modelId="{74C33025-076A-46B1-B80D-FC3A9DAA9720}" type="pres">
      <dgm:prSet presAssocID="{B7528785-9DCF-4269-9AF2-2D5C6AFB2635}" presName="root2" presStyleCnt="0"/>
      <dgm:spPr/>
    </dgm:pt>
    <dgm:pt modelId="{12CCA3DD-5BD9-4696-A221-55166EF9CA58}" type="pres">
      <dgm:prSet presAssocID="{B7528785-9DCF-4269-9AF2-2D5C6AFB2635}" presName="LevelTwoTextNode" presStyleLbl="node3" presStyleIdx="1" presStyleCnt="3" custScaleX="138684" custScaleY="232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7213F-E3CD-437C-9381-8E3B3F1D49BF}" type="pres">
      <dgm:prSet presAssocID="{B7528785-9DCF-4269-9AF2-2D5C6AFB2635}" presName="level3hierChild" presStyleCnt="0"/>
      <dgm:spPr/>
    </dgm:pt>
    <dgm:pt modelId="{BF8AA6B0-F8AC-44D7-9788-3C249A84BBE0}" type="pres">
      <dgm:prSet presAssocID="{1A4D156D-4ED9-40B1-96BB-10D9EC33764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A053CC33-E95B-4C61-BEBC-29869BD8EAC7}" type="pres">
      <dgm:prSet presAssocID="{1A4D156D-4ED9-40B1-96BB-10D9EC33764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960B0195-6843-48B0-AD7E-915079B174EF}" type="pres">
      <dgm:prSet presAssocID="{333319F9-CE5C-4CF6-BEF6-F1BADA67BC21}" presName="root2" presStyleCnt="0"/>
      <dgm:spPr/>
    </dgm:pt>
    <dgm:pt modelId="{8709F547-2015-4718-80A1-EAF4F065079E}" type="pres">
      <dgm:prSet presAssocID="{333319F9-CE5C-4CF6-BEF6-F1BADA67BC21}" presName="LevelTwoTextNode" presStyleLbl="node2" presStyleIdx="1" presStyleCnt="2" custScaleX="147978" custScaleY="205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6AF6CA-996F-46DB-A1E6-8F9F7B02851B}" type="pres">
      <dgm:prSet presAssocID="{333319F9-CE5C-4CF6-BEF6-F1BADA67BC21}" presName="level3hierChild" presStyleCnt="0"/>
      <dgm:spPr/>
    </dgm:pt>
    <dgm:pt modelId="{2E8ED648-70BB-434D-8581-6D0AAABF2336}" type="pres">
      <dgm:prSet presAssocID="{3842D27D-1957-4C2D-913A-53A567D31438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C0BB6EE1-2597-4ED4-B8AA-81A0B3AF6AE3}" type="pres">
      <dgm:prSet presAssocID="{3842D27D-1957-4C2D-913A-53A567D31438}" presName="connTx" presStyleLbl="parChTrans1D3" presStyleIdx="2" presStyleCnt="3"/>
      <dgm:spPr/>
      <dgm:t>
        <a:bodyPr/>
        <a:lstStyle/>
        <a:p>
          <a:endParaRPr lang="es-ES"/>
        </a:p>
      </dgm:t>
    </dgm:pt>
    <dgm:pt modelId="{F68EB985-3747-4480-9D1A-10EE5E2F3728}" type="pres">
      <dgm:prSet presAssocID="{FA580D57-21B6-47B4-80B9-3F3C051D014E}" presName="root2" presStyleCnt="0"/>
      <dgm:spPr/>
    </dgm:pt>
    <dgm:pt modelId="{5E1D3125-5881-43D1-90D0-C633150BC650}" type="pres">
      <dgm:prSet presAssocID="{FA580D57-21B6-47B4-80B9-3F3C051D014E}" presName="LevelTwoTextNode" presStyleLbl="node3" presStyleIdx="2" presStyleCnt="3" custScaleX="153797" custScaleY="2526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38F8EC-3B4B-4C37-B31E-93CFB17EA1F5}" type="pres">
      <dgm:prSet presAssocID="{FA580D57-21B6-47B4-80B9-3F3C051D014E}" presName="level3hierChild" presStyleCnt="0"/>
      <dgm:spPr/>
    </dgm:pt>
  </dgm:ptLst>
  <dgm:cxnLst>
    <dgm:cxn modelId="{C91D8430-81E3-4CB0-AE34-924A7E92FD1B}" type="presOf" srcId="{091D13EA-46B5-4A7C-92B7-D2010E9B45C2}" destId="{BA69961A-A78D-4F22-B2C0-695BC413C8B2}" srcOrd="1" destOrd="0" presId="urn:microsoft.com/office/officeart/2005/8/layout/hierarchy2"/>
    <dgm:cxn modelId="{9BC16D5B-5DD6-4ECD-A6C3-04A476A9B98C}" type="presOf" srcId="{2E9D96FF-E8B4-4DC5-999D-F69CA84C264B}" destId="{329A4CBF-45EF-4F12-90BA-E8BC7C5E131F}" srcOrd="0" destOrd="0" presId="urn:microsoft.com/office/officeart/2005/8/layout/hierarchy2"/>
    <dgm:cxn modelId="{F0143669-5119-44C6-8A3C-8E4956477BF7}" type="presOf" srcId="{3842D27D-1957-4C2D-913A-53A567D31438}" destId="{C0BB6EE1-2597-4ED4-B8AA-81A0B3AF6AE3}" srcOrd="1" destOrd="0" presId="urn:microsoft.com/office/officeart/2005/8/layout/hierarchy2"/>
    <dgm:cxn modelId="{E1A7F34D-128D-4C3C-9C4C-97AE40CA11F8}" type="presOf" srcId="{091D13EA-46B5-4A7C-92B7-D2010E9B45C2}" destId="{AF201CC2-D15F-4442-99DC-C95D90F043DA}" srcOrd="0" destOrd="0" presId="urn:microsoft.com/office/officeart/2005/8/layout/hierarchy2"/>
    <dgm:cxn modelId="{960277FB-F27F-4D49-9018-BEC208A53A52}" type="presOf" srcId="{1A4D156D-4ED9-40B1-96BB-10D9EC33764A}" destId="{BF8AA6B0-F8AC-44D7-9788-3C249A84BBE0}" srcOrd="0" destOrd="0" presId="urn:microsoft.com/office/officeart/2005/8/layout/hierarchy2"/>
    <dgm:cxn modelId="{DA8930A4-7AAF-4567-A721-E89B11D0C495}" type="presOf" srcId="{1A4D156D-4ED9-40B1-96BB-10D9EC33764A}" destId="{A053CC33-E95B-4C61-BEBC-29869BD8EAC7}" srcOrd="1" destOrd="0" presId="urn:microsoft.com/office/officeart/2005/8/layout/hierarchy2"/>
    <dgm:cxn modelId="{B825CBAF-3D16-43C6-B2A0-A2A538975884}" type="presOf" srcId="{333319F9-CE5C-4CF6-BEF6-F1BADA67BC21}" destId="{8709F547-2015-4718-80A1-EAF4F065079E}" srcOrd="0" destOrd="0" presId="urn:microsoft.com/office/officeart/2005/8/layout/hierarchy2"/>
    <dgm:cxn modelId="{5D0A9B04-DD28-456D-A9A6-4B3C246CA85D}" srcId="{547B1189-74F4-4ABE-988B-850F058D0425}" destId="{444DE024-5C2B-4B87-A9E6-52D6E25F21CE}" srcOrd="0" destOrd="0" parTransId="{C5E514E8-0D2D-4D4D-9A22-B9A0BDA1B2B9}" sibTransId="{242F1093-89C8-4F26-9930-4C4033285BDC}"/>
    <dgm:cxn modelId="{2787A1E9-63E0-4F11-BBC4-87547F9A06E3}" type="presOf" srcId="{03F015FE-3B15-4F16-93E2-EA5255014001}" destId="{BEDD205D-9F41-4F9C-B436-511F685A0412}" srcOrd="0" destOrd="0" presId="urn:microsoft.com/office/officeart/2005/8/layout/hierarchy2"/>
    <dgm:cxn modelId="{E6760A69-D29C-4BCC-9373-BB61E52CD941}" type="presOf" srcId="{B7528785-9DCF-4269-9AF2-2D5C6AFB2635}" destId="{12CCA3DD-5BD9-4696-A221-55166EF9CA58}" srcOrd="0" destOrd="0" presId="urn:microsoft.com/office/officeart/2005/8/layout/hierarchy2"/>
    <dgm:cxn modelId="{008887D5-30D7-4D21-9720-58E0EB67EB37}" srcId="{444DE024-5C2B-4B87-A9E6-52D6E25F21CE}" destId="{333319F9-CE5C-4CF6-BEF6-F1BADA67BC21}" srcOrd="1" destOrd="0" parTransId="{1A4D156D-4ED9-40B1-96BB-10D9EC33764A}" sibTransId="{0501984F-AAB4-4DA6-ACCF-30CB2A12E60A}"/>
    <dgm:cxn modelId="{540ED9CC-3FAB-426E-B517-AFDAB657F2AD}" type="presOf" srcId="{547B1189-74F4-4ABE-988B-850F058D0425}" destId="{8C9303A8-673A-472C-B429-F2691E9EE67C}" srcOrd="0" destOrd="0" presId="urn:microsoft.com/office/officeart/2005/8/layout/hierarchy2"/>
    <dgm:cxn modelId="{CC27D5ED-E4DF-4933-B132-F84F34C9A388}" srcId="{444DE024-5C2B-4B87-A9E6-52D6E25F21CE}" destId="{03F015FE-3B15-4F16-93E2-EA5255014001}" srcOrd="0" destOrd="0" parTransId="{091D13EA-46B5-4A7C-92B7-D2010E9B45C2}" sibTransId="{409DAA5A-DE25-4374-91CA-909B17BCF92E}"/>
    <dgm:cxn modelId="{CB908B73-8E53-491E-8C30-F4E9B79FB0CD}" type="presOf" srcId="{444DE024-5C2B-4B87-A9E6-52D6E25F21CE}" destId="{B34A877C-59DA-429E-B8F4-86C820470CB4}" srcOrd="0" destOrd="0" presId="urn:microsoft.com/office/officeart/2005/8/layout/hierarchy2"/>
    <dgm:cxn modelId="{740B3259-078C-4C1A-AC7D-086B144E5C7A}" type="presOf" srcId="{40C9A141-0AA2-4841-84F0-E7A7B0D8072C}" destId="{C477D7E0-DF5F-4C7C-A719-515F2800A371}" srcOrd="0" destOrd="0" presId="urn:microsoft.com/office/officeart/2005/8/layout/hierarchy2"/>
    <dgm:cxn modelId="{19121DD6-9DCD-455E-AEE0-FF74EB0639AE}" type="presOf" srcId="{3842D27D-1957-4C2D-913A-53A567D31438}" destId="{2E8ED648-70BB-434D-8581-6D0AAABF2336}" srcOrd="0" destOrd="0" presId="urn:microsoft.com/office/officeart/2005/8/layout/hierarchy2"/>
    <dgm:cxn modelId="{2836ABA2-5FF5-4156-967F-50507152A290}" type="presOf" srcId="{90EF7765-4060-4C21-8D02-5BF61D7D35FF}" destId="{9EEEBE5D-8083-4BA1-B2B2-357A0B5CE346}" srcOrd="0" destOrd="0" presId="urn:microsoft.com/office/officeart/2005/8/layout/hierarchy2"/>
    <dgm:cxn modelId="{604A1717-BA55-4E89-B956-C204C176A5B2}" type="presOf" srcId="{FA580D57-21B6-47B4-80B9-3F3C051D014E}" destId="{5E1D3125-5881-43D1-90D0-C633150BC650}" srcOrd="0" destOrd="0" presId="urn:microsoft.com/office/officeart/2005/8/layout/hierarchy2"/>
    <dgm:cxn modelId="{D8C28410-A2C4-4106-85B7-2C241EDB0C8C}" type="presOf" srcId="{40C9A141-0AA2-4841-84F0-E7A7B0D8072C}" destId="{D4E71B3F-B07A-4B00-8FE5-F97BD38E2AFD}" srcOrd="1" destOrd="0" presId="urn:microsoft.com/office/officeart/2005/8/layout/hierarchy2"/>
    <dgm:cxn modelId="{71C14D7D-3BFA-45B0-91AE-F98332AA2E51}" type="presOf" srcId="{2E9D96FF-E8B4-4DC5-999D-F69CA84C264B}" destId="{932BEB90-28FC-4AFC-821F-B4887A83DD6C}" srcOrd="1" destOrd="0" presId="urn:microsoft.com/office/officeart/2005/8/layout/hierarchy2"/>
    <dgm:cxn modelId="{F6F73C0C-BB7C-4669-A16B-8F5B81E1CE7B}" srcId="{03F015FE-3B15-4F16-93E2-EA5255014001}" destId="{B7528785-9DCF-4269-9AF2-2D5C6AFB2635}" srcOrd="1" destOrd="0" parTransId="{40C9A141-0AA2-4841-84F0-E7A7B0D8072C}" sibTransId="{E2C8CDA9-2700-4815-AB29-659ADC297FD3}"/>
    <dgm:cxn modelId="{7AE10D3E-946A-4DB0-8005-AFCE0A44E77E}" srcId="{333319F9-CE5C-4CF6-BEF6-F1BADA67BC21}" destId="{FA580D57-21B6-47B4-80B9-3F3C051D014E}" srcOrd="0" destOrd="0" parTransId="{3842D27D-1957-4C2D-913A-53A567D31438}" sibTransId="{4CA439DF-C4D6-4CD9-A218-6489D95AAEA3}"/>
    <dgm:cxn modelId="{0E23D7C9-ED03-43B8-913A-F9589D70ACDE}" srcId="{03F015FE-3B15-4F16-93E2-EA5255014001}" destId="{90EF7765-4060-4C21-8D02-5BF61D7D35FF}" srcOrd="0" destOrd="0" parTransId="{2E9D96FF-E8B4-4DC5-999D-F69CA84C264B}" sibTransId="{18560AFF-9563-4D52-843B-00D492FD2992}"/>
    <dgm:cxn modelId="{F49E861B-0E18-4FFE-8E35-2EE8A1E7B731}" type="presParOf" srcId="{8C9303A8-673A-472C-B429-F2691E9EE67C}" destId="{E7E848F3-CEA7-4DEF-B56A-5B4451653E64}" srcOrd="0" destOrd="0" presId="urn:microsoft.com/office/officeart/2005/8/layout/hierarchy2"/>
    <dgm:cxn modelId="{80FA641F-1C5A-42A0-BB63-DF5DD3D5EB97}" type="presParOf" srcId="{E7E848F3-CEA7-4DEF-B56A-5B4451653E64}" destId="{B34A877C-59DA-429E-B8F4-86C820470CB4}" srcOrd="0" destOrd="0" presId="urn:microsoft.com/office/officeart/2005/8/layout/hierarchy2"/>
    <dgm:cxn modelId="{96251730-4D9E-4860-89DB-404BBFB14587}" type="presParOf" srcId="{E7E848F3-CEA7-4DEF-B56A-5B4451653E64}" destId="{1B99F824-B3E2-4A4C-9597-A235BB74B2BD}" srcOrd="1" destOrd="0" presId="urn:microsoft.com/office/officeart/2005/8/layout/hierarchy2"/>
    <dgm:cxn modelId="{C5863732-EB9C-4AE2-92CA-65158F4CA4B1}" type="presParOf" srcId="{1B99F824-B3E2-4A4C-9597-A235BB74B2BD}" destId="{AF201CC2-D15F-4442-99DC-C95D90F043DA}" srcOrd="0" destOrd="0" presId="urn:microsoft.com/office/officeart/2005/8/layout/hierarchy2"/>
    <dgm:cxn modelId="{75718046-BB04-4CA9-B2BE-F94B65597335}" type="presParOf" srcId="{AF201CC2-D15F-4442-99DC-C95D90F043DA}" destId="{BA69961A-A78D-4F22-B2C0-695BC413C8B2}" srcOrd="0" destOrd="0" presId="urn:microsoft.com/office/officeart/2005/8/layout/hierarchy2"/>
    <dgm:cxn modelId="{5F498A81-CEF7-4A97-A0AF-199575393483}" type="presParOf" srcId="{1B99F824-B3E2-4A4C-9597-A235BB74B2BD}" destId="{5E426478-3158-48FB-A7D3-76D36183CFBB}" srcOrd="1" destOrd="0" presId="urn:microsoft.com/office/officeart/2005/8/layout/hierarchy2"/>
    <dgm:cxn modelId="{0CDDE7E3-56D0-4211-920C-B5E4455DC356}" type="presParOf" srcId="{5E426478-3158-48FB-A7D3-76D36183CFBB}" destId="{BEDD205D-9F41-4F9C-B436-511F685A0412}" srcOrd="0" destOrd="0" presId="urn:microsoft.com/office/officeart/2005/8/layout/hierarchy2"/>
    <dgm:cxn modelId="{5E21873C-508E-4741-9546-27E46E6F4E21}" type="presParOf" srcId="{5E426478-3158-48FB-A7D3-76D36183CFBB}" destId="{9799E52D-A630-4C0C-B3ED-742B2A11A4BE}" srcOrd="1" destOrd="0" presId="urn:microsoft.com/office/officeart/2005/8/layout/hierarchy2"/>
    <dgm:cxn modelId="{22B9ED39-0BE7-4020-AF32-7F9A81E4FD5C}" type="presParOf" srcId="{9799E52D-A630-4C0C-B3ED-742B2A11A4BE}" destId="{329A4CBF-45EF-4F12-90BA-E8BC7C5E131F}" srcOrd="0" destOrd="0" presId="urn:microsoft.com/office/officeart/2005/8/layout/hierarchy2"/>
    <dgm:cxn modelId="{A8F34506-23E0-4AAE-9845-24C91E012A71}" type="presParOf" srcId="{329A4CBF-45EF-4F12-90BA-E8BC7C5E131F}" destId="{932BEB90-28FC-4AFC-821F-B4887A83DD6C}" srcOrd="0" destOrd="0" presId="urn:microsoft.com/office/officeart/2005/8/layout/hierarchy2"/>
    <dgm:cxn modelId="{6523FD5D-D6D4-4D65-8FB7-4A322BD01224}" type="presParOf" srcId="{9799E52D-A630-4C0C-B3ED-742B2A11A4BE}" destId="{D143F18E-41F7-4D47-84FB-88A244CF4795}" srcOrd="1" destOrd="0" presId="urn:microsoft.com/office/officeart/2005/8/layout/hierarchy2"/>
    <dgm:cxn modelId="{631ABE95-64E2-49F2-B006-1A1FE274DC16}" type="presParOf" srcId="{D143F18E-41F7-4D47-84FB-88A244CF4795}" destId="{9EEEBE5D-8083-4BA1-B2B2-357A0B5CE346}" srcOrd="0" destOrd="0" presId="urn:microsoft.com/office/officeart/2005/8/layout/hierarchy2"/>
    <dgm:cxn modelId="{0E3A6908-0E99-4833-BEB3-5A8E0DA1239E}" type="presParOf" srcId="{D143F18E-41F7-4D47-84FB-88A244CF4795}" destId="{BAFE1B0F-A937-451B-888D-3BCE2F8796E1}" srcOrd="1" destOrd="0" presId="urn:microsoft.com/office/officeart/2005/8/layout/hierarchy2"/>
    <dgm:cxn modelId="{EB220694-CF61-46BD-9EE5-8054368F06D6}" type="presParOf" srcId="{9799E52D-A630-4C0C-B3ED-742B2A11A4BE}" destId="{C477D7E0-DF5F-4C7C-A719-515F2800A371}" srcOrd="2" destOrd="0" presId="urn:microsoft.com/office/officeart/2005/8/layout/hierarchy2"/>
    <dgm:cxn modelId="{B7D5DAF2-E3B5-429A-BD63-7FBF70BAF698}" type="presParOf" srcId="{C477D7E0-DF5F-4C7C-A719-515F2800A371}" destId="{D4E71B3F-B07A-4B00-8FE5-F97BD38E2AFD}" srcOrd="0" destOrd="0" presId="urn:microsoft.com/office/officeart/2005/8/layout/hierarchy2"/>
    <dgm:cxn modelId="{FA71171C-DB0D-4678-8C64-DEACD76D4082}" type="presParOf" srcId="{9799E52D-A630-4C0C-B3ED-742B2A11A4BE}" destId="{74C33025-076A-46B1-B80D-FC3A9DAA9720}" srcOrd="3" destOrd="0" presId="urn:microsoft.com/office/officeart/2005/8/layout/hierarchy2"/>
    <dgm:cxn modelId="{4CB81409-E71F-4A43-A56E-32C9F5DE6AF1}" type="presParOf" srcId="{74C33025-076A-46B1-B80D-FC3A9DAA9720}" destId="{12CCA3DD-5BD9-4696-A221-55166EF9CA58}" srcOrd="0" destOrd="0" presId="urn:microsoft.com/office/officeart/2005/8/layout/hierarchy2"/>
    <dgm:cxn modelId="{B407CCFD-8EB2-4DB9-98DE-0FEABF081FDB}" type="presParOf" srcId="{74C33025-076A-46B1-B80D-FC3A9DAA9720}" destId="{96D7213F-E3CD-437C-9381-8E3B3F1D49BF}" srcOrd="1" destOrd="0" presId="urn:microsoft.com/office/officeart/2005/8/layout/hierarchy2"/>
    <dgm:cxn modelId="{4EE93694-C8E6-437F-9790-C65C41C07141}" type="presParOf" srcId="{1B99F824-B3E2-4A4C-9597-A235BB74B2BD}" destId="{BF8AA6B0-F8AC-44D7-9788-3C249A84BBE0}" srcOrd="2" destOrd="0" presId="urn:microsoft.com/office/officeart/2005/8/layout/hierarchy2"/>
    <dgm:cxn modelId="{D3E28B6D-002B-435A-A7FB-66EAED9FA894}" type="presParOf" srcId="{BF8AA6B0-F8AC-44D7-9788-3C249A84BBE0}" destId="{A053CC33-E95B-4C61-BEBC-29869BD8EAC7}" srcOrd="0" destOrd="0" presId="urn:microsoft.com/office/officeart/2005/8/layout/hierarchy2"/>
    <dgm:cxn modelId="{37BBF1F2-A45C-47AA-81EA-AABC8EE0A0B1}" type="presParOf" srcId="{1B99F824-B3E2-4A4C-9597-A235BB74B2BD}" destId="{960B0195-6843-48B0-AD7E-915079B174EF}" srcOrd="3" destOrd="0" presId="urn:microsoft.com/office/officeart/2005/8/layout/hierarchy2"/>
    <dgm:cxn modelId="{66C26F22-8DA0-4BAE-B258-76412EF7D732}" type="presParOf" srcId="{960B0195-6843-48B0-AD7E-915079B174EF}" destId="{8709F547-2015-4718-80A1-EAF4F065079E}" srcOrd="0" destOrd="0" presId="urn:microsoft.com/office/officeart/2005/8/layout/hierarchy2"/>
    <dgm:cxn modelId="{BE221A5B-03ED-4101-87C1-719632D9F9EB}" type="presParOf" srcId="{960B0195-6843-48B0-AD7E-915079B174EF}" destId="{ED6AF6CA-996F-46DB-A1E6-8F9F7B02851B}" srcOrd="1" destOrd="0" presId="urn:microsoft.com/office/officeart/2005/8/layout/hierarchy2"/>
    <dgm:cxn modelId="{D17397FF-8AA2-4C1D-B4D7-F367C1670867}" type="presParOf" srcId="{ED6AF6CA-996F-46DB-A1E6-8F9F7B02851B}" destId="{2E8ED648-70BB-434D-8581-6D0AAABF2336}" srcOrd="0" destOrd="0" presId="urn:microsoft.com/office/officeart/2005/8/layout/hierarchy2"/>
    <dgm:cxn modelId="{1FD90DC4-BDF4-4F5B-9FFD-CAF25D824F5D}" type="presParOf" srcId="{2E8ED648-70BB-434D-8581-6D0AAABF2336}" destId="{C0BB6EE1-2597-4ED4-B8AA-81A0B3AF6AE3}" srcOrd="0" destOrd="0" presId="urn:microsoft.com/office/officeart/2005/8/layout/hierarchy2"/>
    <dgm:cxn modelId="{370A3450-1E95-48BB-A9C5-42B34CD4F517}" type="presParOf" srcId="{ED6AF6CA-996F-46DB-A1E6-8F9F7B02851B}" destId="{F68EB985-3747-4480-9D1A-10EE5E2F3728}" srcOrd="1" destOrd="0" presId="urn:microsoft.com/office/officeart/2005/8/layout/hierarchy2"/>
    <dgm:cxn modelId="{7D765BB0-0BBF-4D64-A2FB-FDD1CED3208F}" type="presParOf" srcId="{F68EB985-3747-4480-9D1A-10EE5E2F3728}" destId="{5E1D3125-5881-43D1-90D0-C633150BC650}" srcOrd="0" destOrd="0" presId="urn:microsoft.com/office/officeart/2005/8/layout/hierarchy2"/>
    <dgm:cxn modelId="{F6365312-D9AB-47C8-907B-E45ACD19A37F}" type="presParOf" srcId="{F68EB985-3747-4480-9D1A-10EE5E2F3728}" destId="{8A38F8EC-3B4B-4C37-B31E-93CFB17EA1F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3C0238-5A8F-4FBF-926A-D3556DACBD1B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13D181-FBC7-4FAC-8854-1ED015B99DBD}">
      <dgm:prSet phldrT="[Texto]" custT="1"/>
      <dgm:spPr/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</a:rPr>
            <a:t>INFORME DE ACCIONES</a:t>
          </a:r>
          <a:endParaRPr lang="es-ES" sz="1600" b="1" dirty="0">
            <a:solidFill>
              <a:schemeClr val="tx1"/>
            </a:solidFill>
          </a:endParaRPr>
        </a:p>
      </dgm:t>
    </dgm:pt>
    <dgm:pt modelId="{AF5D5446-EF51-4656-BF45-29623F70CDC0}" type="parTrans" cxnId="{61CC0A4E-1B0E-4321-BB88-3978D3C77D95}">
      <dgm:prSet/>
      <dgm:spPr/>
      <dgm:t>
        <a:bodyPr/>
        <a:lstStyle/>
        <a:p>
          <a:endParaRPr lang="es-ES"/>
        </a:p>
      </dgm:t>
    </dgm:pt>
    <dgm:pt modelId="{24B41137-8C8B-48A6-8E08-3A673E6F5F45}" type="sibTrans" cxnId="{61CC0A4E-1B0E-4321-BB88-3978D3C77D95}">
      <dgm:prSet/>
      <dgm:spPr/>
      <dgm:t>
        <a:bodyPr/>
        <a:lstStyle/>
        <a:p>
          <a:endParaRPr lang="es-ES"/>
        </a:p>
      </dgm:t>
    </dgm:pt>
    <dgm:pt modelId="{C093EBAF-E19A-413C-A26E-8EDD78360135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REPRESENTACIÓN POPULAR </a:t>
          </a:r>
          <a:endParaRPr lang="es-ES" sz="1400" b="1" dirty="0">
            <a:solidFill>
              <a:schemeClr val="tx1"/>
            </a:solidFill>
          </a:endParaRPr>
        </a:p>
      </dgm:t>
    </dgm:pt>
    <dgm:pt modelId="{B6691043-E8FF-4F19-8B37-8E78567D1CC1}" type="parTrans" cxnId="{B36ED4A7-AAFE-442C-A020-76811D1188EC}">
      <dgm:prSet/>
      <dgm:spPr/>
      <dgm:t>
        <a:bodyPr/>
        <a:lstStyle/>
        <a:p>
          <a:endParaRPr lang="es-ES"/>
        </a:p>
      </dgm:t>
    </dgm:pt>
    <dgm:pt modelId="{BBF6D4E3-2FFB-4D9B-A088-047C17758AAD}" type="sibTrans" cxnId="{B36ED4A7-AAFE-442C-A020-76811D1188EC}">
      <dgm:prSet/>
      <dgm:spPr/>
      <dgm:t>
        <a:bodyPr/>
        <a:lstStyle/>
        <a:p>
          <a:endParaRPr lang="es-ES"/>
        </a:p>
      </dgm:t>
    </dgm:pt>
    <dgm:pt modelId="{543EE648-B17E-4770-8769-C5832533A4B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RENDICIÓN DE CUENTAS</a:t>
          </a:r>
          <a:endParaRPr lang="es-ES" b="1" dirty="0">
            <a:solidFill>
              <a:schemeClr val="tx1"/>
            </a:solidFill>
          </a:endParaRPr>
        </a:p>
      </dgm:t>
    </dgm:pt>
    <dgm:pt modelId="{E714B0ED-B18B-455E-BCE0-41BE9E633692}" type="parTrans" cxnId="{1C936636-CC8B-4938-82D0-1A20EBBEAA12}">
      <dgm:prSet/>
      <dgm:spPr/>
      <dgm:t>
        <a:bodyPr/>
        <a:lstStyle/>
        <a:p>
          <a:endParaRPr lang="es-ES"/>
        </a:p>
      </dgm:t>
    </dgm:pt>
    <dgm:pt modelId="{2851EA5D-BCD1-4B49-BEB7-F4426DCED33A}" type="sibTrans" cxnId="{1C936636-CC8B-4938-82D0-1A20EBBEAA12}">
      <dgm:prSet/>
      <dgm:spPr/>
      <dgm:t>
        <a:bodyPr/>
        <a:lstStyle/>
        <a:p>
          <a:endParaRPr lang="es-ES"/>
        </a:p>
      </dgm:t>
    </dgm:pt>
    <dgm:pt modelId="{29B98A54-C63D-4E9E-9128-D6C417D6F844}" type="pres">
      <dgm:prSet presAssocID="{5D3C0238-5A8F-4FBF-926A-D3556DACBD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6BAF82-101E-431F-A8CE-03D99FAEF6DE}" type="pres">
      <dgm:prSet presAssocID="{B713D181-FBC7-4FAC-8854-1ED015B99DB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C0D71A-9625-4597-BF98-556B26EF66A9}" type="pres">
      <dgm:prSet presAssocID="{24B41137-8C8B-48A6-8E08-3A673E6F5F4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6F7FD56-13CF-4B97-A084-EE18D01CE9F8}" type="pres">
      <dgm:prSet presAssocID="{24B41137-8C8B-48A6-8E08-3A673E6F5F45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A846A1E-D02D-483F-A3E6-9E64B3639640}" type="pres">
      <dgm:prSet presAssocID="{C093EBAF-E19A-413C-A26E-8EDD78360135}" presName="node" presStyleLbl="node1" presStyleIdx="1" presStyleCnt="3" custScaleX="1288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BEF90D-92FD-40D2-912F-AC35B42A1021}" type="pres">
      <dgm:prSet presAssocID="{BBF6D4E3-2FFB-4D9B-A088-047C17758AA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4D40BE3-4A98-4268-AE74-87BB163C5BFD}" type="pres">
      <dgm:prSet presAssocID="{BBF6D4E3-2FFB-4D9B-A088-047C17758AAD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758A11D7-5303-451C-A1AD-9A5AB6B51EAD}" type="pres">
      <dgm:prSet presAssocID="{543EE648-B17E-4770-8769-C5832533A4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162B13-46FF-4CA5-A122-758CCE99FBA5}" type="presOf" srcId="{24B41137-8C8B-48A6-8E08-3A673E6F5F45}" destId="{89C0D71A-9625-4597-BF98-556B26EF66A9}" srcOrd="0" destOrd="0" presId="urn:microsoft.com/office/officeart/2005/8/layout/process1"/>
    <dgm:cxn modelId="{D3456CD7-89DE-4E7B-842D-6959427A8651}" type="presOf" srcId="{543EE648-B17E-4770-8769-C5832533A4BD}" destId="{758A11D7-5303-451C-A1AD-9A5AB6B51EAD}" srcOrd="0" destOrd="0" presId="urn:microsoft.com/office/officeart/2005/8/layout/process1"/>
    <dgm:cxn modelId="{61CC0A4E-1B0E-4321-BB88-3978D3C77D95}" srcId="{5D3C0238-5A8F-4FBF-926A-D3556DACBD1B}" destId="{B713D181-FBC7-4FAC-8854-1ED015B99DBD}" srcOrd="0" destOrd="0" parTransId="{AF5D5446-EF51-4656-BF45-29623F70CDC0}" sibTransId="{24B41137-8C8B-48A6-8E08-3A673E6F5F45}"/>
    <dgm:cxn modelId="{299954F7-893B-4841-887F-D6BBEFC1C041}" type="presOf" srcId="{BBF6D4E3-2FFB-4D9B-A088-047C17758AAD}" destId="{54D40BE3-4A98-4268-AE74-87BB163C5BFD}" srcOrd="1" destOrd="0" presId="urn:microsoft.com/office/officeart/2005/8/layout/process1"/>
    <dgm:cxn modelId="{424A36BD-0413-4B66-AEFF-C9F82AFAE6CC}" type="presOf" srcId="{5D3C0238-5A8F-4FBF-926A-D3556DACBD1B}" destId="{29B98A54-C63D-4E9E-9128-D6C417D6F844}" srcOrd="0" destOrd="0" presId="urn:microsoft.com/office/officeart/2005/8/layout/process1"/>
    <dgm:cxn modelId="{1EA199E9-30B8-466D-871B-2C559E0E91CD}" type="presOf" srcId="{B713D181-FBC7-4FAC-8854-1ED015B99DBD}" destId="{F26BAF82-101E-431F-A8CE-03D99FAEF6DE}" srcOrd="0" destOrd="0" presId="urn:microsoft.com/office/officeart/2005/8/layout/process1"/>
    <dgm:cxn modelId="{F6668C40-1414-46E0-BAE9-A675182A32D6}" type="presOf" srcId="{C093EBAF-E19A-413C-A26E-8EDD78360135}" destId="{FA846A1E-D02D-483F-A3E6-9E64B3639640}" srcOrd="0" destOrd="0" presId="urn:microsoft.com/office/officeart/2005/8/layout/process1"/>
    <dgm:cxn modelId="{15AD40C1-949F-4864-9A73-AD137AB3689D}" type="presOf" srcId="{24B41137-8C8B-48A6-8E08-3A673E6F5F45}" destId="{76F7FD56-13CF-4B97-A084-EE18D01CE9F8}" srcOrd="1" destOrd="0" presId="urn:microsoft.com/office/officeart/2005/8/layout/process1"/>
    <dgm:cxn modelId="{C006EC7E-4EDF-43F5-81FC-094C98798576}" type="presOf" srcId="{BBF6D4E3-2FFB-4D9B-A088-047C17758AAD}" destId="{92BEF90D-92FD-40D2-912F-AC35B42A1021}" srcOrd="0" destOrd="0" presId="urn:microsoft.com/office/officeart/2005/8/layout/process1"/>
    <dgm:cxn modelId="{B36ED4A7-AAFE-442C-A020-76811D1188EC}" srcId="{5D3C0238-5A8F-4FBF-926A-D3556DACBD1B}" destId="{C093EBAF-E19A-413C-A26E-8EDD78360135}" srcOrd="1" destOrd="0" parTransId="{B6691043-E8FF-4F19-8B37-8E78567D1CC1}" sibTransId="{BBF6D4E3-2FFB-4D9B-A088-047C17758AAD}"/>
    <dgm:cxn modelId="{1C936636-CC8B-4938-82D0-1A20EBBEAA12}" srcId="{5D3C0238-5A8F-4FBF-926A-D3556DACBD1B}" destId="{543EE648-B17E-4770-8769-C5832533A4BD}" srcOrd="2" destOrd="0" parTransId="{E714B0ED-B18B-455E-BCE0-41BE9E633692}" sibTransId="{2851EA5D-BCD1-4B49-BEB7-F4426DCED33A}"/>
    <dgm:cxn modelId="{E9ED8863-2497-480F-AFC4-F1D00ED32F73}" type="presParOf" srcId="{29B98A54-C63D-4E9E-9128-D6C417D6F844}" destId="{F26BAF82-101E-431F-A8CE-03D99FAEF6DE}" srcOrd="0" destOrd="0" presId="urn:microsoft.com/office/officeart/2005/8/layout/process1"/>
    <dgm:cxn modelId="{0298A3EE-CB27-4C75-9CF8-DFA60378F47B}" type="presParOf" srcId="{29B98A54-C63D-4E9E-9128-D6C417D6F844}" destId="{89C0D71A-9625-4597-BF98-556B26EF66A9}" srcOrd="1" destOrd="0" presId="urn:microsoft.com/office/officeart/2005/8/layout/process1"/>
    <dgm:cxn modelId="{DF26EBC8-3CA0-45A1-89DA-C8541EA9D9EA}" type="presParOf" srcId="{89C0D71A-9625-4597-BF98-556B26EF66A9}" destId="{76F7FD56-13CF-4B97-A084-EE18D01CE9F8}" srcOrd="0" destOrd="0" presId="urn:microsoft.com/office/officeart/2005/8/layout/process1"/>
    <dgm:cxn modelId="{440D9FF9-4B21-4F73-8DF7-A1C921508DCB}" type="presParOf" srcId="{29B98A54-C63D-4E9E-9128-D6C417D6F844}" destId="{FA846A1E-D02D-483F-A3E6-9E64B3639640}" srcOrd="2" destOrd="0" presId="urn:microsoft.com/office/officeart/2005/8/layout/process1"/>
    <dgm:cxn modelId="{602C8574-0096-4BF8-A98A-E3F017814F11}" type="presParOf" srcId="{29B98A54-C63D-4E9E-9128-D6C417D6F844}" destId="{92BEF90D-92FD-40D2-912F-AC35B42A1021}" srcOrd="3" destOrd="0" presId="urn:microsoft.com/office/officeart/2005/8/layout/process1"/>
    <dgm:cxn modelId="{BE51928D-385F-48EF-BB81-79AD2403F420}" type="presParOf" srcId="{92BEF90D-92FD-40D2-912F-AC35B42A1021}" destId="{54D40BE3-4A98-4268-AE74-87BB163C5BFD}" srcOrd="0" destOrd="0" presId="urn:microsoft.com/office/officeart/2005/8/layout/process1"/>
    <dgm:cxn modelId="{91CF7D68-2525-4B78-BF9B-D7EDE50CBFE2}" type="presParOf" srcId="{29B98A54-C63D-4E9E-9128-D6C417D6F844}" destId="{758A11D7-5303-451C-A1AD-9A5AB6B51EA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091196-1C71-48C1-8469-4BAD0CA88E9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116C51-B4B8-4A96-9C39-3490C37D6DD9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GOBERNANTE </a:t>
          </a:r>
          <a:endParaRPr lang="es-ES" sz="1400" b="1" dirty="0">
            <a:solidFill>
              <a:schemeClr val="tx1"/>
            </a:solidFill>
          </a:endParaRPr>
        </a:p>
      </dgm:t>
    </dgm:pt>
    <dgm:pt modelId="{A9334CB7-9953-424D-BE2E-C2B8B11FB77D}" type="parTrans" cxnId="{BF86002D-7F86-496B-B6E9-324E4F6247F2}">
      <dgm:prSet/>
      <dgm:spPr/>
      <dgm:t>
        <a:bodyPr/>
        <a:lstStyle/>
        <a:p>
          <a:endParaRPr lang="es-ES"/>
        </a:p>
      </dgm:t>
    </dgm:pt>
    <dgm:pt modelId="{A459B05D-9C5E-4983-904E-FBB006EC6922}" type="sibTrans" cxnId="{BF86002D-7F86-496B-B6E9-324E4F6247F2}">
      <dgm:prSet/>
      <dgm:spPr/>
      <dgm:t>
        <a:bodyPr/>
        <a:lstStyle/>
        <a:p>
          <a:endParaRPr lang="es-ES"/>
        </a:p>
      </dgm:t>
    </dgm:pt>
    <dgm:pt modelId="{44A5CF9D-2883-4979-89E0-3641792EB522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POSEE LA INFORMACIÓN</a:t>
          </a:r>
          <a:endParaRPr lang="es-ES" sz="1200" b="1" dirty="0">
            <a:solidFill>
              <a:schemeClr val="tx1"/>
            </a:solidFill>
          </a:endParaRPr>
        </a:p>
      </dgm:t>
    </dgm:pt>
    <dgm:pt modelId="{EA10A360-16C0-44DE-94ED-F847B457F2F1}" type="parTrans" cxnId="{4F4C481A-0D8B-4433-A593-E9C7A6079057}">
      <dgm:prSet/>
      <dgm:spPr/>
      <dgm:t>
        <a:bodyPr/>
        <a:lstStyle/>
        <a:p>
          <a:endParaRPr lang="es-ES"/>
        </a:p>
      </dgm:t>
    </dgm:pt>
    <dgm:pt modelId="{6F919F88-25DD-45D5-87D7-430BC2488566}" type="sibTrans" cxnId="{4F4C481A-0D8B-4433-A593-E9C7A6079057}">
      <dgm:prSet/>
      <dgm:spPr/>
      <dgm:t>
        <a:bodyPr/>
        <a:lstStyle/>
        <a:p>
          <a:endParaRPr lang="es-ES"/>
        </a:p>
      </dgm:t>
    </dgm:pt>
    <dgm:pt modelId="{F281722F-AE45-4563-87D2-1ED5ADCB9390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DECIDE PUBLICARLA Y COMPARTIRLA</a:t>
          </a:r>
          <a:endParaRPr lang="es-ES" sz="1200" b="1" dirty="0">
            <a:solidFill>
              <a:schemeClr val="tx1"/>
            </a:solidFill>
          </a:endParaRPr>
        </a:p>
      </dgm:t>
    </dgm:pt>
    <dgm:pt modelId="{07FD162F-6B19-47A5-95E0-C3630366C55F}" type="parTrans" cxnId="{7B888BF9-9B32-432A-BB10-5141163DB711}">
      <dgm:prSet/>
      <dgm:spPr/>
      <dgm:t>
        <a:bodyPr/>
        <a:lstStyle/>
        <a:p>
          <a:endParaRPr lang="es-ES"/>
        </a:p>
      </dgm:t>
    </dgm:pt>
    <dgm:pt modelId="{AEBE6736-89E6-4017-82C0-72C11E217344}" type="sibTrans" cxnId="{7B888BF9-9B32-432A-BB10-5141163DB711}">
      <dgm:prSet/>
      <dgm:spPr/>
      <dgm:t>
        <a:bodyPr/>
        <a:lstStyle/>
        <a:p>
          <a:endParaRPr lang="es-ES"/>
        </a:p>
      </dgm:t>
    </dgm:pt>
    <dgm:pt modelId="{10323193-FE15-420E-85ED-5156C50DE5CE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GOBERNADO</a:t>
          </a:r>
          <a:endParaRPr lang="es-ES" sz="1400" b="1" dirty="0">
            <a:solidFill>
              <a:schemeClr val="tx1"/>
            </a:solidFill>
          </a:endParaRPr>
        </a:p>
      </dgm:t>
    </dgm:pt>
    <dgm:pt modelId="{498EBEDE-19D6-467C-A5C7-DF614DE03FE9}" type="parTrans" cxnId="{22C9AAD6-784F-4083-9D9A-F66D55D021AD}">
      <dgm:prSet/>
      <dgm:spPr/>
      <dgm:t>
        <a:bodyPr/>
        <a:lstStyle/>
        <a:p>
          <a:endParaRPr lang="es-ES"/>
        </a:p>
      </dgm:t>
    </dgm:pt>
    <dgm:pt modelId="{4AAB2807-2548-4126-AFC1-B1ACD25533A1}" type="sibTrans" cxnId="{22C9AAD6-784F-4083-9D9A-F66D55D021AD}">
      <dgm:prSet/>
      <dgm:spPr/>
      <dgm:t>
        <a:bodyPr/>
        <a:lstStyle/>
        <a:p>
          <a:endParaRPr lang="es-ES"/>
        </a:p>
      </dgm:t>
    </dgm:pt>
    <dgm:pt modelId="{852717B1-CC56-4AD9-A759-93F5C26829D9}">
      <dgm:prSet phldrT="[Texto]" custT="1"/>
      <dgm:spPr/>
      <dgm:t>
        <a:bodyPr/>
        <a:lstStyle/>
        <a:p>
          <a:pPr algn="l"/>
          <a:r>
            <a:rPr lang="es-ES" sz="1400" b="1" dirty="0" smtClean="0"/>
            <a:t>RECIBE LA INFORMACIÓN </a:t>
          </a:r>
          <a:endParaRPr lang="es-ES" sz="1400" b="1" dirty="0"/>
        </a:p>
      </dgm:t>
    </dgm:pt>
    <dgm:pt modelId="{C3F5CFFE-D3DC-4056-A853-DC9637E1E304}" type="parTrans" cxnId="{FBD39EA9-655A-49E6-A751-7CF1B6F93C44}">
      <dgm:prSet/>
      <dgm:spPr/>
      <dgm:t>
        <a:bodyPr/>
        <a:lstStyle/>
        <a:p>
          <a:endParaRPr lang="es-ES"/>
        </a:p>
      </dgm:t>
    </dgm:pt>
    <dgm:pt modelId="{5582C368-A27C-4946-9DA5-46B5F7689E6A}" type="sibTrans" cxnId="{FBD39EA9-655A-49E6-A751-7CF1B6F93C44}">
      <dgm:prSet/>
      <dgm:spPr/>
      <dgm:t>
        <a:bodyPr/>
        <a:lstStyle/>
        <a:p>
          <a:endParaRPr lang="es-ES"/>
        </a:p>
      </dgm:t>
    </dgm:pt>
    <dgm:pt modelId="{C8A05E95-1C4E-41A2-8B38-4A27A5F6A89B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ESTADO CONSTITUCIONAL DE DERECHO</a:t>
          </a:r>
          <a:endParaRPr lang="es-ES" sz="1200" b="1" dirty="0">
            <a:solidFill>
              <a:schemeClr val="tx1"/>
            </a:solidFill>
          </a:endParaRPr>
        </a:p>
      </dgm:t>
    </dgm:pt>
    <dgm:pt modelId="{FFA5793A-69F6-42ED-A3B4-C696103AC388}" type="parTrans" cxnId="{1893D97D-845A-4A04-9294-8D1B553BC311}">
      <dgm:prSet/>
      <dgm:spPr/>
      <dgm:t>
        <a:bodyPr/>
        <a:lstStyle/>
        <a:p>
          <a:endParaRPr lang="es-ES"/>
        </a:p>
      </dgm:t>
    </dgm:pt>
    <dgm:pt modelId="{B88AAC06-BDAE-4AC6-A661-92763DF728AC}" type="sibTrans" cxnId="{1893D97D-845A-4A04-9294-8D1B553BC311}">
      <dgm:prSet/>
      <dgm:spPr/>
      <dgm:t>
        <a:bodyPr/>
        <a:lstStyle/>
        <a:p>
          <a:endParaRPr lang="es-ES"/>
        </a:p>
      </dgm:t>
    </dgm:pt>
    <dgm:pt modelId="{4B373635-486B-40F8-A7DB-E96DB249FC88}">
      <dgm:prSet phldrT="[Texto]" custT="1"/>
      <dgm:spPr/>
      <dgm:t>
        <a:bodyPr/>
        <a:lstStyle/>
        <a:p>
          <a:pPr algn="l"/>
          <a:r>
            <a:rPr lang="es-ES" sz="1400" b="1" dirty="0" smtClean="0"/>
            <a:t>SOMETIDO A LA RENDICIÓN DE CUENTAS</a:t>
          </a:r>
          <a:endParaRPr lang="es-ES" sz="1400" b="1" dirty="0"/>
        </a:p>
      </dgm:t>
    </dgm:pt>
    <dgm:pt modelId="{8D9A9C76-E479-4E91-9762-10A10EBDA9FD}" type="parTrans" cxnId="{16633B3C-3F1D-43EC-9133-9AD29F54E95E}">
      <dgm:prSet/>
      <dgm:spPr/>
      <dgm:t>
        <a:bodyPr/>
        <a:lstStyle/>
        <a:p>
          <a:endParaRPr lang="es-ES"/>
        </a:p>
      </dgm:t>
    </dgm:pt>
    <dgm:pt modelId="{0BB735C6-5827-48D9-8A88-9080A231B59F}" type="sibTrans" cxnId="{16633B3C-3F1D-43EC-9133-9AD29F54E95E}">
      <dgm:prSet/>
      <dgm:spPr/>
      <dgm:t>
        <a:bodyPr/>
        <a:lstStyle/>
        <a:p>
          <a:endParaRPr lang="es-ES"/>
        </a:p>
      </dgm:t>
    </dgm:pt>
    <dgm:pt modelId="{65A54419-594B-4CAF-BBB0-8106F196F3CD}">
      <dgm:prSet phldrT="[Texto]"/>
      <dgm:spPr/>
      <dgm:t>
        <a:bodyPr/>
        <a:lstStyle/>
        <a:p>
          <a:pPr algn="l"/>
          <a:endParaRPr lang="es-ES" sz="1000" dirty="0"/>
        </a:p>
      </dgm:t>
    </dgm:pt>
    <dgm:pt modelId="{610F4101-4502-41C5-B53D-450CF981FD56}" type="parTrans" cxnId="{D0896D63-22FF-4346-9A2D-B9D74A06AB73}">
      <dgm:prSet/>
      <dgm:spPr/>
      <dgm:t>
        <a:bodyPr/>
        <a:lstStyle/>
        <a:p>
          <a:endParaRPr lang="es-ES"/>
        </a:p>
      </dgm:t>
    </dgm:pt>
    <dgm:pt modelId="{554D0333-7693-4B03-8934-6D0CDBA107B3}" type="sibTrans" cxnId="{D0896D63-22FF-4346-9A2D-B9D74A06AB73}">
      <dgm:prSet/>
      <dgm:spPr/>
      <dgm:t>
        <a:bodyPr/>
        <a:lstStyle/>
        <a:p>
          <a:endParaRPr lang="es-ES"/>
        </a:p>
      </dgm:t>
    </dgm:pt>
    <dgm:pt modelId="{6E22E56E-76F0-4C27-AB8A-9DAB846B2A90}">
      <dgm:prSet phldrT="[Texto]" custT="1"/>
      <dgm:spPr/>
      <dgm:t>
        <a:bodyPr/>
        <a:lstStyle/>
        <a:p>
          <a:pPr algn="l"/>
          <a:r>
            <a:rPr lang="es-ES" sz="1400" b="1" dirty="0" smtClean="0"/>
            <a:t>ADHERIDO A DECISIONES PÚBLICAS </a:t>
          </a:r>
          <a:endParaRPr lang="es-ES" sz="1400" b="1" dirty="0"/>
        </a:p>
      </dgm:t>
    </dgm:pt>
    <dgm:pt modelId="{85F5EF19-75D8-4710-9E9F-D5A15EB39B0B}" type="sibTrans" cxnId="{B54BFD2E-D2B8-42F3-8B89-A8705EB75FB1}">
      <dgm:prSet/>
      <dgm:spPr/>
      <dgm:t>
        <a:bodyPr/>
        <a:lstStyle/>
        <a:p>
          <a:endParaRPr lang="es-ES"/>
        </a:p>
      </dgm:t>
    </dgm:pt>
    <dgm:pt modelId="{EDE0B361-9EDC-4527-AC40-6F3BB087D359}" type="parTrans" cxnId="{B54BFD2E-D2B8-42F3-8B89-A8705EB75FB1}">
      <dgm:prSet/>
      <dgm:spPr/>
      <dgm:t>
        <a:bodyPr/>
        <a:lstStyle/>
        <a:p>
          <a:endParaRPr lang="es-ES"/>
        </a:p>
      </dgm:t>
    </dgm:pt>
    <dgm:pt modelId="{26E0C1BD-DBBF-43B9-8E36-91F627A58110}">
      <dgm:prSet phldrT="[Texto]" custT="1"/>
      <dgm:spPr/>
      <dgm:t>
        <a:bodyPr/>
        <a:lstStyle/>
        <a:p>
          <a:pPr algn="l"/>
          <a:r>
            <a:rPr lang="es-ES" sz="1400" b="1" dirty="0" smtClean="0"/>
            <a:t>PERMANENTE E INSTANTANEA</a:t>
          </a:r>
          <a:endParaRPr lang="es-ES" sz="1400" b="1" dirty="0"/>
        </a:p>
      </dgm:t>
    </dgm:pt>
    <dgm:pt modelId="{AC94E645-A7AF-4DCA-BE86-1CA8EFAA4492}" type="parTrans" cxnId="{FF6DF334-6107-4668-A503-2138F6FD97E2}">
      <dgm:prSet/>
      <dgm:spPr/>
      <dgm:t>
        <a:bodyPr/>
        <a:lstStyle/>
        <a:p>
          <a:endParaRPr lang="es-ES"/>
        </a:p>
      </dgm:t>
    </dgm:pt>
    <dgm:pt modelId="{76C1DD6A-92E7-45ED-95F3-A5FA735BBA63}" type="sibTrans" cxnId="{FF6DF334-6107-4668-A503-2138F6FD97E2}">
      <dgm:prSet/>
      <dgm:spPr/>
      <dgm:t>
        <a:bodyPr/>
        <a:lstStyle/>
        <a:p>
          <a:endParaRPr lang="es-ES"/>
        </a:p>
      </dgm:t>
    </dgm:pt>
    <dgm:pt modelId="{57A27AEE-46BE-401C-B458-D9F7B762DA02}" type="pres">
      <dgm:prSet presAssocID="{71091196-1C71-48C1-8469-4BAD0CA88E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942656-B33B-4A62-B74F-0E2BEB56D2BD}" type="pres">
      <dgm:prSet presAssocID="{71091196-1C71-48C1-8469-4BAD0CA88E99}" presName="tSp" presStyleCnt="0"/>
      <dgm:spPr/>
    </dgm:pt>
    <dgm:pt modelId="{0691AF6E-3A6B-40D2-B021-D776CC2FC2BB}" type="pres">
      <dgm:prSet presAssocID="{71091196-1C71-48C1-8469-4BAD0CA88E99}" presName="bSp" presStyleCnt="0"/>
      <dgm:spPr/>
    </dgm:pt>
    <dgm:pt modelId="{85B326FB-3753-4937-BB21-4D4BF57505B5}" type="pres">
      <dgm:prSet presAssocID="{71091196-1C71-48C1-8469-4BAD0CA88E99}" presName="process" presStyleCnt="0"/>
      <dgm:spPr/>
    </dgm:pt>
    <dgm:pt modelId="{B16F307F-4CFD-473F-82A5-2A9B740A13D3}" type="pres">
      <dgm:prSet presAssocID="{72116C51-B4B8-4A96-9C39-3490C37D6DD9}" presName="composite1" presStyleCnt="0"/>
      <dgm:spPr/>
    </dgm:pt>
    <dgm:pt modelId="{D6D4B3F1-26BD-403F-9B3F-B5487966092A}" type="pres">
      <dgm:prSet presAssocID="{72116C51-B4B8-4A96-9C39-3490C37D6DD9}" presName="dummyNode1" presStyleLbl="node1" presStyleIdx="0" presStyleCnt="3"/>
      <dgm:spPr/>
    </dgm:pt>
    <dgm:pt modelId="{B1B1ABAA-1356-4231-B456-CC2A88D11836}" type="pres">
      <dgm:prSet presAssocID="{72116C51-B4B8-4A96-9C39-3490C37D6DD9}" presName="childNode1" presStyleLbl="bgAcc1" presStyleIdx="0" presStyleCnt="3" custScaleX="169060" custScaleY="124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9D834E-8914-4787-A665-B30442F5DB55}" type="pres">
      <dgm:prSet presAssocID="{72116C51-B4B8-4A96-9C39-3490C37D6DD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65F894-9500-4D5F-AC2E-3D6EF8DB5C65}" type="pres">
      <dgm:prSet presAssocID="{72116C51-B4B8-4A96-9C39-3490C37D6DD9}" presName="parentNode1" presStyleLbl="node1" presStyleIdx="0" presStyleCnt="3" custScaleX="163536" custScaleY="178591" custLinFactY="5741" custLinFactNeighborX="-236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0D5F49-6677-442C-A783-4F7D273D140D}" type="pres">
      <dgm:prSet presAssocID="{72116C51-B4B8-4A96-9C39-3490C37D6DD9}" presName="connSite1" presStyleCnt="0"/>
      <dgm:spPr/>
    </dgm:pt>
    <dgm:pt modelId="{CC38D5AC-C22D-4F82-8BCD-36CEC4360658}" type="pres">
      <dgm:prSet presAssocID="{A459B05D-9C5E-4983-904E-FBB006EC6922}" presName="Name9" presStyleLbl="sibTrans2D1" presStyleIdx="0" presStyleCnt="2"/>
      <dgm:spPr/>
      <dgm:t>
        <a:bodyPr/>
        <a:lstStyle/>
        <a:p>
          <a:endParaRPr lang="es-ES"/>
        </a:p>
      </dgm:t>
    </dgm:pt>
    <dgm:pt modelId="{FDE57758-ECF9-4171-BC96-C5980D479C52}" type="pres">
      <dgm:prSet presAssocID="{10323193-FE15-420E-85ED-5156C50DE5CE}" presName="composite2" presStyleCnt="0"/>
      <dgm:spPr/>
    </dgm:pt>
    <dgm:pt modelId="{394B36DE-A50A-45EA-BEA9-6AB3E935DFCD}" type="pres">
      <dgm:prSet presAssocID="{10323193-FE15-420E-85ED-5156C50DE5CE}" presName="dummyNode2" presStyleLbl="node1" presStyleIdx="0" presStyleCnt="3"/>
      <dgm:spPr/>
    </dgm:pt>
    <dgm:pt modelId="{66E41E85-2B56-4F54-9C00-B283FDA877E5}" type="pres">
      <dgm:prSet presAssocID="{10323193-FE15-420E-85ED-5156C50DE5CE}" presName="childNode2" presStyleLbl="bgAcc1" presStyleIdx="1" presStyleCnt="3" custScaleX="186102" custScaleY="213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446F2-4932-4961-986F-DC59E9263618}" type="pres">
      <dgm:prSet presAssocID="{10323193-FE15-420E-85ED-5156C50DE5C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3AB93-635D-4409-A15D-0C6AABC1CFD7}" type="pres">
      <dgm:prSet presAssocID="{10323193-FE15-420E-85ED-5156C50DE5CE}" presName="parentNode2" presStyleLbl="node1" presStyleIdx="1" presStyleCnt="3" custScaleX="145886" custLinFactNeighborX="-3439" custLinFactNeighborY="-8949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B5A3B0-BE37-495B-9EFA-C3417D7988E5}" type="pres">
      <dgm:prSet presAssocID="{10323193-FE15-420E-85ED-5156C50DE5CE}" presName="connSite2" presStyleCnt="0"/>
      <dgm:spPr/>
    </dgm:pt>
    <dgm:pt modelId="{F6F11C6A-D49D-4C40-B799-2EC6E010BDD8}" type="pres">
      <dgm:prSet presAssocID="{4AAB2807-2548-4126-AFC1-B1ACD25533A1}" presName="Name18" presStyleLbl="sibTrans2D1" presStyleIdx="1" presStyleCnt="2"/>
      <dgm:spPr/>
      <dgm:t>
        <a:bodyPr/>
        <a:lstStyle/>
        <a:p>
          <a:endParaRPr lang="es-ES"/>
        </a:p>
      </dgm:t>
    </dgm:pt>
    <dgm:pt modelId="{A8290971-B274-440E-9B0B-00A2DCA1EA1F}" type="pres">
      <dgm:prSet presAssocID="{C8A05E95-1C4E-41A2-8B38-4A27A5F6A89B}" presName="composite1" presStyleCnt="0"/>
      <dgm:spPr/>
    </dgm:pt>
    <dgm:pt modelId="{56A31BCD-B24B-4B6E-932B-BAB3BCC9DFEB}" type="pres">
      <dgm:prSet presAssocID="{C8A05E95-1C4E-41A2-8B38-4A27A5F6A89B}" presName="dummyNode1" presStyleLbl="node1" presStyleIdx="1" presStyleCnt="3"/>
      <dgm:spPr/>
    </dgm:pt>
    <dgm:pt modelId="{D1B341C9-2902-4BC9-8206-575C314D88F8}" type="pres">
      <dgm:prSet presAssocID="{C8A05E95-1C4E-41A2-8B38-4A27A5F6A89B}" presName="childNode1" presStyleLbl="bgAcc1" presStyleIdx="2" presStyleCnt="3" custScaleX="211489" custScaleY="183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18194E-6EE2-4305-9958-F4D6D7BDA94C}" type="pres">
      <dgm:prSet presAssocID="{C8A05E95-1C4E-41A2-8B38-4A27A5F6A89B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57607F-AC85-47DB-A536-4CC44C5342FE}" type="pres">
      <dgm:prSet presAssocID="{C8A05E95-1C4E-41A2-8B38-4A27A5F6A89B}" presName="parentNode1" presStyleLbl="node1" presStyleIdx="2" presStyleCnt="3" custScaleX="180503" custScaleY="197925" custLinFactY="13983" custLinFactNeighborX="-14209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309BBA-40A6-4C16-9307-3357241FAF16}" type="pres">
      <dgm:prSet presAssocID="{C8A05E95-1C4E-41A2-8B38-4A27A5F6A89B}" presName="connSite1" presStyleCnt="0"/>
      <dgm:spPr/>
    </dgm:pt>
  </dgm:ptLst>
  <dgm:cxnLst>
    <dgm:cxn modelId="{1893D97D-845A-4A04-9294-8D1B553BC311}" srcId="{71091196-1C71-48C1-8469-4BAD0CA88E99}" destId="{C8A05E95-1C4E-41A2-8B38-4A27A5F6A89B}" srcOrd="2" destOrd="0" parTransId="{FFA5793A-69F6-42ED-A3B4-C696103AC388}" sibTransId="{B88AAC06-BDAE-4AC6-A661-92763DF728AC}"/>
    <dgm:cxn modelId="{851F4E39-C082-43DD-A7DC-4920E6AEEF92}" type="presOf" srcId="{F281722F-AE45-4563-87D2-1ED5ADCB9390}" destId="{B1B1ABAA-1356-4231-B456-CC2A88D11836}" srcOrd="0" destOrd="1" presId="urn:microsoft.com/office/officeart/2005/8/layout/hProcess4"/>
    <dgm:cxn modelId="{97AD020B-9ABB-4159-8172-5938378F4D34}" type="presOf" srcId="{A459B05D-9C5E-4983-904E-FBB006EC6922}" destId="{CC38D5AC-C22D-4F82-8BCD-36CEC4360658}" srcOrd="0" destOrd="0" presId="urn:microsoft.com/office/officeart/2005/8/layout/hProcess4"/>
    <dgm:cxn modelId="{FBD39EA9-655A-49E6-A751-7CF1B6F93C44}" srcId="{10323193-FE15-420E-85ED-5156C50DE5CE}" destId="{852717B1-CC56-4AD9-A759-93F5C26829D9}" srcOrd="0" destOrd="0" parTransId="{C3F5CFFE-D3DC-4056-A853-DC9637E1E304}" sibTransId="{5582C368-A27C-4946-9DA5-46B5F7689E6A}"/>
    <dgm:cxn modelId="{D0896D63-22FF-4346-9A2D-B9D74A06AB73}" srcId="{C8A05E95-1C4E-41A2-8B38-4A27A5F6A89B}" destId="{65A54419-594B-4CAF-BBB0-8106F196F3CD}" srcOrd="2" destOrd="0" parTransId="{610F4101-4502-41C5-B53D-450CF981FD56}" sibTransId="{554D0333-7693-4B03-8934-6D0CDBA107B3}"/>
    <dgm:cxn modelId="{D91DEC7D-B81F-49F3-9BEB-FB87FCC649AF}" type="presOf" srcId="{72116C51-B4B8-4A96-9C39-3490C37D6DD9}" destId="{F165F894-9500-4D5F-AC2E-3D6EF8DB5C65}" srcOrd="0" destOrd="0" presId="urn:microsoft.com/office/officeart/2005/8/layout/hProcess4"/>
    <dgm:cxn modelId="{22C9AAD6-784F-4083-9D9A-F66D55D021AD}" srcId="{71091196-1C71-48C1-8469-4BAD0CA88E99}" destId="{10323193-FE15-420E-85ED-5156C50DE5CE}" srcOrd="1" destOrd="0" parTransId="{498EBEDE-19D6-467C-A5C7-DF614DE03FE9}" sibTransId="{4AAB2807-2548-4126-AFC1-B1ACD25533A1}"/>
    <dgm:cxn modelId="{0610E0D6-363B-4112-BAEE-C6AB67730294}" type="presOf" srcId="{6E22E56E-76F0-4C27-AB8A-9DAB846B2A90}" destId="{66E41E85-2B56-4F54-9C00-B283FDA877E5}" srcOrd="0" destOrd="1" presId="urn:microsoft.com/office/officeart/2005/8/layout/hProcess4"/>
    <dgm:cxn modelId="{9A038AC4-08BD-45BC-A49E-CE5E881CA950}" type="presOf" srcId="{C8A05E95-1C4E-41A2-8B38-4A27A5F6A89B}" destId="{8857607F-AC85-47DB-A536-4CC44C5342FE}" srcOrd="0" destOrd="0" presId="urn:microsoft.com/office/officeart/2005/8/layout/hProcess4"/>
    <dgm:cxn modelId="{2F6632A4-C5AB-4E57-A95C-7856E7EF0007}" type="presOf" srcId="{4B373635-486B-40F8-A7DB-E96DB249FC88}" destId="{D1B341C9-2902-4BC9-8206-575C314D88F8}" srcOrd="0" destOrd="0" presId="urn:microsoft.com/office/officeart/2005/8/layout/hProcess4"/>
    <dgm:cxn modelId="{BF86002D-7F86-496B-B6E9-324E4F6247F2}" srcId="{71091196-1C71-48C1-8469-4BAD0CA88E99}" destId="{72116C51-B4B8-4A96-9C39-3490C37D6DD9}" srcOrd="0" destOrd="0" parTransId="{A9334CB7-9953-424D-BE2E-C2B8B11FB77D}" sibTransId="{A459B05D-9C5E-4983-904E-FBB006EC6922}"/>
    <dgm:cxn modelId="{1A7B660C-ACC3-41AB-B705-583269067096}" type="presOf" srcId="{852717B1-CC56-4AD9-A759-93F5C26829D9}" destId="{66E41E85-2B56-4F54-9C00-B283FDA877E5}" srcOrd="0" destOrd="0" presId="urn:microsoft.com/office/officeart/2005/8/layout/hProcess4"/>
    <dgm:cxn modelId="{5C01078A-851A-4DFB-9A67-E6E3734C9280}" type="presOf" srcId="{6E22E56E-76F0-4C27-AB8A-9DAB846B2A90}" destId="{90A446F2-4932-4961-986F-DC59E9263618}" srcOrd="1" destOrd="1" presId="urn:microsoft.com/office/officeart/2005/8/layout/hProcess4"/>
    <dgm:cxn modelId="{E2896A80-2AD2-4505-B901-7FDEAADB65E6}" type="presOf" srcId="{4B373635-486B-40F8-A7DB-E96DB249FC88}" destId="{B218194E-6EE2-4305-9958-F4D6D7BDA94C}" srcOrd="1" destOrd="0" presId="urn:microsoft.com/office/officeart/2005/8/layout/hProcess4"/>
    <dgm:cxn modelId="{295E9724-9554-4765-9C3E-0C99BA6A2502}" type="presOf" srcId="{71091196-1C71-48C1-8469-4BAD0CA88E99}" destId="{57A27AEE-46BE-401C-B458-D9F7B762DA02}" srcOrd="0" destOrd="0" presId="urn:microsoft.com/office/officeart/2005/8/layout/hProcess4"/>
    <dgm:cxn modelId="{3789B596-8E60-47B0-B213-B7986F774C02}" type="presOf" srcId="{4AAB2807-2548-4126-AFC1-B1ACD25533A1}" destId="{F6F11C6A-D49D-4C40-B799-2EC6E010BDD8}" srcOrd="0" destOrd="0" presId="urn:microsoft.com/office/officeart/2005/8/layout/hProcess4"/>
    <dgm:cxn modelId="{7FD9D336-7344-4B2C-8D38-8B54B06A5510}" type="presOf" srcId="{44A5CF9D-2883-4979-89E0-3641792EB522}" destId="{B1B1ABAA-1356-4231-B456-CC2A88D11836}" srcOrd="0" destOrd="0" presId="urn:microsoft.com/office/officeart/2005/8/layout/hProcess4"/>
    <dgm:cxn modelId="{6FF92AD2-2C88-49F9-BCD0-05D2B983B18C}" type="presOf" srcId="{44A5CF9D-2883-4979-89E0-3641792EB522}" destId="{8E9D834E-8914-4787-A665-B30442F5DB55}" srcOrd="1" destOrd="0" presId="urn:microsoft.com/office/officeart/2005/8/layout/hProcess4"/>
    <dgm:cxn modelId="{4FB08979-B6E5-40D5-8DF3-D97A7D0E98E4}" type="presOf" srcId="{65A54419-594B-4CAF-BBB0-8106F196F3CD}" destId="{D1B341C9-2902-4BC9-8206-575C314D88F8}" srcOrd="0" destOrd="2" presId="urn:microsoft.com/office/officeart/2005/8/layout/hProcess4"/>
    <dgm:cxn modelId="{4F4C481A-0D8B-4433-A593-E9C7A6079057}" srcId="{72116C51-B4B8-4A96-9C39-3490C37D6DD9}" destId="{44A5CF9D-2883-4979-89E0-3641792EB522}" srcOrd="0" destOrd="0" parTransId="{EA10A360-16C0-44DE-94ED-F847B457F2F1}" sibTransId="{6F919F88-25DD-45D5-87D7-430BC2488566}"/>
    <dgm:cxn modelId="{16633B3C-3F1D-43EC-9133-9AD29F54E95E}" srcId="{C8A05E95-1C4E-41A2-8B38-4A27A5F6A89B}" destId="{4B373635-486B-40F8-A7DB-E96DB249FC88}" srcOrd="0" destOrd="0" parTransId="{8D9A9C76-E479-4E91-9762-10A10EBDA9FD}" sibTransId="{0BB735C6-5827-48D9-8A88-9080A231B59F}"/>
    <dgm:cxn modelId="{30FE614C-8896-4D38-A2E3-467D0FB4659D}" type="presOf" srcId="{26E0C1BD-DBBF-43B9-8E36-91F627A58110}" destId="{B218194E-6EE2-4305-9958-F4D6D7BDA94C}" srcOrd="1" destOrd="1" presId="urn:microsoft.com/office/officeart/2005/8/layout/hProcess4"/>
    <dgm:cxn modelId="{4F18EA6B-78F0-4D4D-AC91-D02AC3CB53E2}" type="presOf" srcId="{10323193-FE15-420E-85ED-5156C50DE5CE}" destId="{20C3AB93-635D-4409-A15D-0C6AABC1CFD7}" srcOrd="0" destOrd="0" presId="urn:microsoft.com/office/officeart/2005/8/layout/hProcess4"/>
    <dgm:cxn modelId="{FF6DF334-6107-4668-A503-2138F6FD97E2}" srcId="{C8A05E95-1C4E-41A2-8B38-4A27A5F6A89B}" destId="{26E0C1BD-DBBF-43B9-8E36-91F627A58110}" srcOrd="1" destOrd="0" parTransId="{AC94E645-A7AF-4DCA-BE86-1CA8EFAA4492}" sibTransId="{76C1DD6A-92E7-45ED-95F3-A5FA735BBA63}"/>
    <dgm:cxn modelId="{4A3D5B30-CB63-48B3-9311-66830A330FB1}" type="presOf" srcId="{26E0C1BD-DBBF-43B9-8E36-91F627A58110}" destId="{D1B341C9-2902-4BC9-8206-575C314D88F8}" srcOrd="0" destOrd="1" presId="urn:microsoft.com/office/officeart/2005/8/layout/hProcess4"/>
    <dgm:cxn modelId="{E2050BF1-233A-4118-8015-CAC8278D1119}" type="presOf" srcId="{F281722F-AE45-4563-87D2-1ED5ADCB9390}" destId="{8E9D834E-8914-4787-A665-B30442F5DB55}" srcOrd="1" destOrd="1" presId="urn:microsoft.com/office/officeart/2005/8/layout/hProcess4"/>
    <dgm:cxn modelId="{B54BFD2E-D2B8-42F3-8B89-A8705EB75FB1}" srcId="{10323193-FE15-420E-85ED-5156C50DE5CE}" destId="{6E22E56E-76F0-4C27-AB8A-9DAB846B2A90}" srcOrd="1" destOrd="0" parTransId="{EDE0B361-9EDC-4527-AC40-6F3BB087D359}" sibTransId="{85F5EF19-75D8-4710-9E9F-D5A15EB39B0B}"/>
    <dgm:cxn modelId="{7B888BF9-9B32-432A-BB10-5141163DB711}" srcId="{72116C51-B4B8-4A96-9C39-3490C37D6DD9}" destId="{F281722F-AE45-4563-87D2-1ED5ADCB9390}" srcOrd="1" destOrd="0" parTransId="{07FD162F-6B19-47A5-95E0-C3630366C55F}" sibTransId="{AEBE6736-89E6-4017-82C0-72C11E217344}"/>
    <dgm:cxn modelId="{0FA3ADD5-0237-45E5-A6B3-7D072B8BE2EF}" type="presOf" srcId="{65A54419-594B-4CAF-BBB0-8106F196F3CD}" destId="{B218194E-6EE2-4305-9958-F4D6D7BDA94C}" srcOrd="1" destOrd="2" presId="urn:microsoft.com/office/officeart/2005/8/layout/hProcess4"/>
    <dgm:cxn modelId="{EADE65E8-360E-4F3A-B67E-E4D65D597C10}" type="presOf" srcId="{852717B1-CC56-4AD9-A759-93F5C26829D9}" destId="{90A446F2-4932-4961-986F-DC59E9263618}" srcOrd="1" destOrd="0" presId="urn:microsoft.com/office/officeart/2005/8/layout/hProcess4"/>
    <dgm:cxn modelId="{10271CFC-368B-459D-968E-262CFDA65004}" type="presParOf" srcId="{57A27AEE-46BE-401C-B458-D9F7B762DA02}" destId="{44942656-B33B-4A62-B74F-0E2BEB56D2BD}" srcOrd="0" destOrd="0" presId="urn:microsoft.com/office/officeart/2005/8/layout/hProcess4"/>
    <dgm:cxn modelId="{8200EF85-250F-4199-9D9F-50BFE45B74CF}" type="presParOf" srcId="{57A27AEE-46BE-401C-B458-D9F7B762DA02}" destId="{0691AF6E-3A6B-40D2-B021-D776CC2FC2BB}" srcOrd="1" destOrd="0" presId="urn:microsoft.com/office/officeart/2005/8/layout/hProcess4"/>
    <dgm:cxn modelId="{DDB5CA9B-95ED-4FBB-87A7-2211EB3A1316}" type="presParOf" srcId="{57A27AEE-46BE-401C-B458-D9F7B762DA02}" destId="{85B326FB-3753-4937-BB21-4D4BF57505B5}" srcOrd="2" destOrd="0" presId="urn:microsoft.com/office/officeart/2005/8/layout/hProcess4"/>
    <dgm:cxn modelId="{DF41B29D-7F95-44A9-8E42-A3392C6AC54F}" type="presParOf" srcId="{85B326FB-3753-4937-BB21-4D4BF57505B5}" destId="{B16F307F-4CFD-473F-82A5-2A9B740A13D3}" srcOrd="0" destOrd="0" presId="urn:microsoft.com/office/officeart/2005/8/layout/hProcess4"/>
    <dgm:cxn modelId="{DB3BC297-03AC-4AB3-89CC-C005676B869C}" type="presParOf" srcId="{B16F307F-4CFD-473F-82A5-2A9B740A13D3}" destId="{D6D4B3F1-26BD-403F-9B3F-B5487966092A}" srcOrd="0" destOrd="0" presId="urn:microsoft.com/office/officeart/2005/8/layout/hProcess4"/>
    <dgm:cxn modelId="{4E22BF0D-3874-4EF9-8B9A-61FBA882F416}" type="presParOf" srcId="{B16F307F-4CFD-473F-82A5-2A9B740A13D3}" destId="{B1B1ABAA-1356-4231-B456-CC2A88D11836}" srcOrd="1" destOrd="0" presId="urn:microsoft.com/office/officeart/2005/8/layout/hProcess4"/>
    <dgm:cxn modelId="{BC09A404-D3E4-4619-B794-67478D759B00}" type="presParOf" srcId="{B16F307F-4CFD-473F-82A5-2A9B740A13D3}" destId="{8E9D834E-8914-4787-A665-B30442F5DB55}" srcOrd="2" destOrd="0" presId="urn:microsoft.com/office/officeart/2005/8/layout/hProcess4"/>
    <dgm:cxn modelId="{3406166A-7008-470F-8E51-BBE5D728B932}" type="presParOf" srcId="{B16F307F-4CFD-473F-82A5-2A9B740A13D3}" destId="{F165F894-9500-4D5F-AC2E-3D6EF8DB5C65}" srcOrd="3" destOrd="0" presId="urn:microsoft.com/office/officeart/2005/8/layout/hProcess4"/>
    <dgm:cxn modelId="{021C22F7-BC35-4D21-97C5-DC4F2FB87779}" type="presParOf" srcId="{B16F307F-4CFD-473F-82A5-2A9B740A13D3}" destId="{680D5F49-6677-442C-A783-4F7D273D140D}" srcOrd="4" destOrd="0" presId="urn:microsoft.com/office/officeart/2005/8/layout/hProcess4"/>
    <dgm:cxn modelId="{BDDDFB19-E244-4080-AC62-7649AD0641AC}" type="presParOf" srcId="{85B326FB-3753-4937-BB21-4D4BF57505B5}" destId="{CC38D5AC-C22D-4F82-8BCD-36CEC4360658}" srcOrd="1" destOrd="0" presId="urn:microsoft.com/office/officeart/2005/8/layout/hProcess4"/>
    <dgm:cxn modelId="{EB370BC2-12F8-4B61-B187-76D2B161CB1A}" type="presParOf" srcId="{85B326FB-3753-4937-BB21-4D4BF57505B5}" destId="{FDE57758-ECF9-4171-BC96-C5980D479C52}" srcOrd="2" destOrd="0" presId="urn:microsoft.com/office/officeart/2005/8/layout/hProcess4"/>
    <dgm:cxn modelId="{36D4282C-8048-4282-908F-A65532873467}" type="presParOf" srcId="{FDE57758-ECF9-4171-BC96-C5980D479C52}" destId="{394B36DE-A50A-45EA-BEA9-6AB3E935DFCD}" srcOrd="0" destOrd="0" presId="urn:microsoft.com/office/officeart/2005/8/layout/hProcess4"/>
    <dgm:cxn modelId="{13885594-B890-4BCD-A54F-0E005D68A005}" type="presParOf" srcId="{FDE57758-ECF9-4171-BC96-C5980D479C52}" destId="{66E41E85-2B56-4F54-9C00-B283FDA877E5}" srcOrd="1" destOrd="0" presId="urn:microsoft.com/office/officeart/2005/8/layout/hProcess4"/>
    <dgm:cxn modelId="{55D3FA0A-B7E1-475A-B53F-F3A763CEBE6B}" type="presParOf" srcId="{FDE57758-ECF9-4171-BC96-C5980D479C52}" destId="{90A446F2-4932-4961-986F-DC59E9263618}" srcOrd="2" destOrd="0" presId="urn:microsoft.com/office/officeart/2005/8/layout/hProcess4"/>
    <dgm:cxn modelId="{69E8AE85-C9FC-4622-A068-A62A21781D93}" type="presParOf" srcId="{FDE57758-ECF9-4171-BC96-C5980D479C52}" destId="{20C3AB93-635D-4409-A15D-0C6AABC1CFD7}" srcOrd="3" destOrd="0" presId="urn:microsoft.com/office/officeart/2005/8/layout/hProcess4"/>
    <dgm:cxn modelId="{23DBB8F4-3219-4086-A178-CA1A97C6A5BC}" type="presParOf" srcId="{FDE57758-ECF9-4171-BC96-C5980D479C52}" destId="{AFB5A3B0-BE37-495B-9EFA-C3417D7988E5}" srcOrd="4" destOrd="0" presId="urn:microsoft.com/office/officeart/2005/8/layout/hProcess4"/>
    <dgm:cxn modelId="{FC88FFA9-2118-4C7E-A38B-CF65A6F43359}" type="presParOf" srcId="{85B326FB-3753-4937-BB21-4D4BF57505B5}" destId="{F6F11C6A-D49D-4C40-B799-2EC6E010BDD8}" srcOrd="3" destOrd="0" presId="urn:microsoft.com/office/officeart/2005/8/layout/hProcess4"/>
    <dgm:cxn modelId="{4822E84D-8F50-4A20-B617-1D79B197234D}" type="presParOf" srcId="{85B326FB-3753-4937-BB21-4D4BF57505B5}" destId="{A8290971-B274-440E-9B0B-00A2DCA1EA1F}" srcOrd="4" destOrd="0" presId="urn:microsoft.com/office/officeart/2005/8/layout/hProcess4"/>
    <dgm:cxn modelId="{A50BEA41-6124-434E-AB98-75F449CB7721}" type="presParOf" srcId="{A8290971-B274-440E-9B0B-00A2DCA1EA1F}" destId="{56A31BCD-B24B-4B6E-932B-BAB3BCC9DFEB}" srcOrd="0" destOrd="0" presId="urn:microsoft.com/office/officeart/2005/8/layout/hProcess4"/>
    <dgm:cxn modelId="{374B87FA-45FD-45E2-A73C-DEA97EA7CBD2}" type="presParOf" srcId="{A8290971-B274-440E-9B0B-00A2DCA1EA1F}" destId="{D1B341C9-2902-4BC9-8206-575C314D88F8}" srcOrd="1" destOrd="0" presId="urn:microsoft.com/office/officeart/2005/8/layout/hProcess4"/>
    <dgm:cxn modelId="{206F7961-B73C-4BD9-AC4C-B59985966048}" type="presParOf" srcId="{A8290971-B274-440E-9B0B-00A2DCA1EA1F}" destId="{B218194E-6EE2-4305-9958-F4D6D7BDA94C}" srcOrd="2" destOrd="0" presId="urn:microsoft.com/office/officeart/2005/8/layout/hProcess4"/>
    <dgm:cxn modelId="{1D435893-4D21-4AC9-8861-FA695FD4F6D6}" type="presParOf" srcId="{A8290971-B274-440E-9B0B-00A2DCA1EA1F}" destId="{8857607F-AC85-47DB-A536-4CC44C5342FE}" srcOrd="3" destOrd="0" presId="urn:microsoft.com/office/officeart/2005/8/layout/hProcess4"/>
    <dgm:cxn modelId="{3B3D4A47-A702-4E42-BAF7-7635AAED0458}" type="presParOf" srcId="{A8290971-B274-440E-9B0B-00A2DCA1EA1F}" destId="{47309BBA-40A6-4C16-9307-3357241FAF1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6C40BB-7F94-41B2-B113-EE19A4A1BE79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C9B2767C-1B12-4B1E-A6E2-E6BBED3FC5B6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tx1"/>
              </a:solidFill>
            </a:rPr>
            <a:t>ART. </a:t>
          </a:r>
          <a:r>
            <a:rPr lang="es-ES" sz="3200" b="1" dirty="0" smtClean="0">
              <a:solidFill>
                <a:schemeClr val="tx1"/>
              </a:solidFill>
            </a:rPr>
            <a:t>6 </a:t>
          </a:r>
          <a:endParaRPr lang="es-ES" sz="3200" b="1" dirty="0">
            <a:solidFill>
              <a:schemeClr val="tx1"/>
            </a:solidFill>
          </a:endParaRPr>
        </a:p>
      </dgm:t>
    </dgm:pt>
    <dgm:pt modelId="{C4D0CCD5-FC19-474A-8E5B-7748A2C35D84}" type="parTrans" cxnId="{E62B7A36-7939-45FB-9951-94B6DEF8485F}">
      <dgm:prSet/>
      <dgm:spPr/>
      <dgm:t>
        <a:bodyPr/>
        <a:lstStyle/>
        <a:p>
          <a:endParaRPr lang="es-ES"/>
        </a:p>
      </dgm:t>
    </dgm:pt>
    <dgm:pt modelId="{A7794E2A-1848-4FA7-B6DA-0A3D956CE79D}" type="sibTrans" cxnId="{E62B7A36-7939-45FB-9951-94B6DEF8485F}">
      <dgm:prSet/>
      <dgm:spPr>
        <a:solidFill>
          <a:srgbClr val="BE4AB8">
            <a:alpha val="90000"/>
          </a:srgbClr>
        </a:solidFill>
      </dgm:spPr>
      <dgm:t>
        <a:bodyPr/>
        <a:lstStyle/>
        <a:p>
          <a:endParaRPr lang="es-ES"/>
        </a:p>
      </dgm:t>
    </dgm:pt>
    <dgm:pt modelId="{025BBB3D-6F44-4C07-956E-D1B18C52B9CD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chemeClr val="tx1"/>
              </a:solidFill>
            </a:rPr>
            <a:t>TODA </a:t>
          </a:r>
          <a:r>
            <a:rPr lang="es-ES" sz="1800" b="0" dirty="0" smtClean="0">
              <a:solidFill>
                <a:schemeClr val="tx1"/>
              </a:solidFill>
            </a:rPr>
            <a:t>la información en posesión de los sujetos obligados es pública </a:t>
          </a:r>
          <a:endParaRPr lang="es-ES" sz="1800" b="0" dirty="0">
            <a:solidFill>
              <a:schemeClr val="tx1"/>
            </a:solidFill>
          </a:endParaRPr>
        </a:p>
      </dgm:t>
    </dgm:pt>
    <dgm:pt modelId="{807DE27A-07DD-4CDC-BB76-D9A0787A45FB}" type="parTrans" cxnId="{8D409517-8C7E-484F-B29E-A8CD9048F3F0}">
      <dgm:prSet/>
      <dgm:spPr/>
      <dgm:t>
        <a:bodyPr/>
        <a:lstStyle/>
        <a:p>
          <a:endParaRPr lang="es-ES"/>
        </a:p>
      </dgm:t>
    </dgm:pt>
    <dgm:pt modelId="{78747262-0831-44BF-9429-7B29471AC064}" type="sibTrans" cxnId="{8D409517-8C7E-484F-B29E-A8CD9048F3F0}">
      <dgm:prSet/>
      <dgm:spPr>
        <a:solidFill>
          <a:srgbClr val="BE4AB8">
            <a:alpha val="90000"/>
          </a:srgbClr>
        </a:solidFill>
      </dgm:spPr>
      <dgm:t>
        <a:bodyPr/>
        <a:lstStyle/>
        <a:p>
          <a:endParaRPr lang="es-ES"/>
        </a:p>
      </dgm:t>
    </dgm:pt>
    <dgm:pt modelId="{3158027C-78A1-4386-A8A7-267DF890351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Ejercicio de recursos públicos </a:t>
          </a:r>
          <a:r>
            <a:rPr lang="es-ES" sz="1800" dirty="0" smtClean="0"/>
            <a:t> </a:t>
          </a:r>
          <a:endParaRPr lang="es-ES" sz="1800" dirty="0"/>
        </a:p>
      </dgm:t>
    </dgm:pt>
    <dgm:pt modelId="{C2042219-64DE-4424-99AD-0C024D8EC8FC}" type="parTrans" cxnId="{8E91EF3F-2EED-45D5-8BB6-79848C0DC992}">
      <dgm:prSet/>
      <dgm:spPr/>
      <dgm:t>
        <a:bodyPr/>
        <a:lstStyle/>
        <a:p>
          <a:endParaRPr lang="es-ES"/>
        </a:p>
      </dgm:t>
    </dgm:pt>
    <dgm:pt modelId="{00645B8D-E931-4403-92FE-E4ED84A9F1E8}" type="sibTrans" cxnId="{8E91EF3F-2EED-45D5-8BB6-79848C0DC992}">
      <dgm:prSet/>
      <dgm:spPr/>
      <dgm:t>
        <a:bodyPr/>
        <a:lstStyle/>
        <a:p>
          <a:endParaRPr lang="es-ES"/>
        </a:p>
      </dgm:t>
    </dgm:pt>
    <dgm:pt modelId="{26411B8D-ED60-42AB-8590-A89027FE63CF}">
      <dgm:prSet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</a:rPr>
            <a:t>Ejercicio de facultades, competencias y funciones  legalmente establecidas</a:t>
          </a:r>
          <a:r>
            <a:rPr lang="es-ES" sz="1800" dirty="0" smtClean="0"/>
            <a:t>. </a:t>
          </a:r>
          <a:endParaRPr lang="es-ES" sz="1800" dirty="0"/>
        </a:p>
      </dgm:t>
    </dgm:pt>
    <dgm:pt modelId="{4E06A4AA-5363-4630-9FA6-D9D5D1F8EC5E}" type="parTrans" cxnId="{E2EA7EE9-34B2-408C-8A4C-1D95D9EDAAC5}">
      <dgm:prSet/>
      <dgm:spPr/>
      <dgm:t>
        <a:bodyPr/>
        <a:lstStyle/>
        <a:p>
          <a:endParaRPr lang="es-ES"/>
        </a:p>
      </dgm:t>
    </dgm:pt>
    <dgm:pt modelId="{40B05C5C-D4DC-4FF7-A6BE-A7B7E0C4E2D0}" type="sibTrans" cxnId="{E2EA7EE9-34B2-408C-8A4C-1D95D9EDAAC5}">
      <dgm:prSet/>
      <dgm:spPr>
        <a:solidFill>
          <a:srgbClr val="BE4AB8">
            <a:alpha val="90000"/>
          </a:srgbClr>
        </a:solidFill>
      </dgm:spPr>
      <dgm:t>
        <a:bodyPr/>
        <a:lstStyle/>
        <a:p>
          <a:endParaRPr lang="es-ES"/>
        </a:p>
      </dgm:t>
    </dgm:pt>
    <dgm:pt modelId="{0DB29FB1-3B5C-45D7-A04A-6835B9DE8EEE}" type="pres">
      <dgm:prSet presAssocID="{B96C40BB-7F94-41B2-B113-EE19A4A1BE79}" presName="outerComposite" presStyleCnt="0">
        <dgm:presLayoutVars>
          <dgm:chMax val="5"/>
          <dgm:dir/>
          <dgm:resizeHandles val="exact"/>
        </dgm:presLayoutVars>
      </dgm:prSet>
      <dgm:spPr/>
    </dgm:pt>
    <dgm:pt modelId="{50BEA8F9-EDA6-4A52-BEB2-72A2AA6E1570}" type="pres">
      <dgm:prSet presAssocID="{B96C40BB-7F94-41B2-B113-EE19A4A1BE79}" presName="dummyMaxCanvas" presStyleCnt="0">
        <dgm:presLayoutVars/>
      </dgm:prSet>
      <dgm:spPr/>
    </dgm:pt>
    <dgm:pt modelId="{692CFBCD-DF49-4149-BF65-EDD7BF139652}" type="pres">
      <dgm:prSet presAssocID="{B96C40BB-7F94-41B2-B113-EE19A4A1BE7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D35388-3769-4D14-9C61-C64FE112CD64}" type="pres">
      <dgm:prSet presAssocID="{B96C40BB-7F94-41B2-B113-EE19A4A1BE7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2AB0E-487C-47B6-8433-8300961FB7B5}" type="pres">
      <dgm:prSet presAssocID="{B96C40BB-7F94-41B2-B113-EE19A4A1BE79}" presName="FourNodes_3" presStyleLbl="node1" presStyleIdx="2" presStyleCnt="4" custLinFactNeighborX="1471" custLinFactNeighborY="-19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3D9C66-871D-4A00-B31B-831D64EB30B6}" type="pres">
      <dgm:prSet presAssocID="{B96C40BB-7F94-41B2-B113-EE19A4A1BE7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53DCF8-9525-423D-B86A-7DCB1352792B}" type="pres">
      <dgm:prSet presAssocID="{B96C40BB-7F94-41B2-B113-EE19A4A1BE7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85B7B-A388-447A-9950-6A3E79F70751}" type="pres">
      <dgm:prSet presAssocID="{B96C40BB-7F94-41B2-B113-EE19A4A1BE7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5A776D-6F74-4F14-880A-4AD4CEDA9786}" type="pres">
      <dgm:prSet presAssocID="{B96C40BB-7F94-41B2-B113-EE19A4A1BE7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6B894C-BCB8-4E32-A441-E57886C4543A}" type="pres">
      <dgm:prSet presAssocID="{B96C40BB-7F94-41B2-B113-EE19A4A1BE7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03A7C-B779-4575-951B-449267DC1FCF}" type="pres">
      <dgm:prSet presAssocID="{B96C40BB-7F94-41B2-B113-EE19A4A1BE7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B0C80C-533A-450F-8C5E-D75FCE177F0C}" type="pres">
      <dgm:prSet presAssocID="{B96C40BB-7F94-41B2-B113-EE19A4A1BE7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E72AA7-00FD-4BF6-8D1B-0878BA3A8E5C}" type="pres">
      <dgm:prSet presAssocID="{B96C40BB-7F94-41B2-B113-EE19A4A1BE7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3ED098-CFCB-421E-88BE-93CC9B2756F2}" type="presOf" srcId="{3158027C-78A1-4386-A8A7-267DF8903516}" destId="{913D9C66-871D-4A00-B31B-831D64EB30B6}" srcOrd="0" destOrd="0" presId="urn:microsoft.com/office/officeart/2005/8/layout/vProcess5"/>
    <dgm:cxn modelId="{EEF394FB-8C21-44FB-8B05-42C49FA7D93E}" type="presOf" srcId="{26411B8D-ED60-42AB-8590-A89027FE63CF}" destId="{03B0C80C-533A-450F-8C5E-D75FCE177F0C}" srcOrd="1" destOrd="0" presId="urn:microsoft.com/office/officeart/2005/8/layout/vProcess5"/>
    <dgm:cxn modelId="{E2EA7EE9-34B2-408C-8A4C-1D95D9EDAAC5}" srcId="{B96C40BB-7F94-41B2-B113-EE19A4A1BE79}" destId="{26411B8D-ED60-42AB-8590-A89027FE63CF}" srcOrd="2" destOrd="0" parTransId="{4E06A4AA-5363-4630-9FA6-D9D5D1F8EC5E}" sibTransId="{40B05C5C-D4DC-4FF7-A6BE-A7B7E0C4E2D0}"/>
    <dgm:cxn modelId="{8D409517-8C7E-484F-B29E-A8CD9048F3F0}" srcId="{B96C40BB-7F94-41B2-B113-EE19A4A1BE79}" destId="{025BBB3D-6F44-4C07-956E-D1B18C52B9CD}" srcOrd="1" destOrd="0" parTransId="{807DE27A-07DD-4CDC-BB76-D9A0787A45FB}" sibTransId="{78747262-0831-44BF-9429-7B29471AC064}"/>
    <dgm:cxn modelId="{B9D6A1BB-82B7-49CB-B551-B88643A3EBF5}" type="presOf" srcId="{26411B8D-ED60-42AB-8590-A89027FE63CF}" destId="{1902AB0E-487C-47B6-8433-8300961FB7B5}" srcOrd="0" destOrd="0" presId="urn:microsoft.com/office/officeart/2005/8/layout/vProcess5"/>
    <dgm:cxn modelId="{8E91EF3F-2EED-45D5-8BB6-79848C0DC992}" srcId="{B96C40BB-7F94-41B2-B113-EE19A4A1BE79}" destId="{3158027C-78A1-4386-A8A7-267DF8903516}" srcOrd="3" destOrd="0" parTransId="{C2042219-64DE-4424-99AD-0C024D8EC8FC}" sibTransId="{00645B8D-E931-4403-92FE-E4ED84A9F1E8}"/>
    <dgm:cxn modelId="{3E914F8B-3710-4521-8BE7-11FC5ED716D8}" type="presOf" srcId="{025BBB3D-6F44-4C07-956E-D1B18C52B9CD}" destId="{50C03A7C-B779-4575-951B-449267DC1FCF}" srcOrd="1" destOrd="0" presId="urn:microsoft.com/office/officeart/2005/8/layout/vProcess5"/>
    <dgm:cxn modelId="{980C0E65-9606-4647-8181-279CC74F808C}" type="presOf" srcId="{A7794E2A-1848-4FA7-B6DA-0A3D956CE79D}" destId="{C453DCF8-9525-423D-B86A-7DCB1352792B}" srcOrd="0" destOrd="0" presId="urn:microsoft.com/office/officeart/2005/8/layout/vProcess5"/>
    <dgm:cxn modelId="{8F569BBE-3C56-4AC4-899A-CF495FC7AAB7}" type="presOf" srcId="{3158027C-78A1-4386-A8A7-267DF8903516}" destId="{49E72AA7-00FD-4BF6-8D1B-0878BA3A8E5C}" srcOrd="1" destOrd="0" presId="urn:microsoft.com/office/officeart/2005/8/layout/vProcess5"/>
    <dgm:cxn modelId="{80DF0A5D-06A1-4128-8502-2CA634E4EC3F}" type="presOf" srcId="{025BBB3D-6F44-4C07-956E-D1B18C52B9CD}" destId="{9DD35388-3769-4D14-9C61-C64FE112CD64}" srcOrd="0" destOrd="0" presId="urn:microsoft.com/office/officeart/2005/8/layout/vProcess5"/>
    <dgm:cxn modelId="{CF912D23-64F4-4CAA-A1CD-C8B6A8D0B735}" type="presOf" srcId="{C9B2767C-1B12-4B1E-A6E2-E6BBED3FC5B6}" destId="{692CFBCD-DF49-4149-BF65-EDD7BF139652}" srcOrd="0" destOrd="0" presId="urn:microsoft.com/office/officeart/2005/8/layout/vProcess5"/>
    <dgm:cxn modelId="{99620288-A918-4E18-B743-14AD9B8C62C2}" type="presOf" srcId="{78747262-0831-44BF-9429-7B29471AC064}" destId="{A4085B7B-A388-447A-9950-6A3E79F70751}" srcOrd="0" destOrd="0" presId="urn:microsoft.com/office/officeart/2005/8/layout/vProcess5"/>
    <dgm:cxn modelId="{F09CB767-0FED-4EA4-A947-0925386CD223}" type="presOf" srcId="{B96C40BB-7F94-41B2-B113-EE19A4A1BE79}" destId="{0DB29FB1-3B5C-45D7-A04A-6835B9DE8EEE}" srcOrd="0" destOrd="0" presId="urn:microsoft.com/office/officeart/2005/8/layout/vProcess5"/>
    <dgm:cxn modelId="{E62B7A36-7939-45FB-9951-94B6DEF8485F}" srcId="{B96C40BB-7F94-41B2-B113-EE19A4A1BE79}" destId="{C9B2767C-1B12-4B1E-A6E2-E6BBED3FC5B6}" srcOrd="0" destOrd="0" parTransId="{C4D0CCD5-FC19-474A-8E5B-7748A2C35D84}" sibTransId="{A7794E2A-1848-4FA7-B6DA-0A3D956CE79D}"/>
    <dgm:cxn modelId="{E2414A65-EAC4-4552-B7AD-420281C52E2F}" type="presOf" srcId="{40B05C5C-D4DC-4FF7-A6BE-A7B7E0C4E2D0}" destId="{155A776D-6F74-4F14-880A-4AD4CEDA9786}" srcOrd="0" destOrd="0" presId="urn:microsoft.com/office/officeart/2005/8/layout/vProcess5"/>
    <dgm:cxn modelId="{941F47D4-2A60-48D6-ADEA-7C260EC1A3E9}" type="presOf" srcId="{C9B2767C-1B12-4B1E-A6E2-E6BBED3FC5B6}" destId="{276B894C-BCB8-4E32-A441-E57886C4543A}" srcOrd="1" destOrd="0" presId="urn:microsoft.com/office/officeart/2005/8/layout/vProcess5"/>
    <dgm:cxn modelId="{0F4AFC73-E80F-47F6-A072-BE04617894DB}" type="presParOf" srcId="{0DB29FB1-3B5C-45D7-A04A-6835B9DE8EEE}" destId="{50BEA8F9-EDA6-4A52-BEB2-72A2AA6E1570}" srcOrd="0" destOrd="0" presId="urn:microsoft.com/office/officeart/2005/8/layout/vProcess5"/>
    <dgm:cxn modelId="{15EDCDFF-08AB-49B4-A0DB-77A83E763DA5}" type="presParOf" srcId="{0DB29FB1-3B5C-45D7-A04A-6835B9DE8EEE}" destId="{692CFBCD-DF49-4149-BF65-EDD7BF139652}" srcOrd="1" destOrd="0" presId="urn:microsoft.com/office/officeart/2005/8/layout/vProcess5"/>
    <dgm:cxn modelId="{3E9B279F-2011-43BE-9029-C562FE648D81}" type="presParOf" srcId="{0DB29FB1-3B5C-45D7-A04A-6835B9DE8EEE}" destId="{9DD35388-3769-4D14-9C61-C64FE112CD64}" srcOrd="2" destOrd="0" presId="urn:microsoft.com/office/officeart/2005/8/layout/vProcess5"/>
    <dgm:cxn modelId="{9D028F0C-A605-48CC-B667-D375C296C857}" type="presParOf" srcId="{0DB29FB1-3B5C-45D7-A04A-6835B9DE8EEE}" destId="{1902AB0E-487C-47B6-8433-8300961FB7B5}" srcOrd="3" destOrd="0" presId="urn:microsoft.com/office/officeart/2005/8/layout/vProcess5"/>
    <dgm:cxn modelId="{9D31FAAD-7099-4A57-9F08-9DF34CB6C8C3}" type="presParOf" srcId="{0DB29FB1-3B5C-45D7-A04A-6835B9DE8EEE}" destId="{913D9C66-871D-4A00-B31B-831D64EB30B6}" srcOrd="4" destOrd="0" presId="urn:microsoft.com/office/officeart/2005/8/layout/vProcess5"/>
    <dgm:cxn modelId="{F54A50C7-B7DB-413F-BA87-6D42EC1528B2}" type="presParOf" srcId="{0DB29FB1-3B5C-45D7-A04A-6835B9DE8EEE}" destId="{C453DCF8-9525-423D-B86A-7DCB1352792B}" srcOrd="5" destOrd="0" presId="urn:microsoft.com/office/officeart/2005/8/layout/vProcess5"/>
    <dgm:cxn modelId="{6EF7406F-C2A9-41E5-9280-C01EA790B34F}" type="presParOf" srcId="{0DB29FB1-3B5C-45D7-A04A-6835B9DE8EEE}" destId="{A4085B7B-A388-447A-9950-6A3E79F70751}" srcOrd="6" destOrd="0" presId="urn:microsoft.com/office/officeart/2005/8/layout/vProcess5"/>
    <dgm:cxn modelId="{78E50A57-EA71-4DE2-8237-161BA1DD8C5A}" type="presParOf" srcId="{0DB29FB1-3B5C-45D7-A04A-6835B9DE8EEE}" destId="{155A776D-6F74-4F14-880A-4AD4CEDA9786}" srcOrd="7" destOrd="0" presId="urn:microsoft.com/office/officeart/2005/8/layout/vProcess5"/>
    <dgm:cxn modelId="{A13BB511-951D-4CD3-A360-522118544D85}" type="presParOf" srcId="{0DB29FB1-3B5C-45D7-A04A-6835B9DE8EEE}" destId="{276B894C-BCB8-4E32-A441-E57886C4543A}" srcOrd="8" destOrd="0" presId="urn:microsoft.com/office/officeart/2005/8/layout/vProcess5"/>
    <dgm:cxn modelId="{8B7514AD-49A4-4609-A042-7FBAE41FD981}" type="presParOf" srcId="{0DB29FB1-3B5C-45D7-A04A-6835B9DE8EEE}" destId="{50C03A7C-B779-4575-951B-449267DC1FCF}" srcOrd="9" destOrd="0" presId="urn:microsoft.com/office/officeart/2005/8/layout/vProcess5"/>
    <dgm:cxn modelId="{78DBA859-2845-43E2-BF76-C9F392B1B84B}" type="presParOf" srcId="{0DB29FB1-3B5C-45D7-A04A-6835B9DE8EEE}" destId="{03B0C80C-533A-450F-8C5E-D75FCE177F0C}" srcOrd="10" destOrd="0" presId="urn:microsoft.com/office/officeart/2005/8/layout/vProcess5"/>
    <dgm:cxn modelId="{6E73C7E5-5ECD-4FB3-ADE8-0B4FEBB627EB}" type="presParOf" srcId="{0DB29FB1-3B5C-45D7-A04A-6835B9DE8EEE}" destId="{49E72AA7-00FD-4BF6-8D1B-0878BA3A8E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ADCE60-3439-4126-8AF2-8BB018225CB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96F9070-D62D-41CE-B23B-A1B2A350D07A}">
      <dgm:prSet phldrT="[Texto]"/>
      <dgm:spPr/>
      <dgm:t>
        <a:bodyPr/>
        <a:lstStyle/>
        <a:p>
          <a:r>
            <a:rPr lang="es-ES" b="1" dirty="0" smtClean="0"/>
            <a:t>EXPEDIENTE DOCUMENTAL   </a:t>
          </a:r>
          <a:endParaRPr lang="es-ES" b="1" dirty="0"/>
        </a:p>
      </dgm:t>
    </dgm:pt>
    <dgm:pt modelId="{7229EA66-46F5-4772-8031-AA32B248EF32}" type="parTrans" cxnId="{4EB4C2EA-BD62-4D6C-A9FA-93C3C81256EA}">
      <dgm:prSet/>
      <dgm:spPr/>
      <dgm:t>
        <a:bodyPr/>
        <a:lstStyle/>
        <a:p>
          <a:endParaRPr lang="es-ES"/>
        </a:p>
      </dgm:t>
    </dgm:pt>
    <dgm:pt modelId="{92F3B7A6-B0BB-4ACD-BC7A-89AE01196E56}" type="sibTrans" cxnId="{4EB4C2EA-BD62-4D6C-A9FA-93C3C81256EA}">
      <dgm:prSet/>
      <dgm:spPr/>
      <dgm:t>
        <a:bodyPr/>
        <a:lstStyle/>
        <a:p>
          <a:endParaRPr lang="es-ES"/>
        </a:p>
      </dgm:t>
    </dgm:pt>
    <dgm:pt modelId="{091C9439-3C02-48B3-89A3-C9A9EA236D1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Fases de un procedimiento administrativo</a:t>
          </a:r>
          <a:endParaRPr lang="es-ES" sz="1800" dirty="0">
            <a:solidFill>
              <a:schemeClr val="tx1"/>
            </a:solidFill>
          </a:endParaRPr>
        </a:p>
      </dgm:t>
    </dgm:pt>
    <dgm:pt modelId="{50AF3AD1-D59C-446C-B264-57A362DBF8D4}" type="parTrans" cxnId="{4EBE6912-A6A2-4A85-B83C-7450C5B31D2A}">
      <dgm:prSet/>
      <dgm:spPr/>
      <dgm:t>
        <a:bodyPr/>
        <a:lstStyle/>
        <a:p>
          <a:endParaRPr lang="es-ES"/>
        </a:p>
      </dgm:t>
    </dgm:pt>
    <dgm:pt modelId="{24F7ACC7-D76B-45B4-80BC-5389061A7189}" type="sibTrans" cxnId="{4EBE6912-A6A2-4A85-B83C-7450C5B31D2A}">
      <dgm:prSet/>
      <dgm:spPr/>
      <dgm:t>
        <a:bodyPr/>
        <a:lstStyle/>
        <a:p>
          <a:endParaRPr lang="es-ES"/>
        </a:p>
      </dgm:t>
    </dgm:pt>
    <dgm:pt modelId="{191EF8A0-CC0E-4279-B822-E029C255A50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Los </a:t>
          </a:r>
          <a:r>
            <a:rPr lang="es-ES" sz="1800" dirty="0" err="1" smtClean="0">
              <a:solidFill>
                <a:schemeClr val="tx1"/>
              </a:solidFill>
            </a:rPr>
            <a:t>diagnosticos</a:t>
          </a:r>
          <a:r>
            <a:rPr lang="es-ES" sz="1800" dirty="0" smtClean="0">
              <a:solidFill>
                <a:schemeClr val="tx1"/>
              </a:solidFill>
            </a:rPr>
            <a:t>, la toma </a:t>
          </a:r>
          <a:r>
            <a:rPr lang="es-ES" sz="1800" dirty="0" smtClean="0">
              <a:solidFill>
                <a:schemeClr val="tx1"/>
              </a:solidFill>
            </a:rPr>
            <a:t>de decisiones</a:t>
          </a:r>
          <a:endParaRPr lang="es-ES" sz="1800" dirty="0">
            <a:solidFill>
              <a:schemeClr val="tx1"/>
            </a:solidFill>
          </a:endParaRPr>
        </a:p>
      </dgm:t>
    </dgm:pt>
    <dgm:pt modelId="{8107579A-5994-49E0-9B3E-053A0E15B0AD}" type="parTrans" cxnId="{7A704BB6-914A-4BD2-9689-B4EF04079B55}">
      <dgm:prSet/>
      <dgm:spPr/>
      <dgm:t>
        <a:bodyPr/>
        <a:lstStyle/>
        <a:p>
          <a:endParaRPr lang="es-ES"/>
        </a:p>
      </dgm:t>
    </dgm:pt>
    <dgm:pt modelId="{9A763B01-C1D2-4EC4-AA9A-3F04F4E34DE3}" type="sibTrans" cxnId="{7A704BB6-914A-4BD2-9689-B4EF04079B55}">
      <dgm:prSet/>
      <dgm:spPr/>
      <dgm:t>
        <a:bodyPr/>
        <a:lstStyle/>
        <a:p>
          <a:endParaRPr lang="es-ES"/>
        </a:p>
      </dgm:t>
    </dgm:pt>
    <dgm:pt modelId="{51BAE740-DFEC-4F4E-BAA2-4FADB6C4A1F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Comprobación</a:t>
          </a:r>
          <a:endParaRPr lang="es-ES" sz="1800" dirty="0">
            <a:solidFill>
              <a:schemeClr val="tx1"/>
            </a:solidFill>
          </a:endParaRPr>
        </a:p>
      </dgm:t>
    </dgm:pt>
    <dgm:pt modelId="{43C0C81C-A6EE-4F8F-9042-AE2985C40DB2}" type="parTrans" cxnId="{809E05EC-E798-4DB6-9E4C-A77B76E056B8}">
      <dgm:prSet/>
      <dgm:spPr/>
      <dgm:t>
        <a:bodyPr/>
        <a:lstStyle/>
        <a:p>
          <a:endParaRPr lang="es-ES"/>
        </a:p>
      </dgm:t>
    </dgm:pt>
    <dgm:pt modelId="{1887878D-4637-4F5F-BBD8-C8469F1002BD}" type="sibTrans" cxnId="{809E05EC-E798-4DB6-9E4C-A77B76E056B8}">
      <dgm:prSet/>
      <dgm:spPr/>
      <dgm:t>
        <a:bodyPr/>
        <a:lstStyle/>
        <a:p>
          <a:endParaRPr lang="es-ES"/>
        </a:p>
      </dgm:t>
    </dgm:pt>
    <dgm:pt modelId="{92E0B492-0758-4A2B-BEA2-47E9D7BC00D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Estudios y testimonios de sus efectos</a:t>
          </a:r>
          <a:endParaRPr lang="es-ES" sz="1800" dirty="0">
            <a:solidFill>
              <a:schemeClr val="tx1"/>
            </a:solidFill>
          </a:endParaRPr>
        </a:p>
      </dgm:t>
    </dgm:pt>
    <dgm:pt modelId="{ED94E378-1FFF-42FE-BB10-431544F92B98}" type="parTrans" cxnId="{4F817F5D-E0E3-4DF1-BCF2-0A0FA388A8B7}">
      <dgm:prSet/>
      <dgm:spPr/>
      <dgm:t>
        <a:bodyPr/>
        <a:lstStyle/>
        <a:p>
          <a:endParaRPr lang="es-ES"/>
        </a:p>
      </dgm:t>
    </dgm:pt>
    <dgm:pt modelId="{13C456A6-333F-431F-928E-928535F722BC}" type="sibTrans" cxnId="{4F817F5D-E0E3-4DF1-BCF2-0A0FA388A8B7}">
      <dgm:prSet/>
      <dgm:spPr/>
      <dgm:t>
        <a:bodyPr/>
        <a:lstStyle/>
        <a:p>
          <a:endParaRPr lang="es-ES"/>
        </a:p>
      </dgm:t>
    </dgm:pt>
    <dgm:pt modelId="{A53AF8FE-8B33-4CCE-BEB0-6067F8DE0D0F}" type="pres">
      <dgm:prSet presAssocID="{65ADCE60-3439-4126-8AF2-8BB018225CB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D42FD9-875B-45C5-A704-1F624A60B83F}" type="pres">
      <dgm:prSet presAssocID="{65ADCE60-3439-4126-8AF2-8BB018225CB6}" presName="matrix" presStyleCnt="0"/>
      <dgm:spPr/>
    </dgm:pt>
    <dgm:pt modelId="{E95133DC-51FC-405C-8AF5-2E06E0D57631}" type="pres">
      <dgm:prSet presAssocID="{65ADCE60-3439-4126-8AF2-8BB018225CB6}" presName="tile1" presStyleLbl="node1" presStyleIdx="0" presStyleCnt="4" custLinFactNeighborY="-4682"/>
      <dgm:spPr/>
      <dgm:t>
        <a:bodyPr/>
        <a:lstStyle/>
        <a:p>
          <a:endParaRPr lang="es-ES"/>
        </a:p>
      </dgm:t>
    </dgm:pt>
    <dgm:pt modelId="{F9BAA166-E6C6-4A93-8043-A9D29AC4681D}" type="pres">
      <dgm:prSet presAssocID="{65ADCE60-3439-4126-8AF2-8BB018225CB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A162DB-442B-4298-A925-2B2B30B79F91}" type="pres">
      <dgm:prSet presAssocID="{65ADCE60-3439-4126-8AF2-8BB018225CB6}" presName="tile2" presStyleLbl="node1" presStyleIdx="1" presStyleCnt="4" custLinFactNeighborX="0"/>
      <dgm:spPr/>
      <dgm:t>
        <a:bodyPr/>
        <a:lstStyle/>
        <a:p>
          <a:endParaRPr lang="es-ES"/>
        </a:p>
      </dgm:t>
    </dgm:pt>
    <dgm:pt modelId="{C7D01DA0-A6DC-43B7-9E4A-2F953BDED9F8}" type="pres">
      <dgm:prSet presAssocID="{65ADCE60-3439-4126-8AF2-8BB018225CB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A848B-9628-4480-92C1-3B388274A2A3}" type="pres">
      <dgm:prSet presAssocID="{65ADCE60-3439-4126-8AF2-8BB018225CB6}" presName="tile3" presStyleLbl="node1" presStyleIdx="2" presStyleCnt="4"/>
      <dgm:spPr/>
      <dgm:t>
        <a:bodyPr/>
        <a:lstStyle/>
        <a:p>
          <a:endParaRPr lang="es-ES"/>
        </a:p>
      </dgm:t>
    </dgm:pt>
    <dgm:pt modelId="{299BEC83-DDD6-41DC-9460-49E210107ED3}" type="pres">
      <dgm:prSet presAssocID="{65ADCE60-3439-4126-8AF2-8BB018225CB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01E33-67E3-4C64-826C-0B50AB32B4BE}" type="pres">
      <dgm:prSet presAssocID="{65ADCE60-3439-4126-8AF2-8BB018225CB6}" presName="tile4" presStyleLbl="node1" presStyleIdx="3" presStyleCnt="4"/>
      <dgm:spPr/>
      <dgm:t>
        <a:bodyPr/>
        <a:lstStyle/>
        <a:p>
          <a:endParaRPr lang="es-ES"/>
        </a:p>
      </dgm:t>
    </dgm:pt>
    <dgm:pt modelId="{379D409E-3563-412A-BB24-9776A2125BE6}" type="pres">
      <dgm:prSet presAssocID="{65ADCE60-3439-4126-8AF2-8BB018225CB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A7DC58-5EF2-4706-9B3F-78F6024959B2}" type="pres">
      <dgm:prSet presAssocID="{65ADCE60-3439-4126-8AF2-8BB018225CB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AFB13CA8-9FD8-4088-8FF1-5A70DD5DDF63}" type="presOf" srcId="{65ADCE60-3439-4126-8AF2-8BB018225CB6}" destId="{A53AF8FE-8B33-4CCE-BEB0-6067F8DE0D0F}" srcOrd="0" destOrd="0" presId="urn:microsoft.com/office/officeart/2005/8/layout/matrix1"/>
    <dgm:cxn modelId="{809E05EC-E798-4DB6-9E4C-A77B76E056B8}" srcId="{896F9070-D62D-41CE-B23B-A1B2A350D07A}" destId="{51BAE740-DFEC-4F4E-BAA2-4FADB6C4A1F8}" srcOrd="2" destOrd="0" parTransId="{43C0C81C-A6EE-4F8F-9042-AE2985C40DB2}" sibTransId="{1887878D-4637-4F5F-BBD8-C8469F1002BD}"/>
    <dgm:cxn modelId="{037159BB-3905-4FAD-8C8A-478E3F2BDA3D}" type="presOf" srcId="{51BAE740-DFEC-4F4E-BAA2-4FADB6C4A1F8}" destId="{642A848B-9628-4480-92C1-3B388274A2A3}" srcOrd="0" destOrd="0" presId="urn:microsoft.com/office/officeart/2005/8/layout/matrix1"/>
    <dgm:cxn modelId="{5719A851-5D0B-42E5-A0D6-259F282B188C}" type="presOf" srcId="{191EF8A0-CC0E-4279-B822-E029C255A50D}" destId="{C7D01DA0-A6DC-43B7-9E4A-2F953BDED9F8}" srcOrd="1" destOrd="0" presId="urn:microsoft.com/office/officeart/2005/8/layout/matrix1"/>
    <dgm:cxn modelId="{8CDD41A2-FE33-4628-9394-F04886AB7D02}" type="presOf" srcId="{92E0B492-0758-4A2B-BEA2-47E9D7BC00DD}" destId="{E3501E33-67E3-4C64-826C-0B50AB32B4BE}" srcOrd="0" destOrd="0" presId="urn:microsoft.com/office/officeart/2005/8/layout/matrix1"/>
    <dgm:cxn modelId="{DC480F8A-D82E-4967-ADED-D77D65F600BE}" type="presOf" srcId="{091C9439-3C02-48B3-89A3-C9A9EA236D18}" destId="{F9BAA166-E6C6-4A93-8043-A9D29AC4681D}" srcOrd="1" destOrd="0" presId="urn:microsoft.com/office/officeart/2005/8/layout/matrix1"/>
    <dgm:cxn modelId="{45588C96-FA9B-4BDE-926C-127B4DEBF643}" type="presOf" srcId="{091C9439-3C02-48B3-89A3-C9A9EA236D18}" destId="{E95133DC-51FC-405C-8AF5-2E06E0D57631}" srcOrd="0" destOrd="0" presId="urn:microsoft.com/office/officeart/2005/8/layout/matrix1"/>
    <dgm:cxn modelId="{7A704BB6-914A-4BD2-9689-B4EF04079B55}" srcId="{896F9070-D62D-41CE-B23B-A1B2A350D07A}" destId="{191EF8A0-CC0E-4279-B822-E029C255A50D}" srcOrd="1" destOrd="0" parTransId="{8107579A-5994-49E0-9B3E-053A0E15B0AD}" sibTransId="{9A763B01-C1D2-4EC4-AA9A-3F04F4E34DE3}"/>
    <dgm:cxn modelId="{4F817F5D-E0E3-4DF1-BCF2-0A0FA388A8B7}" srcId="{896F9070-D62D-41CE-B23B-A1B2A350D07A}" destId="{92E0B492-0758-4A2B-BEA2-47E9D7BC00DD}" srcOrd="3" destOrd="0" parTransId="{ED94E378-1FFF-42FE-BB10-431544F92B98}" sibTransId="{13C456A6-333F-431F-928E-928535F722BC}"/>
    <dgm:cxn modelId="{4EB4C2EA-BD62-4D6C-A9FA-93C3C81256EA}" srcId="{65ADCE60-3439-4126-8AF2-8BB018225CB6}" destId="{896F9070-D62D-41CE-B23B-A1B2A350D07A}" srcOrd="0" destOrd="0" parTransId="{7229EA66-46F5-4772-8031-AA32B248EF32}" sibTransId="{92F3B7A6-B0BB-4ACD-BC7A-89AE01196E56}"/>
    <dgm:cxn modelId="{AF8FCBE6-096F-49B1-BF49-C1060289B2DD}" type="presOf" srcId="{51BAE740-DFEC-4F4E-BAA2-4FADB6C4A1F8}" destId="{299BEC83-DDD6-41DC-9460-49E210107ED3}" srcOrd="1" destOrd="0" presId="urn:microsoft.com/office/officeart/2005/8/layout/matrix1"/>
    <dgm:cxn modelId="{4EBE6912-A6A2-4A85-B83C-7450C5B31D2A}" srcId="{896F9070-D62D-41CE-B23B-A1B2A350D07A}" destId="{091C9439-3C02-48B3-89A3-C9A9EA236D18}" srcOrd="0" destOrd="0" parTransId="{50AF3AD1-D59C-446C-B264-57A362DBF8D4}" sibTransId="{24F7ACC7-D76B-45B4-80BC-5389061A7189}"/>
    <dgm:cxn modelId="{20C65EF8-6C35-4B0A-8292-15492F43EE82}" type="presOf" srcId="{92E0B492-0758-4A2B-BEA2-47E9D7BC00DD}" destId="{379D409E-3563-412A-BB24-9776A2125BE6}" srcOrd="1" destOrd="0" presId="urn:microsoft.com/office/officeart/2005/8/layout/matrix1"/>
    <dgm:cxn modelId="{6AE28248-80F5-4256-AE58-A2AEAA2B7EB6}" type="presOf" srcId="{191EF8A0-CC0E-4279-B822-E029C255A50D}" destId="{C6A162DB-442B-4298-A925-2B2B30B79F91}" srcOrd="0" destOrd="0" presId="urn:microsoft.com/office/officeart/2005/8/layout/matrix1"/>
    <dgm:cxn modelId="{8F911481-DB8A-4C0A-BEF9-F51303BD004D}" type="presOf" srcId="{896F9070-D62D-41CE-B23B-A1B2A350D07A}" destId="{40A7DC58-5EF2-4706-9B3F-78F6024959B2}" srcOrd="0" destOrd="0" presId="urn:microsoft.com/office/officeart/2005/8/layout/matrix1"/>
    <dgm:cxn modelId="{B081BC59-550E-412E-9D30-60A15A325B00}" type="presParOf" srcId="{A53AF8FE-8B33-4CCE-BEB0-6067F8DE0D0F}" destId="{40D42FD9-875B-45C5-A704-1F624A60B83F}" srcOrd="0" destOrd="0" presId="urn:microsoft.com/office/officeart/2005/8/layout/matrix1"/>
    <dgm:cxn modelId="{4F18D0DB-A81F-4929-950E-BB36E41DE84E}" type="presParOf" srcId="{40D42FD9-875B-45C5-A704-1F624A60B83F}" destId="{E95133DC-51FC-405C-8AF5-2E06E0D57631}" srcOrd="0" destOrd="0" presId="urn:microsoft.com/office/officeart/2005/8/layout/matrix1"/>
    <dgm:cxn modelId="{1A7BE8C6-F2EA-480B-B587-EF1980346E88}" type="presParOf" srcId="{40D42FD9-875B-45C5-A704-1F624A60B83F}" destId="{F9BAA166-E6C6-4A93-8043-A9D29AC4681D}" srcOrd="1" destOrd="0" presId="urn:microsoft.com/office/officeart/2005/8/layout/matrix1"/>
    <dgm:cxn modelId="{34754B45-1357-409B-8C2B-49F51E9DCA66}" type="presParOf" srcId="{40D42FD9-875B-45C5-A704-1F624A60B83F}" destId="{C6A162DB-442B-4298-A925-2B2B30B79F91}" srcOrd="2" destOrd="0" presId="urn:microsoft.com/office/officeart/2005/8/layout/matrix1"/>
    <dgm:cxn modelId="{6890660C-016D-47EB-8E15-2D5F3E8E33D8}" type="presParOf" srcId="{40D42FD9-875B-45C5-A704-1F624A60B83F}" destId="{C7D01DA0-A6DC-43B7-9E4A-2F953BDED9F8}" srcOrd="3" destOrd="0" presId="urn:microsoft.com/office/officeart/2005/8/layout/matrix1"/>
    <dgm:cxn modelId="{0C498050-DE60-4E62-8783-7F1BAE9EC451}" type="presParOf" srcId="{40D42FD9-875B-45C5-A704-1F624A60B83F}" destId="{642A848B-9628-4480-92C1-3B388274A2A3}" srcOrd="4" destOrd="0" presId="urn:microsoft.com/office/officeart/2005/8/layout/matrix1"/>
    <dgm:cxn modelId="{24EBA9F4-F707-48D2-AD22-60652F7E7357}" type="presParOf" srcId="{40D42FD9-875B-45C5-A704-1F624A60B83F}" destId="{299BEC83-DDD6-41DC-9460-49E210107ED3}" srcOrd="5" destOrd="0" presId="urn:microsoft.com/office/officeart/2005/8/layout/matrix1"/>
    <dgm:cxn modelId="{BAD8ED6D-A0BF-4A26-B380-A81F1AB40C76}" type="presParOf" srcId="{40D42FD9-875B-45C5-A704-1F624A60B83F}" destId="{E3501E33-67E3-4C64-826C-0B50AB32B4BE}" srcOrd="6" destOrd="0" presId="urn:microsoft.com/office/officeart/2005/8/layout/matrix1"/>
    <dgm:cxn modelId="{A9EC2D2F-8FAE-4080-9830-D1053EFDE031}" type="presParOf" srcId="{40D42FD9-875B-45C5-A704-1F624A60B83F}" destId="{379D409E-3563-412A-BB24-9776A2125BE6}" srcOrd="7" destOrd="0" presId="urn:microsoft.com/office/officeart/2005/8/layout/matrix1"/>
    <dgm:cxn modelId="{42536F50-8AE9-44F1-B1B3-EA90A48D9385}" type="presParOf" srcId="{A53AF8FE-8B33-4CCE-BEB0-6067F8DE0D0F}" destId="{40A7DC58-5EF2-4706-9B3F-78F6024959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FFCB3-0D46-435E-A0B5-2190ECC9C958}">
      <dsp:nvSpPr>
        <dsp:cNvPr id="0" name=""/>
        <dsp:cNvSpPr/>
      </dsp:nvSpPr>
      <dsp:spPr>
        <a:xfrm>
          <a:off x="5134" y="0"/>
          <a:ext cx="10505330" cy="1054174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81356" tIns="90678" rIns="45339" bIns="90678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b="1" kern="1200" dirty="0" smtClean="0">
              <a:solidFill>
                <a:srgbClr val="7030A0"/>
              </a:solidFill>
            </a:rPr>
            <a:t>MODULO DOS</a:t>
          </a:r>
          <a:br>
            <a:rPr lang="es-MX" sz="3400" b="1" kern="1200" dirty="0" smtClean="0">
              <a:solidFill>
                <a:srgbClr val="7030A0"/>
              </a:solidFill>
            </a:rPr>
          </a:br>
          <a:r>
            <a:rPr lang="es-MX" sz="3400" b="1" kern="1200" dirty="0" smtClean="0">
              <a:solidFill>
                <a:srgbClr val="7030A0"/>
              </a:solidFill>
            </a:rPr>
            <a:t>2.3.4. El derecho, desde la condición de su objeto</a:t>
          </a:r>
          <a:endParaRPr lang="es-MX" sz="3400" kern="1200" dirty="0">
            <a:solidFill>
              <a:srgbClr val="7030A0"/>
            </a:solidFill>
          </a:endParaRPr>
        </a:p>
      </dsp:txBody>
      <dsp:txXfrm>
        <a:off x="5134" y="0"/>
        <a:ext cx="10241787" cy="10541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053CE-02CB-40B4-B085-BBB9E61F65F2}">
      <dsp:nvSpPr>
        <dsp:cNvPr id="0" name=""/>
        <dsp:cNvSpPr/>
      </dsp:nvSpPr>
      <dsp:spPr>
        <a:xfrm>
          <a:off x="-39407" y="0"/>
          <a:ext cx="3425372" cy="342537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812E8-0E57-4C02-A7F0-2093969FAB32}">
      <dsp:nvSpPr>
        <dsp:cNvPr id="0" name=""/>
        <dsp:cNvSpPr/>
      </dsp:nvSpPr>
      <dsp:spPr>
        <a:xfrm>
          <a:off x="1673278" y="0"/>
          <a:ext cx="7086168" cy="342537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INFORME DE GOBIERNO</a:t>
          </a:r>
          <a:endParaRPr lang="es-ES" sz="2600" kern="1200" dirty="0"/>
        </a:p>
      </dsp:txBody>
      <dsp:txXfrm>
        <a:off x="1673278" y="0"/>
        <a:ext cx="3543084" cy="727891"/>
      </dsp:txXfrm>
    </dsp:sp>
    <dsp:sp modelId="{6F392692-C847-4F6D-B0EF-EE47CDE7F8EC}">
      <dsp:nvSpPr>
        <dsp:cNvPr id="0" name=""/>
        <dsp:cNvSpPr/>
      </dsp:nvSpPr>
      <dsp:spPr>
        <a:xfrm>
          <a:off x="410172" y="727891"/>
          <a:ext cx="2526211" cy="252621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-144922"/>
            <a:satOff val="-12554"/>
            <a:lumOff val="238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50A7C-2C68-4AA0-884B-18180C616EBA}">
      <dsp:nvSpPr>
        <dsp:cNvPr id="0" name=""/>
        <dsp:cNvSpPr/>
      </dsp:nvSpPr>
      <dsp:spPr>
        <a:xfrm>
          <a:off x="1673278" y="742303"/>
          <a:ext cx="7086168" cy="24973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5">
              <a:shade val="50000"/>
              <a:hueOff val="-144922"/>
              <a:satOff val="-12554"/>
              <a:lumOff val="238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CUENTA PÚBLICA</a:t>
          </a:r>
          <a:endParaRPr lang="es-ES" sz="2600" kern="1200" dirty="0"/>
        </a:p>
      </dsp:txBody>
      <dsp:txXfrm>
        <a:off x="1673278" y="742303"/>
        <a:ext cx="3543084" cy="719586"/>
      </dsp:txXfrm>
    </dsp:sp>
    <dsp:sp modelId="{E346D50B-433C-46E8-88A6-13D5F40886DA}">
      <dsp:nvSpPr>
        <dsp:cNvPr id="0" name=""/>
        <dsp:cNvSpPr/>
      </dsp:nvSpPr>
      <dsp:spPr>
        <a:xfrm>
          <a:off x="859752" y="1455783"/>
          <a:ext cx="1627051" cy="162705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-289843"/>
            <a:satOff val="-25109"/>
            <a:lumOff val="477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DBDC7-788D-40B9-B7A6-442263AB6E29}">
      <dsp:nvSpPr>
        <dsp:cNvPr id="0" name=""/>
        <dsp:cNvSpPr/>
      </dsp:nvSpPr>
      <dsp:spPr>
        <a:xfrm>
          <a:off x="1673278" y="1574679"/>
          <a:ext cx="7086168" cy="1389258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5875" cap="flat" cmpd="sng" algn="ctr">
          <a:solidFill>
            <a:schemeClr val="accent5">
              <a:shade val="50000"/>
              <a:hueOff val="-289843"/>
              <a:satOff val="-25109"/>
              <a:lumOff val="477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CONVOCATORIAS</a:t>
          </a:r>
          <a:endParaRPr lang="es-ES" sz="2600" kern="1200" dirty="0"/>
        </a:p>
      </dsp:txBody>
      <dsp:txXfrm>
        <a:off x="1673278" y="1574679"/>
        <a:ext cx="3543084" cy="621510"/>
      </dsp:txXfrm>
    </dsp:sp>
    <dsp:sp modelId="{1D09E423-F370-4C8B-8E1B-A84A042C36A3}">
      <dsp:nvSpPr>
        <dsp:cNvPr id="0" name=""/>
        <dsp:cNvSpPr/>
      </dsp:nvSpPr>
      <dsp:spPr>
        <a:xfrm>
          <a:off x="1325724" y="2242859"/>
          <a:ext cx="727891" cy="72789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shade val="50000"/>
            <a:hueOff val="-144922"/>
            <a:satOff val="-12554"/>
            <a:lumOff val="238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A4022-B004-4AF5-8F63-9A3669E8297C}">
      <dsp:nvSpPr>
        <dsp:cNvPr id="0" name=""/>
        <dsp:cNvSpPr/>
      </dsp:nvSpPr>
      <dsp:spPr>
        <a:xfrm>
          <a:off x="1640327" y="2021140"/>
          <a:ext cx="7086168" cy="114351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5875" cap="flat" cmpd="sng" algn="ctr">
          <a:solidFill>
            <a:schemeClr val="accent5">
              <a:shade val="50000"/>
              <a:hueOff val="-144922"/>
              <a:satOff val="-12554"/>
              <a:lumOff val="238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INFORMES DE PARTIDOS POLÍTICOS</a:t>
          </a:r>
          <a:endParaRPr lang="es-ES" sz="2600" kern="1200" dirty="0"/>
        </a:p>
      </dsp:txBody>
      <dsp:txXfrm>
        <a:off x="1640327" y="2021140"/>
        <a:ext cx="3543084" cy="1143510"/>
      </dsp:txXfrm>
    </dsp:sp>
    <dsp:sp modelId="{4D37AA6A-DA94-403C-87EA-AF3219B4B12B}">
      <dsp:nvSpPr>
        <dsp:cNvPr id="0" name=""/>
        <dsp:cNvSpPr/>
      </dsp:nvSpPr>
      <dsp:spPr>
        <a:xfrm>
          <a:off x="5137546" y="0"/>
          <a:ext cx="3700715" cy="72789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Un año anterior al mes de septiembre.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Escrutinio </a:t>
          </a:r>
          <a:r>
            <a:rPr lang="es-ES" sz="1600" kern="1200" dirty="0" smtClean="0"/>
            <a:t>posterior con </a:t>
          </a:r>
          <a:r>
            <a:rPr lang="es-ES" sz="1600" kern="1200" dirty="0" smtClean="0"/>
            <a:t>pocos efectos</a:t>
          </a:r>
          <a:endParaRPr lang="es-ES" sz="1600" kern="1200" dirty="0"/>
        </a:p>
      </dsp:txBody>
      <dsp:txXfrm>
        <a:off x="5137546" y="0"/>
        <a:ext cx="3700715" cy="727891"/>
      </dsp:txXfrm>
    </dsp:sp>
    <dsp:sp modelId="{F53838AA-4CBE-44B9-B7D1-AF064D8D84A2}">
      <dsp:nvSpPr>
        <dsp:cNvPr id="0" name=""/>
        <dsp:cNvSpPr/>
      </dsp:nvSpPr>
      <dsp:spPr>
        <a:xfrm>
          <a:off x="5111274" y="586494"/>
          <a:ext cx="3543084" cy="951623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Informe sobre el ejercicio de recursos públicos de un año anterior,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Informes finales sin fiscalizar. </a:t>
          </a:r>
          <a:endParaRPr lang="es-ES" sz="1600" kern="1200" dirty="0"/>
        </a:p>
      </dsp:txBody>
      <dsp:txXfrm>
        <a:off x="5111274" y="586494"/>
        <a:ext cx="3543084" cy="951623"/>
      </dsp:txXfrm>
    </dsp:sp>
    <dsp:sp modelId="{2E65106D-46CC-4C1D-9767-397F14FE55F2}">
      <dsp:nvSpPr>
        <dsp:cNvPr id="0" name=""/>
        <dsp:cNvSpPr/>
      </dsp:nvSpPr>
      <dsp:spPr>
        <a:xfrm>
          <a:off x="5240632" y="1450673"/>
          <a:ext cx="3543084" cy="72789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Publicadas discrecionalmente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Agravios a los gobernantes  </a:t>
          </a:r>
          <a:endParaRPr lang="es-ES" sz="1600" kern="1200" dirty="0"/>
        </a:p>
      </dsp:txBody>
      <dsp:txXfrm>
        <a:off x="5240632" y="1450673"/>
        <a:ext cx="3543084" cy="7278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40377-D804-40A2-AEAA-D87AB38AFB54}">
      <dsp:nvSpPr>
        <dsp:cNvPr id="0" name=""/>
        <dsp:cNvSpPr/>
      </dsp:nvSpPr>
      <dsp:spPr>
        <a:xfrm>
          <a:off x="0" y="230327"/>
          <a:ext cx="5304105" cy="6580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ACCESO OPORTUNO A LA INFORMACIÓN CASI EN TIEMPO REAL ¿Afecta la conducción de los asuntos de gobierno e impedir su correcta implementación? </a:t>
          </a:r>
          <a:endParaRPr lang="es-ES" sz="1500" kern="1200" dirty="0">
            <a:solidFill>
              <a:schemeClr val="tx1"/>
            </a:solidFill>
          </a:endParaRPr>
        </a:p>
      </dsp:txBody>
      <dsp:txXfrm>
        <a:off x="19274" y="249601"/>
        <a:ext cx="5265557" cy="619529"/>
      </dsp:txXfrm>
    </dsp:sp>
    <dsp:sp modelId="{F9FF84E7-CEA5-4B13-BD2D-2621E0DFEDDE}">
      <dsp:nvSpPr>
        <dsp:cNvPr id="0" name=""/>
        <dsp:cNvSpPr/>
      </dsp:nvSpPr>
      <dsp:spPr>
        <a:xfrm>
          <a:off x="122700" y="1078974"/>
          <a:ext cx="554233" cy="5428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D13931-BE26-48CF-985C-98156AFD4B18}">
      <dsp:nvSpPr>
        <dsp:cNvPr id="0" name=""/>
        <dsp:cNvSpPr/>
      </dsp:nvSpPr>
      <dsp:spPr>
        <a:xfrm>
          <a:off x="925949" y="1006858"/>
          <a:ext cx="4292469" cy="6580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INVESTIGACION MINISTERIAL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958079" y="1038988"/>
        <a:ext cx="4228209" cy="593817"/>
      </dsp:txXfrm>
    </dsp:sp>
    <dsp:sp modelId="{072418F4-770C-416F-897D-1D1DBA5E4028}">
      <dsp:nvSpPr>
        <dsp:cNvPr id="0" name=""/>
        <dsp:cNvSpPr/>
      </dsp:nvSpPr>
      <dsp:spPr>
        <a:xfrm>
          <a:off x="85686" y="1781551"/>
          <a:ext cx="773636" cy="5827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A7F86D-706E-4AE6-82E5-3F2F3D5BF621}">
      <dsp:nvSpPr>
        <dsp:cNvPr id="0" name=""/>
        <dsp:cNvSpPr/>
      </dsp:nvSpPr>
      <dsp:spPr>
        <a:xfrm>
          <a:off x="1070180" y="1743906"/>
          <a:ext cx="4148238" cy="65807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CAPITALES DESAPARECIDOS,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INVERSIONES EXITOSAS Y REDITUABLES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1102310" y="1776036"/>
        <a:ext cx="4083978" cy="5938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93C73-5E16-46AC-B2C7-5D538327BEE8}">
      <dsp:nvSpPr>
        <dsp:cNvPr id="0" name=""/>
        <dsp:cNvSpPr/>
      </dsp:nvSpPr>
      <dsp:spPr>
        <a:xfrm>
          <a:off x="1417210" y="1335776"/>
          <a:ext cx="1324558" cy="118264"/>
        </a:xfrm>
        <a:custGeom>
          <a:avLst/>
          <a:gdLst/>
          <a:ahLst/>
          <a:cxnLst/>
          <a:rect l="0" t="0" r="0" b="0"/>
          <a:pathLst>
            <a:path>
              <a:moveTo>
                <a:pt x="0" y="118264"/>
              </a:moveTo>
              <a:lnTo>
                <a:pt x="1324558" y="118264"/>
              </a:lnTo>
              <a:lnTo>
                <a:pt x="1324558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BDDC7-16E1-4127-A26A-29D1EA1FAF5C}">
      <dsp:nvSpPr>
        <dsp:cNvPr id="0" name=""/>
        <dsp:cNvSpPr/>
      </dsp:nvSpPr>
      <dsp:spPr>
        <a:xfrm>
          <a:off x="1417210" y="1454040"/>
          <a:ext cx="2649117" cy="81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9894" y="0"/>
              </a:lnTo>
              <a:lnTo>
                <a:pt x="2459894" y="813657"/>
              </a:lnTo>
              <a:lnTo>
                <a:pt x="2649117" y="813657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0DAF5-8D17-4097-BA00-DF494A8FCE86}">
      <dsp:nvSpPr>
        <dsp:cNvPr id="0" name=""/>
        <dsp:cNvSpPr/>
      </dsp:nvSpPr>
      <dsp:spPr>
        <a:xfrm>
          <a:off x="1417210" y="1408320"/>
          <a:ext cx="26491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49117" y="4572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21173-B042-42FB-9839-F9F9F9CAAF16}">
      <dsp:nvSpPr>
        <dsp:cNvPr id="0" name=""/>
        <dsp:cNvSpPr/>
      </dsp:nvSpPr>
      <dsp:spPr>
        <a:xfrm>
          <a:off x="1417210" y="640382"/>
          <a:ext cx="2649117" cy="813657"/>
        </a:xfrm>
        <a:custGeom>
          <a:avLst/>
          <a:gdLst/>
          <a:ahLst/>
          <a:cxnLst/>
          <a:rect l="0" t="0" r="0" b="0"/>
          <a:pathLst>
            <a:path>
              <a:moveTo>
                <a:pt x="0" y="813657"/>
              </a:moveTo>
              <a:lnTo>
                <a:pt x="2459894" y="813657"/>
              </a:lnTo>
              <a:lnTo>
                <a:pt x="2459894" y="0"/>
              </a:lnTo>
              <a:lnTo>
                <a:pt x="2649117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EA902-3F9A-4370-BF96-637DBBE2C8EE}">
      <dsp:nvSpPr>
        <dsp:cNvPr id="0" name=""/>
        <dsp:cNvSpPr/>
      </dsp:nvSpPr>
      <dsp:spPr>
        <a:xfrm>
          <a:off x="3414" y="1006854"/>
          <a:ext cx="1413796" cy="8943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ACCESO (EFECTIVO, OPORTUNO Y DIRECTO</a:t>
          </a:r>
          <a:endParaRPr lang="es-ES" sz="1700" b="1" kern="1200" dirty="0"/>
        </a:p>
      </dsp:txBody>
      <dsp:txXfrm>
        <a:off x="3414" y="1006854"/>
        <a:ext cx="1413796" cy="894371"/>
      </dsp:txXfrm>
    </dsp:sp>
    <dsp:sp modelId="{D7690B03-35FD-4099-A41F-0294D53C7152}">
      <dsp:nvSpPr>
        <dsp:cNvPr id="0" name=""/>
        <dsp:cNvSpPr/>
      </dsp:nvSpPr>
      <dsp:spPr>
        <a:xfrm>
          <a:off x="4066328" y="351818"/>
          <a:ext cx="1892226" cy="577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PARTIDOS POLÍTICOS </a:t>
          </a:r>
          <a:endParaRPr lang="es-ES" sz="1700" b="1" kern="1200" dirty="0"/>
        </a:p>
      </dsp:txBody>
      <dsp:txXfrm>
        <a:off x="4066328" y="351818"/>
        <a:ext cx="1892226" cy="577129"/>
      </dsp:txXfrm>
    </dsp:sp>
    <dsp:sp modelId="{6B31B409-AAFB-463F-B78E-89F189F214DF}">
      <dsp:nvSpPr>
        <dsp:cNvPr id="0" name=""/>
        <dsp:cNvSpPr/>
      </dsp:nvSpPr>
      <dsp:spPr>
        <a:xfrm>
          <a:off x="4066328" y="1165475"/>
          <a:ext cx="1892226" cy="577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CAPACIDAD ECONÓMICA</a:t>
          </a:r>
          <a:endParaRPr lang="es-ES" sz="1700" b="1" kern="1200" dirty="0"/>
        </a:p>
      </dsp:txBody>
      <dsp:txXfrm>
        <a:off x="4066328" y="1165475"/>
        <a:ext cx="1892226" cy="577129"/>
      </dsp:txXfrm>
    </dsp:sp>
    <dsp:sp modelId="{D1C46770-9C32-400C-829A-A0A404FEE26C}">
      <dsp:nvSpPr>
        <dsp:cNvPr id="0" name=""/>
        <dsp:cNvSpPr/>
      </dsp:nvSpPr>
      <dsp:spPr>
        <a:xfrm>
          <a:off x="4066328" y="1979133"/>
          <a:ext cx="1892226" cy="577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IDENTIDAD, CERCANIA E INFLUENCIA SOBRE LOS ACTORES DE GOBIERNO</a:t>
          </a:r>
          <a:endParaRPr lang="es-ES" sz="1200" b="1" kern="1200" dirty="0"/>
        </a:p>
      </dsp:txBody>
      <dsp:txXfrm>
        <a:off x="4066328" y="1979133"/>
        <a:ext cx="1892226" cy="577129"/>
      </dsp:txXfrm>
    </dsp:sp>
    <dsp:sp modelId="{306EBDDD-ED11-435F-A2FC-6569CE1C31A6}">
      <dsp:nvSpPr>
        <dsp:cNvPr id="0" name=""/>
        <dsp:cNvSpPr/>
      </dsp:nvSpPr>
      <dsp:spPr>
        <a:xfrm>
          <a:off x="1795656" y="758647"/>
          <a:ext cx="1892226" cy="5771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SECTORES FAVORECIDOS</a:t>
          </a:r>
          <a:endParaRPr lang="es-ES" sz="1700" b="1" kern="1200" dirty="0"/>
        </a:p>
      </dsp:txBody>
      <dsp:txXfrm>
        <a:off x="1795656" y="758647"/>
        <a:ext cx="1892226" cy="5771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3BB18-B6BE-4C30-89A3-04A3A82503C4}">
      <dsp:nvSpPr>
        <dsp:cNvPr id="0" name=""/>
        <dsp:cNvSpPr/>
      </dsp:nvSpPr>
      <dsp:spPr>
        <a:xfrm>
          <a:off x="2148003" y="547859"/>
          <a:ext cx="140503" cy="615539"/>
        </a:xfrm>
        <a:custGeom>
          <a:avLst/>
          <a:gdLst/>
          <a:ahLst/>
          <a:cxnLst/>
          <a:rect l="0" t="0" r="0" b="0"/>
          <a:pathLst>
            <a:path>
              <a:moveTo>
                <a:pt x="140503" y="0"/>
              </a:moveTo>
              <a:lnTo>
                <a:pt x="140503" y="615539"/>
              </a:lnTo>
              <a:lnTo>
                <a:pt x="0" y="6155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86114-D822-4D49-825F-63AD53CE2E38}">
      <dsp:nvSpPr>
        <dsp:cNvPr id="0" name=""/>
        <dsp:cNvSpPr/>
      </dsp:nvSpPr>
      <dsp:spPr>
        <a:xfrm>
          <a:off x="2288507" y="547859"/>
          <a:ext cx="1619135" cy="1231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0574"/>
              </a:lnTo>
              <a:lnTo>
                <a:pt x="1619135" y="1090574"/>
              </a:lnTo>
              <a:lnTo>
                <a:pt x="1619135" y="12310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B5130-3B87-4C67-B504-23C8FC85DC5D}">
      <dsp:nvSpPr>
        <dsp:cNvPr id="0" name=""/>
        <dsp:cNvSpPr/>
      </dsp:nvSpPr>
      <dsp:spPr>
        <a:xfrm>
          <a:off x="2242787" y="547859"/>
          <a:ext cx="91440" cy="1231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310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0CA8D-5C7B-4C89-B04B-B77D60DA87C1}">
      <dsp:nvSpPr>
        <dsp:cNvPr id="0" name=""/>
        <dsp:cNvSpPr/>
      </dsp:nvSpPr>
      <dsp:spPr>
        <a:xfrm>
          <a:off x="669371" y="547859"/>
          <a:ext cx="1619135" cy="1231078"/>
        </a:xfrm>
        <a:custGeom>
          <a:avLst/>
          <a:gdLst/>
          <a:ahLst/>
          <a:cxnLst/>
          <a:rect l="0" t="0" r="0" b="0"/>
          <a:pathLst>
            <a:path>
              <a:moveTo>
                <a:pt x="1619135" y="0"/>
              </a:moveTo>
              <a:lnTo>
                <a:pt x="1619135" y="1090574"/>
              </a:lnTo>
              <a:lnTo>
                <a:pt x="0" y="1090574"/>
              </a:lnTo>
              <a:lnTo>
                <a:pt x="0" y="12310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C40A7-D3D5-4E6E-ACED-5F9FD1F6EF25}">
      <dsp:nvSpPr>
        <dsp:cNvPr id="0" name=""/>
        <dsp:cNvSpPr/>
      </dsp:nvSpPr>
      <dsp:spPr>
        <a:xfrm>
          <a:off x="1619443" y="22242"/>
          <a:ext cx="1338128" cy="525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IGUALDAD MATERIAL</a:t>
          </a:r>
          <a:endParaRPr lang="es-ES" sz="1300" kern="1200" dirty="0"/>
        </a:p>
      </dsp:txBody>
      <dsp:txXfrm>
        <a:off x="1619443" y="22242"/>
        <a:ext cx="1338128" cy="525616"/>
      </dsp:txXfrm>
    </dsp:sp>
    <dsp:sp modelId="{D89F5D4E-5D35-414A-9515-DA7DE0B0F6A9}">
      <dsp:nvSpPr>
        <dsp:cNvPr id="0" name=""/>
        <dsp:cNvSpPr/>
      </dsp:nvSpPr>
      <dsp:spPr>
        <a:xfrm>
          <a:off x="307" y="1778937"/>
          <a:ext cx="1338128" cy="6690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ESTADO DE SALUD</a:t>
          </a:r>
          <a:endParaRPr lang="es-ES" sz="1300" kern="1200" dirty="0"/>
        </a:p>
      </dsp:txBody>
      <dsp:txXfrm>
        <a:off x="307" y="1778937"/>
        <a:ext cx="1338128" cy="669064"/>
      </dsp:txXfrm>
    </dsp:sp>
    <dsp:sp modelId="{8E161C33-8475-4CBB-B2BB-CFE920087F3B}">
      <dsp:nvSpPr>
        <dsp:cNvPr id="0" name=""/>
        <dsp:cNvSpPr/>
      </dsp:nvSpPr>
      <dsp:spPr>
        <a:xfrm>
          <a:off x="1619443" y="1778937"/>
          <a:ext cx="1338128" cy="6690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CULTURALES </a:t>
          </a:r>
          <a:endParaRPr lang="es-ES" sz="1300" kern="1200" dirty="0"/>
        </a:p>
      </dsp:txBody>
      <dsp:txXfrm>
        <a:off x="1619443" y="1778937"/>
        <a:ext cx="1338128" cy="669064"/>
      </dsp:txXfrm>
    </dsp:sp>
    <dsp:sp modelId="{B707E226-0603-4B88-99C0-7E7F68904E5B}">
      <dsp:nvSpPr>
        <dsp:cNvPr id="0" name=""/>
        <dsp:cNvSpPr/>
      </dsp:nvSpPr>
      <dsp:spPr>
        <a:xfrm>
          <a:off x="3238578" y="1778937"/>
          <a:ext cx="1338128" cy="6690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ECONÓMICAS</a:t>
          </a:r>
          <a:endParaRPr lang="es-ES" sz="1300" kern="1200" dirty="0"/>
        </a:p>
      </dsp:txBody>
      <dsp:txXfrm>
        <a:off x="3238578" y="1778937"/>
        <a:ext cx="1338128" cy="669064"/>
      </dsp:txXfrm>
    </dsp:sp>
    <dsp:sp modelId="{22A8A939-8489-4A57-BF14-4C54E6B70716}">
      <dsp:nvSpPr>
        <dsp:cNvPr id="0" name=""/>
        <dsp:cNvSpPr/>
      </dsp:nvSpPr>
      <dsp:spPr>
        <a:xfrm>
          <a:off x="809875" y="828866"/>
          <a:ext cx="1338128" cy="6690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CONDICIONES DIFERENCIADORAS</a:t>
          </a:r>
          <a:endParaRPr lang="es-ES" sz="1300" kern="1200" dirty="0"/>
        </a:p>
      </dsp:txBody>
      <dsp:txXfrm>
        <a:off x="809875" y="828866"/>
        <a:ext cx="1338128" cy="6690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3452-44F1-48CC-8F20-E65D202A7E39}">
      <dsp:nvSpPr>
        <dsp:cNvPr id="0" name=""/>
        <dsp:cNvSpPr/>
      </dsp:nvSpPr>
      <dsp:spPr>
        <a:xfrm>
          <a:off x="2325840" y="1600860"/>
          <a:ext cx="1956607" cy="195660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/>
            <a:t>ACTUALIZACIÓN </a:t>
          </a:r>
          <a:endParaRPr lang="es-ES" sz="1100" b="1" kern="1200" dirty="0"/>
        </a:p>
      </dsp:txBody>
      <dsp:txXfrm>
        <a:off x="2719205" y="2059186"/>
        <a:ext cx="1169877" cy="1005736"/>
      </dsp:txXfrm>
    </dsp:sp>
    <dsp:sp modelId="{1B4FF8F9-72E4-4066-9E6E-30AFE14E239D}">
      <dsp:nvSpPr>
        <dsp:cNvPr id="0" name=""/>
        <dsp:cNvSpPr/>
      </dsp:nvSpPr>
      <dsp:spPr>
        <a:xfrm>
          <a:off x="1187450" y="1138389"/>
          <a:ext cx="1422987" cy="1422987"/>
        </a:xfrm>
        <a:prstGeom prst="gear6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/>
            <a:t>COMPLETA</a:t>
          </a:r>
          <a:endParaRPr lang="es-ES" sz="1100" b="1" kern="1200" dirty="0"/>
        </a:p>
      </dsp:txBody>
      <dsp:txXfrm>
        <a:off x="1545691" y="1498795"/>
        <a:ext cx="706505" cy="702175"/>
      </dsp:txXfrm>
    </dsp:sp>
    <dsp:sp modelId="{B872E9D8-2331-4276-B4B6-59B6C4D28D00}">
      <dsp:nvSpPr>
        <dsp:cNvPr id="0" name=""/>
        <dsp:cNvSpPr/>
      </dsp:nvSpPr>
      <dsp:spPr>
        <a:xfrm rot="20700000">
          <a:off x="1916933" y="156673"/>
          <a:ext cx="1394237" cy="1394237"/>
        </a:xfrm>
        <a:prstGeom prst="gear6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/>
            <a:t>OPORTUNA</a:t>
          </a:r>
          <a:endParaRPr lang="es-ES" sz="1100" b="1" kern="1200" dirty="0"/>
        </a:p>
      </dsp:txBody>
      <dsp:txXfrm rot="-20700000">
        <a:off x="2222730" y="462470"/>
        <a:ext cx="782642" cy="782642"/>
      </dsp:txXfrm>
    </dsp:sp>
    <dsp:sp modelId="{E76C75D8-7E0E-486D-B181-81221EF733A1}">
      <dsp:nvSpPr>
        <dsp:cNvPr id="0" name=""/>
        <dsp:cNvSpPr/>
      </dsp:nvSpPr>
      <dsp:spPr>
        <a:xfrm>
          <a:off x="2168524" y="1309496"/>
          <a:ext cx="2504457" cy="2504457"/>
        </a:xfrm>
        <a:prstGeom prst="circularArrow">
          <a:avLst>
            <a:gd name="adj1" fmla="val 4688"/>
            <a:gd name="adj2" fmla="val 299029"/>
            <a:gd name="adj3" fmla="val 2498915"/>
            <a:gd name="adj4" fmla="val 1589895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2E8B7-B086-47DD-AD16-D5CEDAB3C19F}">
      <dsp:nvSpPr>
        <dsp:cNvPr id="0" name=""/>
        <dsp:cNvSpPr/>
      </dsp:nvSpPr>
      <dsp:spPr>
        <a:xfrm>
          <a:off x="935442" y="826269"/>
          <a:ext cx="1819644" cy="18196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6BCC1-4320-415A-9B60-E04300296379}">
      <dsp:nvSpPr>
        <dsp:cNvPr id="0" name=""/>
        <dsp:cNvSpPr/>
      </dsp:nvSpPr>
      <dsp:spPr>
        <a:xfrm>
          <a:off x="1661966" y="-145983"/>
          <a:ext cx="1961943" cy="19619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35296-2A1F-44D1-AFAA-1587002DEEA0}">
      <dsp:nvSpPr>
        <dsp:cNvPr id="0" name=""/>
        <dsp:cNvSpPr/>
      </dsp:nvSpPr>
      <dsp:spPr>
        <a:xfrm>
          <a:off x="2298223" y="994112"/>
          <a:ext cx="2415010" cy="24150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200" kern="1200" dirty="0" smtClean="0"/>
            <a:t>Ley Estatal Art. 11 </a:t>
          </a:r>
          <a:endParaRPr lang="es-ES" sz="4200" kern="1200" dirty="0"/>
        </a:p>
      </dsp:txBody>
      <dsp:txXfrm>
        <a:off x="2651893" y="1347782"/>
        <a:ext cx="1707670" cy="1707670"/>
      </dsp:txXfrm>
    </dsp:sp>
    <dsp:sp modelId="{A338F81B-0795-4152-AD3F-D04160C8BC9C}">
      <dsp:nvSpPr>
        <dsp:cNvPr id="0" name=""/>
        <dsp:cNvSpPr/>
      </dsp:nvSpPr>
      <dsp:spPr>
        <a:xfrm>
          <a:off x="2901976" y="23878"/>
          <a:ext cx="1207505" cy="120750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ACCESIBLE</a:t>
          </a:r>
          <a:endParaRPr lang="es-ES" sz="1200" b="1" kern="1200" dirty="0"/>
        </a:p>
      </dsp:txBody>
      <dsp:txXfrm>
        <a:off x="3078811" y="200713"/>
        <a:ext cx="853835" cy="853835"/>
      </dsp:txXfrm>
    </dsp:sp>
    <dsp:sp modelId="{714852AA-1331-4ED9-BB6F-7683408864CB}">
      <dsp:nvSpPr>
        <dsp:cNvPr id="0" name=""/>
        <dsp:cNvSpPr/>
      </dsp:nvSpPr>
      <dsp:spPr>
        <a:xfrm>
          <a:off x="3913714" y="392121"/>
          <a:ext cx="1207505" cy="120750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COMPLETA</a:t>
          </a:r>
          <a:endParaRPr lang="es-ES" sz="1200" b="1" kern="1200" dirty="0"/>
        </a:p>
      </dsp:txBody>
      <dsp:txXfrm>
        <a:off x="4090549" y="568956"/>
        <a:ext cx="853835" cy="853835"/>
      </dsp:txXfrm>
    </dsp:sp>
    <dsp:sp modelId="{C7905F4B-07EF-41BF-92EE-893346D5C9FD}">
      <dsp:nvSpPr>
        <dsp:cNvPr id="0" name=""/>
        <dsp:cNvSpPr/>
      </dsp:nvSpPr>
      <dsp:spPr>
        <a:xfrm>
          <a:off x="4452049" y="1324545"/>
          <a:ext cx="1207505" cy="12075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CONFIABLE</a:t>
          </a:r>
          <a:endParaRPr lang="es-ES" sz="1200" b="1" kern="1200" dirty="0"/>
        </a:p>
      </dsp:txBody>
      <dsp:txXfrm>
        <a:off x="4628884" y="1501380"/>
        <a:ext cx="853835" cy="853835"/>
      </dsp:txXfrm>
    </dsp:sp>
    <dsp:sp modelId="{9EB16ECC-40A1-4112-9F48-67120F7DFAFB}">
      <dsp:nvSpPr>
        <dsp:cNvPr id="0" name=""/>
        <dsp:cNvSpPr/>
      </dsp:nvSpPr>
      <dsp:spPr>
        <a:xfrm>
          <a:off x="4265087" y="2384857"/>
          <a:ext cx="1207505" cy="120750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VERIFICABLE</a:t>
          </a:r>
          <a:endParaRPr lang="es-ES" sz="1000" b="1" kern="1200" dirty="0"/>
        </a:p>
      </dsp:txBody>
      <dsp:txXfrm>
        <a:off x="4441922" y="2561692"/>
        <a:ext cx="853835" cy="853835"/>
      </dsp:txXfrm>
    </dsp:sp>
    <dsp:sp modelId="{912D413F-7B5F-4E59-AA81-FDED6005C55A}">
      <dsp:nvSpPr>
        <dsp:cNvPr id="0" name=""/>
        <dsp:cNvSpPr/>
      </dsp:nvSpPr>
      <dsp:spPr>
        <a:xfrm>
          <a:off x="3440311" y="3076927"/>
          <a:ext cx="1207505" cy="120750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VERAZ</a:t>
          </a:r>
          <a:endParaRPr lang="es-ES" sz="1400" b="1" kern="1200" dirty="0"/>
        </a:p>
      </dsp:txBody>
      <dsp:txXfrm>
        <a:off x="3617146" y="3253762"/>
        <a:ext cx="853835" cy="853835"/>
      </dsp:txXfrm>
    </dsp:sp>
    <dsp:sp modelId="{CAE8E971-6B40-45AD-AE93-1E397B5A3736}">
      <dsp:nvSpPr>
        <dsp:cNvPr id="0" name=""/>
        <dsp:cNvSpPr/>
      </dsp:nvSpPr>
      <dsp:spPr>
        <a:xfrm>
          <a:off x="2363641" y="3076927"/>
          <a:ext cx="1207505" cy="120750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OPORTUNA</a:t>
          </a:r>
          <a:endParaRPr lang="es-ES" sz="1000" b="1" kern="1200" dirty="0"/>
        </a:p>
      </dsp:txBody>
      <dsp:txXfrm>
        <a:off x="2540476" y="3253762"/>
        <a:ext cx="853835" cy="853835"/>
      </dsp:txXfrm>
    </dsp:sp>
    <dsp:sp modelId="{01EB5F23-09C5-4C96-BE91-8570BC2338C0}">
      <dsp:nvSpPr>
        <dsp:cNvPr id="0" name=""/>
        <dsp:cNvSpPr/>
      </dsp:nvSpPr>
      <dsp:spPr>
        <a:xfrm>
          <a:off x="1538864" y="2384857"/>
          <a:ext cx="1207505" cy="120750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ACTUALIZADA</a:t>
          </a:r>
          <a:endParaRPr lang="es-ES" sz="1000" b="1" kern="1200" dirty="0"/>
        </a:p>
      </dsp:txBody>
      <dsp:txXfrm>
        <a:off x="1715699" y="2561692"/>
        <a:ext cx="853835" cy="853835"/>
      </dsp:txXfrm>
    </dsp:sp>
    <dsp:sp modelId="{FB34BAAD-FA94-4AD9-AB43-C5DCE11196F3}">
      <dsp:nvSpPr>
        <dsp:cNvPr id="0" name=""/>
        <dsp:cNvSpPr/>
      </dsp:nvSpPr>
      <dsp:spPr>
        <a:xfrm>
          <a:off x="1351902" y="1324545"/>
          <a:ext cx="1207505" cy="12075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CONGRUENTE</a:t>
          </a:r>
          <a:endParaRPr lang="es-ES" sz="1000" b="1" kern="1200" dirty="0"/>
        </a:p>
      </dsp:txBody>
      <dsp:txXfrm>
        <a:off x="1528737" y="1501380"/>
        <a:ext cx="853835" cy="853835"/>
      </dsp:txXfrm>
    </dsp:sp>
    <dsp:sp modelId="{61D2D0CB-A740-4046-965F-50399F7968AE}">
      <dsp:nvSpPr>
        <dsp:cNvPr id="0" name=""/>
        <dsp:cNvSpPr/>
      </dsp:nvSpPr>
      <dsp:spPr>
        <a:xfrm>
          <a:off x="1890237" y="392121"/>
          <a:ext cx="1207505" cy="120750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INTEGRAL</a:t>
          </a:r>
          <a:r>
            <a:rPr lang="es-ES" sz="1000" kern="1200" dirty="0" smtClean="0"/>
            <a:t> </a:t>
          </a:r>
          <a:endParaRPr lang="es-ES" sz="1000" kern="1200" dirty="0"/>
        </a:p>
      </dsp:txBody>
      <dsp:txXfrm>
        <a:off x="2067072" y="568956"/>
        <a:ext cx="853835" cy="8538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38CBD-94E2-4966-8FBA-EB810EF6A0C1}">
      <dsp:nvSpPr>
        <dsp:cNvPr id="0" name=""/>
        <dsp:cNvSpPr/>
      </dsp:nvSpPr>
      <dsp:spPr>
        <a:xfrm>
          <a:off x="577775" y="0"/>
          <a:ext cx="3851838" cy="4286939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95E21-AAFA-4B92-BC7B-4CB632F1C37F}">
      <dsp:nvSpPr>
        <dsp:cNvPr id="0" name=""/>
        <dsp:cNvSpPr/>
      </dsp:nvSpPr>
      <dsp:spPr>
        <a:xfrm>
          <a:off x="1925919" y="430996"/>
          <a:ext cx="2503694" cy="1014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EJERCCIO DEL DERECHO</a:t>
          </a:r>
          <a:endParaRPr lang="es-ES" sz="2500" kern="1200" dirty="0"/>
        </a:p>
      </dsp:txBody>
      <dsp:txXfrm>
        <a:off x="1975457" y="480534"/>
        <a:ext cx="2404618" cy="915722"/>
      </dsp:txXfrm>
    </dsp:sp>
    <dsp:sp modelId="{274A7E65-15CE-4ECA-AD41-470ECB6A252B}">
      <dsp:nvSpPr>
        <dsp:cNvPr id="0" name=""/>
        <dsp:cNvSpPr/>
      </dsp:nvSpPr>
      <dsp:spPr>
        <a:xfrm>
          <a:off x="1925919" y="1572645"/>
          <a:ext cx="2503694" cy="1014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617032"/>
              <a:satOff val="-10836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PLANTEAMIENTO</a:t>
          </a:r>
          <a:endParaRPr lang="es-ES" sz="2500" kern="1200" dirty="0"/>
        </a:p>
      </dsp:txBody>
      <dsp:txXfrm>
        <a:off x="1975457" y="1622183"/>
        <a:ext cx="2404618" cy="915722"/>
      </dsp:txXfrm>
    </dsp:sp>
    <dsp:sp modelId="{8EF94199-F489-4D42-9FB3-36E363539407}">
      <dsp:nvSpPr>
        <dsp:cNvPr id="0" name=""/>
        <dsp:cNvSpPr/>
      </dsp:nvSpPr>
      <dsp:spPr>
        <a:xfrm>
          <a:off x="1925919" y="2714293"/>
          <a:ext cx="2503694" cy="1014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-1234063"/>
              <a:satOff val="-2167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ENTREGA DE INFORMACIÓN </a:t>
          </a:r>
          <a:endParaRPr lang="es-ES" sz="2500" kern="1200" dirty="0"/>
        </a:p>
      </dsp:txBody>
      <dsp:txXfrm>
        <a:off x="1975457" y="2763831"/>
        <a:ext cx="2404618" cy="9157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412A1-3380-44A0-A28D-5164BA4A2027}">
      <dsp:nvSpPr>
        <dsp:cNvPr id="0" name=""/>
        <dsp:cNvSpPr/>
      </dsp:nvSpPr>
      <dsp:spPr>
        <a:xfrm>
          <a:off x="-4491" y="279066"/>
          <a:ext cx="2769141" cy="250027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“…</a:t>
          </a:r>
          <a:r>
            <a:rPr lang="es-MX" sz="1600" kern="1200" dirty="0" smtClean="0"/>
            <a:t>los sujetos obligados deberán otorgar acceso a los documentos que se encuentren en sus archivos o que estén obligados a documentar de acuerdo con sus facultades, competencias o funciones”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438571" y="279066"/>
        <a:ext cx="2326079" cy="2500270"/>
      </dsp:txXfrm>
    </dsp:sp>
    <dsp:sp modelId="{4519ED20-B10D-4094-8794-5EFB36D3CBDC}">
      <dsp:nvSpPr>
        <dsp:cNvPr id="0" name=""/>
        <dsp:cNvSpPr/>
      </dsp:nvSpPr>
      <dsp:spPr>
        <a:xfrm>
          <a:off x="0" y="7903"/>
          <a:ext cx="795948" cy="6499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129</a:t>
          </a:r>
          <a:endParaRPr lang="es-ES" sz="1800" kern="1200" dirty="0"/>
        </a:p>
      </dsp:txBody>
      <dsp:txXfrm>
        <a:off x="116564" y="103081"/>
        <a:ext cx="562820" cy="459557"/>
      </dsp:txXfrm>
    </dsp:sp>
    <dsp:sp modelId="{8D45D111-0151-405C-A0A6-AD2540E6007E}">
      <dsp:nvSpPr>
        <dsp:cNvPr id="0" name=""/>
        <dsp:cNvSpPr/>
      </dsp:nvSpPr>
      <dsp:spPr>
        <a:xfrm>
          <a:off x="2965513" y="544503"/>
          <a:ext cx="3099009" cy="213358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“…los sujetos obligados solo proporcionarán la información público que se les requiera y que obren en archivos y en el estado en que se encuentre.”</a:t>
          </a:r>
          <a:endParaRPr lang="es-MX" sz="2000" kern="1200" dirty="0"/>
        </a:p>
      </dsp:txBody>
      <dsp:txXfrm>
        <a:off x="3461355" y="544503"/>
        <a:ext cx="2603167" cy="2133589"/>
      </dsp:txXfrm>
    </dsp:sp>
    <dsp:sp modelId="{5C266670-3AB6-415B-9E22-63A10F45DD79}">
      <dsp:nvSpPr>
        <dsp:cNvPr id="0" name=""/>
        <dsp:cNvSpPr/>
      </dsp:nvSpPr>
      <dsp:spPr>
        <a:xfrm>
          <a:off x="2883601" y="0"/>
          <a:ext cx="794298" cy="6881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12</a:t>
          </a:r>
          <a:endParaRPr lang="es-ES" sz="1800" kern="1200" dirty="0"/>
        </a:p>
      </dsp:txBody>
      <dsp:txXfrm>
        <a:off x="2999923" y="100779"/>
        <a:ext cx="561654" cy="4866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731FE-2023-4C72-A139-913EE08FFAA4}">
      <dsp:nvSpPr>
        <dsp:cNvPr id="0" name=""/>
        <dsp:cNvSpPr/>
      </dsp:nvSpPr>
      <dsp:spPr>
        <a:xfrm>
          <a:off x="133686" y="0"/>
          <a:ext cx="3221390" cy="44413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PROCEDIMENTAL</a:t>
          </a:r>
          <a:endParaRPr lang="es-ES" sz="2400" kern="1200" dirty="0"/>
        </a:p>
      </dsp:txBody>
      <dsp:txXfrm>
        <a:off x="133686" y="0"/>
        <a:ext cx="3221390" cy="1332411"/>
      </dsp:txXfrm>
    </dsp:sp>
    <dsp:sp modelId="{CD29CABA-4ED2-4DEB-9E57-C61EDE0E7CFA}">
      <dsp:nvSpPr>
        <dsp:cNvPr id="0" name=""/>
        <dsp:cNvSpPr/>
      </dsp:nvSpPr>
      <dsp:spPr>
        <a:xfrm>
          <a:off x="325487" y="1333712"/>
          <a:ext cx="2577112" cy="1339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En el procedimiento de acceso, la persona reciba la información que solicitó y no otra</a:t>
          </a:r>
          <a:r>
            <a:rPr lang="es-ES" sz="2400" kern="1200" dirty="0" smtClean="0"/>
            <a:t>. </a:t>
          </a:r>
          <a:endParaRPr lang="es-ES" sz="2400" kern="1200" dirty="0"/>
        </a:p>
      </dsp:txBody>
      <dsp:txXfrm>
        <a:off x="364709" y="1372934"/>
        <a:ext cx="2498668" cy="1260690"/>
      </dsp:txXfrm>
    </dsp:sp>
    <dsp:sp modelId="{B5B6B51B-F5A2-4031-A285-A2A7C6F2469B}">
      <dsp:nvSpPr>
        <dsp:cNvPr id="0" name=""/>
        <dsp:cNvSpPr/>
      </dsp:nvSpPr>
      <dsp:spPr>
        <a:xfrm>
          <a:off x="325487" y="2878867"/>
          <a:ext cx="2577112" cy="1339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El Sujeto Obligado debe analizar el requerimiento, buscar la información que colma el planteamiento y entregarlo.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64709" y="2918089"/>
        <a:ext cx="2498668" cy="1260690"/>
      </dsp:txXfrm>
    </dsp:sp>
    <dsp:sp modelId="{2BA02888-C513-415F-9501-7D724071D7FB}">
      <dsp:nvSpPr>
        <dsp:cNvPr id="0" name=""/>
        <dsp:cNvSpPr/>
      </dsp:nvSpPr>
      <dsp:spPr>
        <a:xfrm>
          <a:off x="3466343" y="0"/>
          <a:ext cx="3221390" cy="44413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SUSTANTIVA</a:t>
          </a:r>
          <a:endParaRPr lang="es-ES" sz="2400" kern="1200" dirty="0"/>
        </a:p>
      </dsp:txBody>
      <dsp:txXfrm>
        <a:off x="3466343" y="0"/>
        <a:ext cx="3221390" cy="1332411"/>
      </dsp:txXfrm>
    </dsp:sp>
    <dsp:sp modelId="{2B06F449-2154-4D9C-8C1B-AB044CAAC596}">
      <dsp:nvSpPr>
        <dsp:cNvPr id="0" name=""/>
        <dsp:cNvSpPr/>
      </dsp:nvSpPr>
      <dsp:spPr>
        <a:xfrm>
          <a:off x="3788482" y="1332453"/>
          <a:ext cx="2577112" cy="12867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El Sujeto Obligado tiene el deber de documentar todo acto realizado en el ejercicio de las atribuciones legalmente establecidas.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826170" y="1370141"/>
        <a:ext cx="2501736" cy="1211392"/>
      </dsp:txXfrm>
    </dsp:sp>
    <dsp:sp modelId="{51E08171-6D32-40D6-AE4E-05A42B3ED375}">
      <dsp:nvSpPr>
        <dsp:cNvPr id="0" name=""/>
        <dsp:cNvSpPr/>
      </dsp:nvSpPr>
      <dsp:spPr>
        <a:xfrm>
          <a:off x="3788482" y="2709763"/>
          <a:ext cx="2577112" cy="1509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Atribuciones que se regulan procedimentalmente por reglamentos o manuales de procedimientos</a:t>
          </a:r>
          <a:r>
            <a:rPr lang="es-ES" sz="1800" kern="1200" dirty="0" smtClean="0"/>
            <a:t>. </a:t>
          </a:r>
          <a:endParaRPr lang="es-ES" sz="1800" kern="1200" dirty="0"/>
        </a:p>
      </dsp:txBody>
      <dsp:txXfrm>
        <a:off x="3832694" y="2753975"/>
        <a:ext cx="2488688" cy="142107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A0292-024B-4AC6-9CEE-B57A7A7E43CE}">
      <dsp:nvSpPr>
        <dsp:cNvPr id="0" name=""/>
        <dsp:cNvSpPr/>
      </dsp:nvSpPr>
      <dsp:spPr>
        <a:xfrm>
          <a:off x="2262375" y="1415354"/>
          <a:ext cx="91440" cy="525288"/>
        </a:xfrm>
        <a:custGeom>
          <a:avLst/>
          <a:gdLst/>
          <a:ahLst/>
          <a:cxnLst/>
          <a:rect l="0" t="0" r="0" b="0"/>
          <a:pathLst>
            <a:path>
              <a:moveTo>
                <a:pt x="102896" y="0"/>
              </a:moveTo>
              <a:lnTo>
                <a:pt x="102896" y="525288"/>
              </a:lnTo>
              <a:lnTo>
                <a:pt x="45720" y="525288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9DB96-F3BC-4C30-85EA-ECE3B040AD57}">
      <dsp:nvSpPr>
        <dsp:cNvPr id="0" name=""/>
        <dsp:cNvSpPr/>
      </dsp:nvSpPr>
      <dsp:spPr>
        <a:xfrm>
          <a:off x="2365272" y="1415354"/>
          <a:ext cx="1195607" cy="105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400"/>
              </a:lnTo>
              <a:lnTo>
                <a:pt x="1195607" y="993400"/>
              </a:lnTo>
              <a:lnTo>
                <a:pt x="1195607" y="105057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F1844-6F5A-42F0-8073-9BEFAF408CCC}">
      <dsp:nvSpPr>
        <dsp:cNvPr id="0" name=""/>
        <dsp:cNvSpPr/>
      </dsp:nvSpPr>
      <dsp:spPr>
        <a:xfrm>
          <a:off x="2365272" y="1415354"/>
          <a:ext cx="93598" cy="105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400"/>
              </a:lnTo>
              <a:lnTo>
                <a:pt x="93598" y="993400"/>
              </a:lnTo>
              <a:lnTo>
                <a:pt x="93598" y="105057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A8A96-E719-4D38-85A7-48A784E637AA}">
      <dsp:nvSpPr>
        <dsp:cNvPr id="0" name=""/>
        <dsp:cNvSpPr/>
      </dsp:nvSpPr>
      <dsp:spPr>
        <a:xfrm>
          <a:off x="1263263" y="1415354"/>
          <a:ext cx="1102008" cy="1050577"/>
        </a:xfrm>
        <a:custGeom>
          <a:avLst/>
          <a:gdLst/>
          <a:ahLst/>
          <a:cxnLst/>
          <a:rect l="0" t="0" r="0" b="0"/>
          <a:pathLst>
            <a:path>
              <a:moveTo>
                <a:pt x="1102008" y="0"/>
              </a:moveTo>
              <a:lnTo>
                <a:pt x="1102008" y="993400"/>
              </a:lnTo>
              <a:lnTo>
                <a:pt x="0" y="993400"/>
              </a:lnTo>
              <a:lnTo>
                <a:pt x="0" y="1050577"/>
              </a:lnTo>
            </a:path>
          </a:pathLst>
        </a:custGeom>
        <a:noFill/>
        <a:ln w="15875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FDF72-EA6E-4DE2-BC7B-55F5258E8023}">
      <dsp:nvSpPr>
        <dsp:cNvPr id="0" name=""/>
        <dsp:cNvSpPr/>
      </dsp:nvSpPr>
      <dsp:spPr>
        <a:xfrm>
          <a:off x="1521362" y="841613"/>
          <a:ext cx="1687820" cy="57374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solidFill>
                <a:schemeClr val="tx1"/>
              </a:solidFill>
            </a:rPr>
            <a:t>EXPEDIENTE</a:t>
          </a:r>
          <a:endParaRPr lang="es-ES" sz="2000" b="0" kern="1200" dirty="0">
            <a:solidFill>
              <a:schemeClr val="tx1"/>
            </a:solidFill>
          </a:endParaRPr>
        </a:p>
      </dsp:txBody>
      <dsp:txXfrm>
        <a:off x="1521362" y="841613"/>
        <a:ext cx="1687820" cy="573741"/>
      </dsp:txXfrm>
    </dsp:sp>
    <dsp:sp modelId="{D3506023-A6F9-4417-A3A5-3BDB77877999}">
      <dsp:nvSpPr>
        <dsp:cNvPr id="0" name=""/>
        <dsp:cNvSpPr/>
      </dsp:nvSpPr>
      <dsp:spPr>
        <a:xfrm>
          <a:off x="671846" y="2465931"/>
          <a:ext cx="1182835" cy="346861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PRODUCIDO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671846" y="2465931"/>
        <a:ext cx="1182835" cy="346861"/>
      </dsp:txXfrm>
    </dsp:sp>
    <dsp:sp modelId="{98BC03B5-D414-479B-8DF8-5B3958A804E9}">
      <dsp:nvSpPr>
        <dsp:cNvPr id="0" name=""/>
        <dsp:cNvSpPr/>
      </dsp:nvSpPr>
      <dsp:spPr>
        <a:xfrm>
          <a:off x="1969034" y="2465931"/>
          <a:ext cx="979672" cy="304997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RECIBIDO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69034" y="2465931"/>
        <a:ext cx="979672" cy="304997"/>
      </dsp:txXfrm>
    </dsp:sp>
    <dsp:sp modelId="{36A2F6AD-F024-43EF-8337-EB34FD52D38C}">
      <dsp:nvSpPr>
        <dsp:cNvPr id="0" name=""/>
        <dsp:cNvSpPr/>
      </dsp:nvSpPr>
      <dsp:spPr>
        <a:xfrm>
          <a:off x="3063060" y="2465931"/>
          <a:ext cx="995638" cy="36736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UTILIZADO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3063060" y="2465931"/>
        <a:ext cx="995638" cy="367360"/>
      </dsp:txXfrm>
    </dsp:sp>
    <dsp:sp modelId="{5D72CE0C-285D-4E64-A94C-4557E988ED6F}">
      <dsp:nvSpPr>
        <dsp:cNvPr id="0" name=""/>
        <dsp:cNvSpPr/>
      </dsp:nvSpPr>
      <dsp:spPr>
        <a:xfrm>
          <a:off x="1257" y="1529708"/>
          <a:ext cx="2306837" cy="82186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solidFill>
                <a:schemeClr val="tx1"/>
              </a:solidFill>
            </a:rPr>
            <a:t>Testimonios que registran un hecho, acto administrativo, jurídico, fiscal o contable.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257" y="1529708"/>
        <a:ext cx="2306837" cy="82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13E40-1BBD-413B-BED1-35801AC058DA}">
      <dsp:nvSpPr>
        <dsp:cNvPr id="0" name=""/>
        <dsp:cNvSpPr/>
      </dsp:nvSpPr>
      <dsp:spPr>
        <a:xfrm>
          <a:off x="0" y="230776"/>
          <a:ext cx="5123543" cy="2049417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0D485-C5B6-4D79-9C26-E9B2E6CA4F75}">
      <dsp:nvSpPr>
        <dsp:cNvPr id="0" name=""/>
        <dsp:cNvSpPr/>
      </dsp:nvSpPr>
      <dsp:spPr>
        <a:xfrm>
          <a:off x="614825" y="589424"/>
          <a:ext cx="1690769" cy="100421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2014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Elemento esencial en la protección del derecho</a:t>
          </a:r>
          <a:endParaRPr lang="es-ES" sz="1600" kern="1200" dirty="0"/>
        </a:p>
      </dsp:txBody>
      <dsp:txXfrm>
        <a:off x="614825" y="589424"/>
        <a:ext cx="1690769" cy="1004214"/>
      </dsp:txXfrm>
    </dsp:sp>
    <dsp:sp modelId="{14C72EB1-4566-4841-AA6B-D231AEC5E4F0}">
      <dsp:nvSpPr>
        <dsp:cNvPr id="0" name=""/>
        <dsp:cNvSpPr/>
      </dsp:nvSpPr>
      <dsp:spPr>
        <a:xfrm>
          <a:off x="2561771" y="917331"/>
          <a:ext cx="1998181" cy="100421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Posibilidad de acceder a la información en </a:t>
          </a:r>
          <a:r>
            <a:rPr lang="es-ES" sz="1600" u="sng" kern="1200" dirty="0" smtClean="0"/>
            <a:t>posesión</a:t>
          </a:r>
          <a:r>
            <a:rPr lang="es-ES" sz="1600" kern="1200" dirty="0" smtClean="0"/>
            <a:t> del sujeto obligado. </a:t>
          </a:r>
          <a:endParaRPr lang="es-ES" sz="1600" kern="1200" dirty="0"/>
        </a:p>
      </dsp:txBody>
      <dsp:txXfrm>
        <a:off x="2561771" y="917331"/>
        <a:ext cx="1998181" cy="100421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0C13C-BE82-4D53-94F6-A5766F53657B}">
      <dsp:nvSpPr>
        <dsp:cNvPr id="0" name=""/>
        <dsp:cNvSpPr/>
      </dsp:nvSpPr>
      <dsp:spPr>
        <a:xfrm rot="5400000">
          <a:off x="-159881" y="162498"/>
          <a:ext cx="1065876" cy="746113"/>
        </a:xfrm>
        <a:prstGeom prst="chevron">
          <a:avLst/>
        </a:prstGeom>
        <a:solidFill>
          <a:srgbClr val="BE4AB8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rgbClr val="002060"/>
              </a:solidFill>
            </a:rPr>
            <a:t>1</a:t>
          </a:r>
          <a:endParaRPr lang="es-ES" sz="3200" b="1" kern="1200" dirty="0">
            <a:solidFill>
              <a:srgbClr val="002060"/>
            </a:solidFill>
          </a:endParaRPr>
        </a:p>
      </dsp:txBody>
      <dsp:txXfrm rot="-5400000">
        <a:off x="1" y="375674"/>
        <a:ext cx="746113" cy="319763"/>
      </dsp:txXfrm>
    </dsp:sp>
    <dsp:sp modelId="{4DBAD9B8-CA82-45DB-A546-A44196FB3F1C}">
      <dsp:nvSpPr>
        <dsp:cNvPr id="0" name=""/>
        <dsp:cNvSpPr/>
      </dsp:nvSpPr>
      <dsp:spPr>
        <a:xfrm rot="5400000">
          <a:off x="2635143" y="-1886412"/>
          <a:ext cx="693183" cy="44712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>
              <a:solidFill>
                <a:srgbClr val="BE4AB8"/>
              </a:solidFill>
            </a:rPr>
            <a:t>No se podría acceder a información generada y notificada a otro sujeto obligado, sin que existiera una copia del testimonio del mismo</a:t>
          </a:r>
          <a:r>
            <a:rPr lang="es-ES" sz="1600" kern="1200" dirty="0" smtClean="0">
              <a:solidFill>
                <a:schemeClr val="accent5">
                  <a:lumMod val="50000"/>
                </a:schemeClr>
              </a:solidFill>
            </a:rPr>
            <a:t>. </a:t>
          </a:r>
          <a:endParaRPr lang="es-ES" sz="16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746113" y="36456"/>
        <a:ext cx="4437406" cy="625507"/>
      </dsp:txXfrm>
    </dsp:sp>
    <dsp:sp modelId="{6B198F6C-D63F-4E81-86D3-1B8AA88DEFB7}">
      <dsp:nvSpPr>
        <dsp:cNvPr id="0" name=""/>
        <dsp:cNvSpPr/>
      </dsp:nvSpPr>
      <dsp:spPr>
        <a:xfrm rot="5400000">
          <a:off x="-159881" y="1024033"/>
          <a:ext cx="1065876" cy="746113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accent5">
                  <a:lumMod val="50000"/>
                </a:schemeClr>
              </a:solidFill>
            </a:rPr>
            <a:t>2</a:t>
          </a:r>
          <a:endParaRPr lang="es-ES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" y="1237209"/>
        <a:ext cx="746113" cy="319763"/>
      </dsp:txXfrm>
    </dsp:sp>
    <dsp:sp modelId="{F1CCC4C4-9872-4E64-835B-5E4D5551DC80}">
      <dsp:nvSpPr>
        <dsp:cNvPr id="0" name=""/>
        <dsp:cNvSpPr/>
      </dsp:nvSpPr>
      <dsp:spPr>
        <a:xfrm rot="5400000">
          <a:off x="2635325" y="-1025060"/>
          <a:ext cx="692819" cy="4471244"/>
        </a:xfrm>
        <a:prstGeom prst="round2Same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FFC000"/>
              </a:solidFill>
            </a:rPr>
            <a:t>Seria imposible que entregara información recibida de otro sujeto obligado</a:t>
          </a:r>
          <a:endParaRPr lang="es-ES" sz="1800" b="1" kern="1200" dirty="0">
            <a:solidFill>
              <a:srgbClr val="FFC000"/>
            </a:solidFill>
          </a:endParaRPr>
        </a:p>
      </dsp:txBody>
      <dsp:txXfrm rot="-5400000">
        <a:off x="746113" y="897973"/>
        <a:ext cx="4437423" cy="625177"/>
      </dsp:txXfrm>
    </dsp:sp>
    <dsp:sp modelId="{05DE6707-6AD6-42DA-A640-1B935BCA4A17}">
      <dsp:nvSpPr>
        <dsp:cNvPr id="0" name=""/>
        <dsp:cNvSpPr/>
      </dsp:nvSpPr>
      <dsp:spPr>
        <a:xfrm rot="5400000">
          <a:off x="-159881" y="1885567"/>
          <a:ext cx="1065876" cy="746113"/>
        </a:xfrm>
        <a:prstGeom prst="chevron">
          <a:avLst/>
        </a:prstGeom>
        <a:solidFill>
          <a:srgbClr val="FF3300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accent5">
                  <a:lumMod val="50000"/>
                </a:schemeClr>
              </a:solidFill>
            </a:rPr>
            <a:t>3</a:t>
          </a:r>
          <a:endParaRPr lang="es-ES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1" y="2098743"/>
        <a:ext cx="746113" cy="319763"/>
      </dsp:txXfrm>
    </dsp:sp>
    <dsp:sp modelId="{1373A063-818E-41E4-AE55-BF7928DC8BD6}">
      <dsp:nvSpPr>
        <dsp:cNvPr id="0" name=""/>
        <dsp:cNvSpPr/>
      </dsp:nvSpPr>
      <dsp:spPr>
        <a:xfrm rot="5400000">
          <a:off x="2635325" y="-163526"/>
          <a:ext cx="692819" cy="4471244"/>
        </a:xfrm>
        <a:prstGeom prst="round2SameRect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FF0000"/>
              </a:solidFill>
            </a:rPr>
            <a:t>Afectaría la cualidad de ser verificable</a:t>
          </a:r>
          <a:endParaRPr lang="es-ES" sz="1800" b="1" kern="1200" dirty="0">
            <a:solidFill>
              <a:srgbClr val="FF0000"/>
            </a:solidFill>
          </a:endParaRPr>
        </a:p>
      </dsp:txBody>
      <dsp:txXfrm rot="-5400000">
        <a:off x="746113" y="1759507"/>
        <a:ext cx="4437423" cy="6251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54785-1FC4-4820-B26C-26423D3393B9}">
      <dsp:nvSpPr>
        <dsp:cNvPr id="0" name=""/>
        <dsp:cNvSpPr/>
      </dsp:nvSpPr>
      <dsp:spPr>
        <a:xfrm>
          <a:off x="587" y="606887"/>
          <a:ext cx="2168219" cy="65530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CONGRUENTE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18115" y="702853"/>
        <a:ext cx="1533163" cy="463368"/>
      </dsp:txXfrm>
    </dsp:sp>
    <dsp:sp modelId="{71E00BD1-609F-4801-99AC-3796176C8A0E}">
      <dsp:nvSpPr>
        <dsp:cNvPr id="0" name=""/>
        <dsp:cNvSpPr/>
      </dsp:nvSpPr>
      <dsp:spPr>
        <a:xfrm>
          <a:off x="894660" y="1315398"/>
          <a:ext cx="380074" cy="380074"/>
        </a:xfrm>
        <a:prstGeom prst="mathPlus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945039" y="1460738"/>
        <a:ext cx="279316" cy="89394"/>
      </dsp:txXfrm>
    </dsp:sp>
    <dsp:sp modelId="{1816178A-BD66-4D45-9161-F675CDBE2BE4}">
      <dsp:nvSpPr>
        <dsp:cNvPr id="0" name=""/>
        <dsp:cNvSpPr/>
      </dsp:nvSpPr>
      <dsp:spPr>
        <a:xfrm>
          <a:off x="39044" y="1748683"/>
          <a:ext cx="2091306" cy="65530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CONFIABLE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45309" y="1844649"/>
        <a:ext cx="1478776" cy="463368"/>
      </dsp:txXfrm>
    </dsp:sp>
    <dsp:sp modelId="{851DA888-655F-4D41-BE5B-C6BF13F01DA7}">
      <dsp:nvSpPr>
        <dsp:cNvPr id="0" name=""/>
        <dsp:cNvSpPr/>
      </dsp:nvSpPr>
      <dsp:spPr>
        <a:xfrm>
          <a:off x="894660" y="2457194"/>
          <a:ext cx="380074" cy="380074"/>
        </a:xfrm>
        <a:prstGeom prst="mathPlus">
          <a:avLst/>
        </a:prstGeom>
        <a:solidFill>
          <a:schemeClr val="accent4">
            <a:shade val="90000"/>
            <a:hueOff val="-180301"/>
            <a:satOff val="-6906"/>
            <a:lumOff val="17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/>
        </a:p>
      </dsp:txBody>
      <dsp:txXfrm>
        <a:off x="945039" y="2602534"/>
        <a:ext cx="279316" cy="89394"/>
      </dsp:txXfrm>
    </dsp:sp>
    <dsp:sp modelId="{1ADC0725-611D-49F7-B198-AED5E281923B}">
      <dsp:nvSpPr>
        <dsp:cNvPr id="0" name=""/>
        <dsp:cNvSpPr/>
      </dsp:nvSpPr>
      <dsp:spPr>
        <a:xfrm>
          <a:off x="27" y="2890479"/>
          <a:ext cx="2169340" cy="65530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VERIFICABLE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317719" y="2986445"/>
        <a:ext cx="1533956" cy="463368"/>
      </dsp:txXfrm>
    </dsp:sp>
    <dsp:sp modelId="{1AA83B02-3C2C-48E6-9DE1-0CCBCF75A789}">
      <dsp:nvSpPr>
        <dsp:cNvPr id="0" name=""/>
        <dsp:cNvSpPr/>
      </dsp:nvSpPr>
      <dsp:spPr>
        <a:xfrm rot="31258">
          <a:off x="2228685" y="1822624"/>
          <a:ext cx="286396" cy="530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360602"/>
            <a:satOff val="-13811"/>
            <a:lumOff val="345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500" kern="1200"/>
        </a:p>
      </dsp:txBody>
      <dsp:txXfrm>
        <a:off x="2228687" y="1928398"/>
        <a:ext cx="200477" cy="318497"/>
      </dsp:txXfrm>
    </dsp:sp>
    <dsp:sp modelId="{D2C9DA0A-DAFA-4606-9A3D-91F1360B9DA3}">
      <dsp:nvSpPr>
        <dsp:cNvPr id="0" name=""/>
        <dsp:cNvSpPr/>
      </dsp:nvSpPr>
      <dsp:spPr>
        <a:xfrm>
          <a:off x="2562575" y="1440430"/>
          <a:ext cx="1310601" cy="1310601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FIEL Y VERAZ</a:t>
          </a:r>
          <a:endParaRPr lang="es-ES" sz="2300" b="1" kern="1200" dirty="0">
            <a:solidFill>
              <a:schemeClr val="tx1"/>
            </a:solidFill>
          </a:endParaRPr>
        </a:p>
      </dsp:txBody>
      <dsp:txXfrm>
        <a:off x="2754508" y="1632363"/>
        <a:ext cx="926735" cy="9267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D1FE7-1A6E-4253-AA72-D881C7FD9869}">
      <dsp:nvSpPr>
        <dsp:cNvPr id="0" name=""/>
        <dsp:cNvSpPr/>
      </dsp:nvSpPr>
      <dsp:spPr>
        <a:xfrm>
          <a:off x="703539" y="554420"/>
          <a:ext cx="1599700" cy="15999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2BD30-C079-4EA2-80EC-E8C221D200B0}">
      <dsp:nvSpPr>
        <dsp:cNvPr id="0" name=""/>
        <dsp:cNvSpPr/>
      </dsp:nvSpPr>
      <dsp:spPr>
        <a:xfrm>
          <a:off x="562320" y="1132048"/>
          <a:ext cx="1878533" cy="444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CUMPLIMIENTO DE ATRIBUCIONES</a:t>
          </a:r>
          <a:endParaRPr lang="es-ES" sz="1800" b="1" kern="1200" dirty="0"/>
        </a:p>
      </dsp:txBody>
      <dsp:txXfrm>
        <a:off x="562320" y="1132048"/>
        <a:ext cx="1878533" cy="444354"/>
      </dsp:txXfrm>
    </dsp:sp>
    <dsp:sp modelId="{D232BAAC-1F7A-426C-BD9E-66BB63C2166E}">
      <dsp:nvSpPr>
        <dsp:cNvPr id="0" name=""/>
        <dsp:cNvSpPr/>
      </dsp:nvSpPr>
      <dsp:spPr>
        <a:xfrm>
          <a:off x="259228" y="1473706"/>
          <a:ext cx="1599700" cy="15999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shade val="80000"/>
            <a:hueOff val="-144909"/>
            <a:satOff val="-5639"/>
            <a:lumOff val="137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B10B2-A768-4AB3-A442-10F41CE3294B}">
      <dsp:nvSpPr>
        <dsp:cNvPr id="0" name=""/>
        <dsp:cNvSpPr/>
      </dsp:nvSpPr>
      <dsp:spPr>
        <a:xfrm>
          <a:off x="187200" y="2056652"/>
          <a:ext cx="1743755" cy="444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smtClean="0"/>
            <a:t>CORRECTA O INCORRECTA</a:t>
          </a:r>
          <a:endParaRPr lang="es-ES" sz="1800" b="1" kern="1200" dirty="0"/>
        </a:p>
      </dsp:txBody>
      <dsp:txXfrm>
        <a:off x="187200" y="2056652"/>
        <a:ext cx="1743755" cy="444354"/>
      </dsp:txXfrm>
    </dsp:sp>
    <dsp:sp modelId="{9D42CC42-DE10-4A0C-ABAE-7AA36C9FB308}">
      <dsp:nvSpPr>
        <dsp:cNvPr id="0" name=""/>
        <dsp:cNvSpPr/>
      </dsp:nvSpPr>
      <dsp:spPr>
        <a:xfrm>
          <a:off x="817396" y="2503001"/>
          <a:ext cx="1374390" cy="137494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shade val="80000"/>
            <a:hueOff val="-289818"/>
            <a:satOff val="-11278"/>
            <a:lumOff val="274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91066-153B-46D6-AC86-BFA224793432}">
      <dsp:nvSpPr>
        <dsp:cNvPr id="0" name=""/>
        <dsp:cNvSpPr/>
      </dsp:nvSpPr>
      <dsp:spPr>
        <a:xfrm>
          <a:off x="190449" y="2982585"/>
          <a:ext cx="2626482" cy="444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APEGADA A LA NORMA O SIN OBSERVAR LA MISMA</a:t>
          </a:r>
          <a:endParaRPr lang="es-ES" sz="2000" b="1" kern="1200" dirty="0"/>
        </a:p>
      </dsp:txBody>
      <dsp:txXfrm>
        <a:off x="190449" y="2982585"/>
        <a:ext cx="2626482" cy="44435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A3C4-7488-4F9D-9834-54309858E4C7}">
      <dsp:nvSpPr>
        <dsp:cNvPr id="0" name=""/>
        <dsp:cNvSpPr/>
      </dsp:nvSpPr>
      <dsp:spPr>
        <a:xfrm>
          <a:off x="3889951" y="3095263"/>
          <a:ext cx="1953549" cy="14603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/>
        </a:p>
      </dsp:txBody>
      <dsp:txXfrm>
        <a:off x="4176042" y="3309119"/>
        <a:ext cx="1381367" cy="1032591"/>
      </dsp:txXfrm>
    </dsp:sp>
    <dsp:sp modelId="{B76AB40F-26E9-4042-A4B5-658BC4193473}">
      <dsp:nvSpPr>
        <dsp:cNvPr id="0" name=""/>
        <dsp:cNvSpPr/>
      </dsp:nvSpPr>
      <dsp:spPr>
        <a:xfrm rot="10800000">
          <a:off x="1450904" y="3617322"/>
          <a:ext cx="2304899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1A5E3-E377-4B65-A5BA-3EDE916EC810}">
      <dsp:nvSpPr>
        <dsp:cNvPr id="0" name=""/>
        <dsp:cNvSpPr/>
      </dsp:nvSpPr>
      <dsp:spPr>
        <a:xfrm>
          <a:off x="939798" y="3416530"/>
          <a:ext cx="1022212" cy="81776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PUBICIDAD</a:t>
          </a:r>
          <a:endParaRPr lang="es-ES" sz="1400" b="1" kern="1200" dirty="0"/>
        </a:p>
      </dsp:txBody>
      <dsp:txXfrm>
        <a:off x="963750" y="3440482"/>
        <a:ext cx="974308" cy="769865"/>
      </dsp:txXfrm>
    </dsp:sp>
    <dsp:sp modelId="{E277991C-49A3-4CE6-B65C-35EFD8994164}">
      <dsp:nvSpPr>
        <dsp:cNvPr id="0" name=""/>
        <dsp:cNvSpPr/>
      </dsp:nvSpPr>
      <dsp:spPr>
        <a:xfrm rot="12150000">
          <a:off x="1621323" y="2760571"/>
          <a:ext cx="2354045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5CDE2-F775-4667-B168-B7B9C63786B9}">
      <dsp:nvSpPr>
        <dsp:cNvPr id="0" name=""/>
        <dsp:cNvSpPr/>
      </dsp:nvSpPr>
      <dsp:spPr>
        <a:xfrm>
          <a:off x="1199812" y="2109352"/>
          <a:ext cx="1022212" cy="81776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COMPLETA</a:t>
          </a:r>
          <a:endParaRPr lang="es-ES" sz="1400" b="1" kern="1200" dirty="0"/>
        </a:p>
      </dsp:txBody>
      <dsp:txXfrm>
        <a:off x="1223764" y="2133304"/>
        <a:ext cx="974308" cy="769865"/>
      </dsp:txXfrm>
    </dsp:sp>
    <dsp:sp modelId="{7E8A80D4-33DA-426F-84C6-32FC649C7638}">
      <dsp:nvSpPr>
        <dsp:cNvPr id="0" name=""/>
        <dsp:cNvSpPr/>
      </dsp:nvSpPr>
      <dsp:spPr>
        <a:xfrm rot="13500000">
          <a:off x="2093111" y="2066897"/>
          <a:ext cx="2446380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FFCC-5B5D-4307-B92A-3A59AF5093FC}">
      <dsp:nvSpPr>
        <dsp:cNvPr id="0" name=""/>
        <dsp:cNvSpPr/>
      </dsp:nvSpPr>
      <dsp:spPr>
        <a:xfrm>
          <a:off x="1897526" y="1001179"/>
          <a:ext cx="1107699" cy="8177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OPORTUNA</a:t>
          </a:r>
          <a:endParaRPr lang="es-ES" sz="1400" b="1" kern="1200" dirty="0"/>
        </a:p>
      </dsp:txBody>
      <dsp:txXfrm>
        <a:off x="1921478" y="1025131"/>
        <a:ext cx="1059795" cy="769865"/>
      </dsp:txXfrm>
    </dsp:sp>
    <dsp:sp modelId="{9C9CC3A8-3EDB-4912-8C2C-2C5361829615}">
      <dsp:nvSpPr>
        <dsp:cNvPr id="0" name=""/>
        <dsp:cNvSpPr/>
      </dsp:nvSpPr>
      <dsp:spPr>
        <a:xfrm rot="14850000">
          <a:off x="2783419" y="1623073"/>
          <a:ext cx="2514523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8BD89-3174-4B9A-AFE8-975EF19DFF1B}">
      <dsp:nvSpPr>
        <dsp:cNvPr id="0" name=""/>
        <dsp:cNvSpPr/>
      </dsp:nvSpPr>
      <dsp:spPr>
        <a:xfrm>
          <a:off x="3048442" y="260722"/>
          <a:ext cx="1022212" cy="8177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ACCESIBLE</a:t>
          </a:r>
          <a:r>
            <a:rPr lang="es-ES" sz="1100" b="1" kern="1200" dirty="0" smtClean="0"/>
            <a:t> </a:t>
          </a:r>
          <a:endParaRPr lang="es-ES" sz="1100" b="1" kern="1200" dirty="0"/>
        </a:p>
      </dsp:txBody>
      <dsp:txXfrm>
        <a:off x="3072394" y="284674"/>
        <a:ext cx="974308" cy="769865"/>
      </dsp:txXfrm>
    </dsp:sp>
    <dsp:sp modelId="{92D080D4-6F8F-4205-AF82-32384C8FBCE6}">
      <dsp:nvSpPr>
        <dsp:cNvPr id="0" name=""/>
        <dsp:cNvSpPr/>
      </dsp:nvSpPr>
      <dsp:spPr>
        <a:xfrm rot="16200000">
          <a:off x="3597747" y="1470479"/>
          <a:ext cx="2537958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D0D61-BCB7-4D25-B60C-4190CE69EE74}">
      <dsp:nvSpPr>
        <dsp:cNvPr id="0" name=""/>
        <dsp:cNvSpPr/>
      </dsp:nvSpPr>
      <dsp:spPr>
        <a:xfrm>
          <a:off x="4355620" y="709"/>
          <a:ext cx="1022212" cy="81776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CONFIABLE</a:t>
          </a:r>
          <a:endParaRPr lang="es-ES" sz="1400" b="1" kern="1200" dirty="0"/>
        </a:p>
      </dsp:txBody>
      <dsp:txXfrm>
        <a:off x="4379572" y="24661"/>
        <a:ext cx="974308" cy="769865"/>
      </dsp:txXfrm>
    </dsp:sp>
    <dsp:sp modelId="{D66D55BF-AA0C-4513-B6E3-0DED5A0DC4DB}">
      <dsp:nvSpPr>
        <dsp:cNvPr id="0" name=""/>
        <dsp:cNvSpPr/>
      </dsp:nvSpPr>
      <dsp:spPr>
        <a:xfrm rot="17550000">
          <a:off x="4435509" y="1623073"/>
          <a:ext cx="2514523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57CD3-AB1B-4D7E-A6AB-89D848157A09}">
      <dsp:nvSpPr>
        <dsp:cNvPr id="0" name=""/>
        <dsp:cNvSpPr/>
      </dsp:nvSpPr>
      <dsp:spPr>
        <a:xfrm>
          <a:off x="5662798" y="260722"/>
          <a:ext cx="1022212" cy="817769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VERIFICABLE</a:t>
          </a:r>
          <a:endParaRPr lang="es-ES" sz="1200" b="1" kern="1200" dirty="0"/>
        </a:p>
      </dsp:txBody>
      <dsp:txXfrm>
        <a:off x="5686750" y="284674"/>
        <a:ext cx="974308" cy="769865"/>
      </dsp:txXfrm>
    </dsp:sp>
    <dsp:sp modelId="{57A79A95-C590-4EAF-B48B-6D5A8EFE55B5}">
      <dsp:nvSpPr>
        <dsp:cNvPr id="0" name=""/>
        <dsp:cNvSpPr/>
      </dsp:nvSpPr>
      <dsp:spPr>
        <a:xfrm rot="18900000">
          <a:off x="5193960" y="2066897"/>
          <a:ext cx="2446380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F74A8-0F65-46E8-949B-07ECFC9F8A4F}">
      <dsp:nvSpPr>
        <dsp:cNvPr id="0" name=""/>
        <dsp:cNvSpPr/>
      </dsp:nvSpPr>
      <dsp:spPr>
        <a:xfrm>
          <a:off x="6770970" y="1001179"/>
          <a:ext cx="1022212" cy="8177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VERAZ</a:t>
          </a:r>
          <a:endParaRPr lang="es-ES" sz="1400" b="1" kern="1200" dirty="0"/>
        </a:p>
      </dsp:txBody>
      <dsp:txXfrm>
        <a:off x="6794922" y="1025131"/>
        <a:ext cx="974308" cy="769865"/>
      </dsp:txXfrm>
    </dsp:sp>
    <dsp:sp modelId="{455EB22F-83A7-486C-A13A-F3F4FD46EEFD}">
      <dsp:nvSpPr>
        <dsp:cNvPr id="0" name=""/>
        <dsp:cNvSpPr/>
      </dsp:nvSpPr>
      <dsp:spPr>
        <a:xfrm rot="20250000">
          <a:off x="5758083" y="2760571"/>
          <a:ext cx="2354045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1E09D-5D56-467C-B149-CB08F2C177EC}">
      <dsp:nvSpPr>
        <dsp:cNvPr id="0" name=""/>
        <dsp:cNvSpPr/>
      </dsp:nvSpPr>
      <dsp:spPr>
        <a:xfrm>
          <a:off x="7511427" y="2109352"/>
          <a:ext cx="1022212" cy="81776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/>
            <a:t>ACTUALIZADA</a:t>
          </a:r>
          <a:endParaRPr lang="es-ES" sz="1100" b="1" kern="1200" dirty="0"/>
        </a:p>
      </dsp:txBody>
      <dsp:txXfrm>
        <a:off x="7535379" y="2133304"/>
        <a:ext cx="974308" cy="769865"/>
      </dsp:txXfrm>
    </dsp:sp>
    <dsp:sp modelId="{1C1A024D-E7E3-4AA7-9E5B-D27970282A63}">
      <dsp:nvSpPr>
        <dsp:cNvPr id="0" name=""/>
        <dsp:cNvSpPr/>
      </dsp:nvSpPr>
      <dsp:spPr>
        <a:xfrm>
          <a:off x="5977648" y="3617322"/>
          <a:ext cx="2304899" cy="4161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9DE20-6987-4F2C-A84A-66D78718953C}">
      <dsp:nvSpPr>
        <dsp:cNvPr id="0" name=""/>
        <dsp:cNvSpPr/>
      </dsp:nvSpPr>
      <dsp:spPr>
        <a:xfrm>
          <a:off x="7771441" y="3416530"/>
          <a:ext cx="1022212" cy="81776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CONGRUENTE</a:t>
          </a:r>
          <a:endParaRPr lang="es-ES" sz="1200" b="1" kern="1200" dirty="0"/>
        </a:p>
      </dsp:txBody>
      <dsp:txXfrm>
        <a:off x="7795393" y="3440482"/>
        <a:ext cx="974308" cy="7698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3A842-BBAE-43A3-94A9-7A2C1B2A2A17}">
      <dsp:nvSpPr>
        <dsp:cNvPr id="0" name=""/>
        <dsp:cNvSpPr/>
      </dsp:nvSpPr>
      <dsp:spPr>
        <a:xfrm>
          <a:off x="-3026223" y="-466013"/>
          <a:ext cx="3610011" cy="3610011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FEEC6-9223-479F-A079-7D355724B758}">
      <dsp:nvSpPr>
        <dsp:cNvPr id="0" name=""/>
        <dsp:cNvSpPr/>
      </dsp:nvSpPr>
      <dsp:spPr>
        <a:xfrm>
          <a:off x="306272" y="205883"/>
          <a:ext cx="1981421" cy="41198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0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87317D"/>
              </a:solidFill>
            </a:rPr>
            <a:t>PÚBLICA</a:t>
          </a:r>
          <a:endParaRPr lang="es-ES" sz="2200" kern="1200" dirty="0">
            <a:solidFill>
              <a:srgbClr val="87317D"/>
            </a:solidFill>
          </a:endParaRPr>
        </a:p>
      </dsp:txBody>
      <dsp:txXfrm>
        <a:off x="306272" y="205883"/>
        <a:ext cx="1981421" cy="411981"/>
      </dsp:txXfrm>
    </dsp:sp>
    <dsp:sp modelId="{14A3D559-3473-4276-BCFC-6604786FFD2C}">
      <dsp:nvSpPr>
        <dsp:cNvPr id="0" name=""/>
        <dsp:cNvSpPr/>
      </dsp:nvSpPr>
      <dsp:spPr>
        <a:xfrm>
          <a:off x="48784" y="154385"/>
          <a:ext cx="514976" cy="514976"/>
        </a:xfrm>
        <a:prstGeom prst="notchedRightArrow">
          <a:avLst/>
        </a:prstGeom>
        <a:solidFill>
          <a:srgbClr val="E1ADDB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85853-C5F2-47EF-A5A5-EEA53B87C0B7}">
      <dsp:nvSpPr>
        <dsp:cNvPr id="0" name=""/>
        <dsp:cNvSpPr/>
      </dsp:nvSpPr>
      <dsp:spPr>
        <a:xfrm>
          <a:off x="542470" y="823962"/>
          <a:ext cx="1745223" cy="41198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0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87317D"/>
              </a:solidFill>
            </a:rPr>
            <a:t>COMPLETA</a:t>
          </a:r>
          <a:endParaRPr lang="es-ES" sz="2200" kern="1200" dirty="0">
            <a:solidFill>
              <a:srgbClr val="87317D"/>
            </a:solidFill>
          </a:endParaRPr>
        </a:p>
      </dsp:txBody>
      <dsp:txXfrm>
        <a:off x="542470" y="823962"/>
        <a:ext cx="1745223" cy="411981"/>
      </dsp:txXfrm>
    </dsp:sp>
    <dsp:sp modelId="{A5A5814F-08D3-4913-83CC-CC65DB8F9165}">
      <dsp:nvSpPr>
        <dsp:cNvPr id="0" name=""/>
        <dsp:cNvSpPr/>
      </dsp:nvSpPr>
      <dsp:spPr>
        <a:xfrm>
          <a:off x="284982" y="772464"/>
          <a:ext cx="514976" cy="514976"/>
        </a:xfrm>
        <a:prstGeom prst="notchedRightArrow">
          <a:avLst/>
        </a:prstGeom>
        <a:solidFill>
          <a:srgbClr val="E1ADDB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1EBD7-DCC7-4882-AF29-A4FF4A6D1A29}">
      <dsp:nvSpPr>
        <dsp:cNvPr id="0" name=""/>
        <dsp:cNvSpPr/>
      </dsp:nvSpPr>
      <dsp:spPr>
        <a:xfrm>
          <a:off x="542470" y="1442041"/>
          <a:ext cx="1745223" cy="41198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0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87317D"/>
              </a:solidFill>
            </a:rPr>
            <a:t>OPORTUNA</a:t>
          </a:r>
          <a:endParaRPr lang="es-ES" sz="2200" kern="1200" dirty="0">
            <a:solidFill>
              <a:srgbClr val="87317D"/>
            </a:solidFill>
          </a:endParaRPr>
        </a:p>
      </dsp:txBody>
      <dsp:txXfrm>
        <a:off x="542470" y="1442041"/>
        <a:ext cx="1745223" cy="411981"/>
      </dsp:txXfrm>
    </dsp:sp>
    <dsp:sp modelId="{DB490147-F011-471D-BA17-020A9343FD0C}">
      <dsp:nvSpPr>
        <dsp:cNvPr id="0" name=""/>
        <dsp:cNvSpPr/>
      </dsp:nvSpPr>
      <dsp:spPr>
        <a:xfrm>
          <a:off x="284982" y="1390543"/>
          <a:ext cx="514976" cy="514976"/>
        </a:xfrm>
        <a:prstGeom prst="notchedRightArrow">
          <a:avLst/>
        </a:prstGeom>
        <a:solidFill>
          <a:srgbClr val="E1ADDB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A0B4B-0D86-4680-9A7B-A86D4816DBD5}">
      <dsp:nvSpPr>
        <dsp:cNvPr id="0" name=""/>
        <dsp:cNvSpPr/>
      </dsp:nvSpPr>
      <dsp:spPr>
        <a:xfrm>
          <a:off x="306272" y="2060120"/>
          <a:ext cx="1981421" cy="41198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010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rgbClr val="87317D"/>
              </a:solidFill>
            </a:rPr>
            <a:t>ACCESIBLE</a:t>
          </a:r>
        </a:p>
      </dsp:txBody>
      <dsp:txXfrm>
        <a:off x="306272" y="2060120"/>
        <a:ext cx="1981421" cy="411981"/>
      </dsp:txXfrm>
    </dsp:sp>
    <dsp:sp modelId="{E31A89FB-6C74-48AA-A75B-E0EA93D7D3FF}">
      <dsp:nvSpPr>
        <dsp:cNvPr id="0" name=""/>
        <dsp:cNvSpPr/>
      </dsp:nvSpPr>
      <dsp:spPr>
        <a:xfrm>
          <a:off x="48784" y="2008622"/>
          <a:ext cx="514976" cy="514976"/>
        </a:xfrm>
        <a:prstGeom prst="notchedRightArrow">
          <a:avLst/>
        </a:prstGeom>
        <a:solidFill>
          <a:srgbClr val="E1ADDB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5FEBC-6E3A-43AC-8148-71D6C4EA028C}">
      <dsp:nvSpPr>
        <dsp:cNvPr id="0" name=""/>
        <dsp:cNvSpPr/>
      </dsp:nvSpPr>
      <dsp:spPr>
        <a:xfrm>
          <a:off x="710487" y="2102399"/>
          <a:ext cx="208550" cy="692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275" y="0"/>
              </a:lnTo>
              <a:lnTo>
                <a:pt x="104275" y="692416"/>
              </a:lnTo>
              <a:lnTo>
                <a:pt x="208550" y="692416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96684" y="2430529"/>
        <a:ext cx="36157" cy="36157"/>
      </dsp:txXfrm>
    </dsp:sp>
    <dsp:sp modelId="{4FCD6887-3B12-4B9A-947D-F41B74BA81F1}">
      <dsp:nvSpPr>
        <dsp:cNvPr id="0" name=""/>
        <dsp:cNvSpPr/>
      </dsp:nvSpPr>
      <dsp:spPr>
        <a:xfrm>
          <a:off x="710487" y="1955659"/>
          <a:ext cx="208550" cy="146739"/>
        </a:xfrm>
        <a:custGeom>
          <a:avLst/>
          <a:gdLst/>
          <a:ahLst/>
          <a:cxnLst/>
          <a:rect l="0" t="0" r="0" b="0"/>
          <a:pathLst>
            <a:path>
              <a:moveTo>
                <a:pt x="0" y="146739"/>
              </a:moveTo>
              <a:lnTo>
                <a:pt x="104275" y="146739"/>
              </a:lnTo>
              <a:lnTo>
                <a:pt x="104275" y="0"/>
              </a:lnTo>
              <a:lnTo>
                <a:pt x="208550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808387" y="2022654"/>
        <a:ext cx="12750" cy="12750"/>
      </dsp:txXfrm>
    </dsp:sp>
    <dsp:sp modelId="{2EEFC920-2995-4929-9AF4-72D737AFB068}">
      <dsp:nvSpPr>
        <dsp:cNvPr id="0" name=""/>
        <dsp:cNvSpPr/>
      </dsp:nvSpPr>
      <dsp:spPr>
        <a:xfrm>
          <a:off x="710487" y="1263243"/>
          <a:ext cx="208550" cy="839155"/>
        </a:xfrm>
        <a:custGeom>
          <a:avLst/>
          <a:gdLst/>
          <a:ahLst/>
          <a:cxnLst/>
          <a:rect l="0" t="0" r="0" b="0"/>
          <a:pathLst>
            <a:path>
              <a:moveTo>
                <a:pt x="0" y="839155"/>
              </a:moveTo>
              <a:lnTo>
                <a:pt x="104275" y="839155"/>
              </a:lnTo>
              <a:lnTo>
                <a:pt x="104275" y="0"/>
              </a:lnTo>
              <a:lnTo>
                <a:pt x="208550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93145" y="1661204"/>
        <a:ext cx="43234" cy="43234"/>
      </dsp:txXfrm>
    </dsp:sp>
    <dsp:sp modelId="{0169E3C7-ABF5-4A4C-A516-D42EB29F9CF7}">
      <dsp:nvSpPr>
        <dsp:cNvPr id="0" name=""/>
        <dsp:cNvSpPr/>
      </dsp:nvSpPr>
      <dsp:spPr>
        <a:xfrm rot="16200000">
          <a:off x="-1024197" y="1825433"/>
          <a:ext cx="2915436" cy="553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EJERCICIO DEL PODER</a:t>
          </a:r>
          <a:endParaRPr lang="es-ES" sz="2500" kern="1200" dirty="0"/>
        </a:p>
      </dsp:txBody>
      <dsp:txXfrm>
        <a:off x="-1024197" y="1825433"/>
        <a:ext cx="2915436" cy="553932"/>
      </dsp:txXfrm>
    </dsp:sp>
    <dsp:sp modelId="{F27CA1EF-19C1-418C-8330-633875F4D64D}">
      <dsp:nvSpPr>
        <dsp:cNvPr id="0" name=""/>
        <dsp:cNvSpPr/>
      </dsp:nvSpPr>
      <dsp:spPr>
        <a:xfrm>
          <a:off x="919037" y="986277"/>
          <a:ext cx="1816900" cy="553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CENTRALIZADAS Y AUTORITARIAS</a:t>
          </a:r>
          <a:endParaRPr lang="es-ES" sz="1600" kern="1200" dirty="0"/>
        </a:p>
      </dsp:txBody>
      <dsp:txXfrm>
        <a:off x="919037" y="986277"/>
        <a:ext cx="1816900" cy="553932"/>
      </dsp:txXfrm>
    </dsp:sp>
    <dsp:sp modelId="{3B45FF90-5695-4CA7-A565-D0D4F3670B79}">
      <dsp:nvSpPr>
        <dsp:cNvPr id="0" name=""/>
        <dsp:cNvSpPr/>
      </dsp:nvSpPr>
      <dsp:spPr>
        <a:xfrm>
          <a:off x="919037" y="1678693"/>
          <a:ext cx="1816900" cy="5539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PARTICIPACIÓN DE LA COMUNIDAD</a:t>
          </a:r>
          <a:endParaRPr lang="es-ES" sz="1600" kern="1200" dirty="0"/>
        </a:p>
      </dsp:txBody>
      <dsp:txXfrm>
        <a:off x="919037" y="1678693"/>
        <a:ext cx="1816900" cy="553932"/>
      </dsp:txXfrm>
    </dsp:sp>
    <dsp:sp modelId="{64DF96FF-1311-4EAD-BC9F-6B2DAEB23059}">
      <dsp:nvSpPr>
        <dsp:cNvPr id="0" name=""/>
        <dsp:cNvSpPr/>
      </dsp:nvSpPr>
      <dsp:spPr>
        <a:xfrm>
          <a:off x="919037" y="2371109"/>
          <a:ext cx="1816900" cy="8474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GENERACIÓN Y REPRODUCCIÓN DE LA </a:t>
          </a:r>
          <a:r>
            <a:rPr lang="es-ES" sz="1600" kern="1200" dirty="0" smtClean="0"/>
            <a:t>INFORMACIÓN </a:t>
          </a:r>
          <a:endParaRPr lang="es-ES" sz="1600" kern="1200" dirty="0"/>
        </a:p>
      </dsp:txBody>
      <dsp:txXfrm>
        <a:off x="919037" y="2371109"/>
        <a:ext cx="1816900" cy="847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877C-59DA-429E-B8F4-86C820470CB4}">
      <dsp:nvSpPr>
        <dsp:cNvPr id="0" name=""/>
        <dsp:cNvSpPr/>
      </dsp:nvSpPr>
      <dsp:spPr>
        <a:xfrm>
          <a:off x="4465" y="1892382"/>
          <a:ext cx="1468096" cy="129931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PUBLICIDAD EN EL ESTADO MODERNO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42521" y="1930438"/>
        <a:ext cx="1391984" cy="1223207"/>
      </dsp:txXfrm>
    </dsp:sp>
    <dsp:sp modelId="{AF201CC2-D15F-4442-99DC-C95D90F043DA}">
      <dsp:nvSpPr>
        <dsp:cNvPr id="0" name=""/>
        <dsp:cNvSpPr/>
      </dsp:nvSpPr>
      <dsp:spPr>
        <a:xfrm rot="17714295">
          <a:off x="1193064" y="2091377"/>
          <a:ext cx="974510" cy="19843"/>
        </a:xfrm>
        <a:custGeom>
          <a:avLst/>
          <a:gdLst/>
          <a:ahLst/>
          <a:cxnLst/>
          <a:rect l="0" t="0" r="0" b="0"/>
          <a:pathLst>
            <a:path>
              <a:moveTo>
                <a:pt x="0" y="9921"/>
              </a:moveTo>
              <a:lnTo>
                <a:pt x="974510" y="992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55956" y="2076936"/>
        <a:ext cx="48725" cy="48725"/>
      </dsp:txXfrm>
    </dsp:sp>
    <dsp:sp modelId="{BEDD205D-9F41-4F9C-B436-511F685A0412}">
      <dsp:nvSpPr>
        <dsp:cNvPr id="0" name=""/>
        <dsp:cNvSpPr/>
      </dsp:nvSpPr>
      <dsp:spPr>
        <a:xfrm>
          <a:off x="1888076" y="990837"/>
          <a:ext cx="1668177" cy="133943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accent6">
                  <a:lumMod val="50000"/>
                </a:schemeClr>
              </a:solidFill>
            </a:rPr>
            <a:t>GENERALIZADA</a:t>
          </a:r>
          <a:endParaRPr lang="es-ES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927307" y="1030068"/>
        <a:ext cx="1589715" cy="1260975"/>
      </dsp:txXfrm>
    </dsp:sp>
    <dsp:sp modelId="{329A4CBF-45EF-4F12-90BA-E8BC7C5E131F}">
      <dsp:nvSpPr>
        <dsp:cNvPr id="0" name=""/>
        <dsp:cNvSpPr/>
      </dsp:nvSpPr>
      <dsp:spPr>
        <a:xfrm rot="18047103">
          <a:off x="3363120" y="1310760"/>
          <a:ext cx="791239" cy="19843"/>
        </a:xfrm>
        <a:custGeom>
          <a:avLst/>
          <a:gdLst/>
          <a:ahLst/>
          <a:cxnLst/>
          <a:rect l="0" t="0" r="0" b="0"/>
          <a:pathLst>
            <a:path>
              <a:moveTo>
                <a:pt x="0" y="9921"/>
              </a:moveTo>
              <a:lnTo>
                <a:pt x="791239" y="992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38958" y="1300901"/>
        <a:ext cx="39561" cy="39561"/>
      </dsp:txXfrm>
    </dsp:sp>
    <dsp:sp modelId="{9EEEBE5D-8083-4BA1-B2B2-357A0B5CE346}">
      <dsp:nvSpPr>
        <dsp:cNvPr id="0" name=""/>
        <dsp:cNvSpPr/>
      </dsp:nvSpPr>
      <dsp:spPr>
        <a:xfrm>
          <a:off x="3961225" y="456667"/>
          <a:ext cx="1360135" cy="104828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LEYES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991928" y="487370"/>
        <a:ext cx="1298729" cy="986875"/>
      </dsp:txXfrm>
    </dsp:sp>
    <dsp:sp modelId="{C477D7E0-DF5F-4C7C-A719-515F2800A371}">
      <dsp:nvSpPr>
        <dsp:cNvPr id="0" name=""/>
        <dsp:cNvSpPr/>
      </dsp:nvSpPr>
      <dsp:spPr>
        <a:xfrm rot="3214556">
          <a:off x="3414108" y="1932182"/>
          <a:ext cx="699806" cy="19843"/>
        </a:xfrm>
        <a:custGeom>
          <a:avLst/>
          <a:gdLst/>
          <a:ahLst/>
          <a:cxnLst/>
          <a:rect l="0" t="0" r="0" b="0"/>
          <a:pathLst>
            <a:path>
              <a:moveTo>
                <a:pt x="0" y="9921"/>
              </a:moveTo>
              <a:lnTo>
                <a:pt x="699806" y="992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746516" y="1924608"/>
        <a:ext cx="34990" cy="34990"/>
      </dsp:txXfrm>
    </dsp:sp>
    <dsp:sp modelId="{12CCA3DD-5BD9-4696-A221-55166EF9CA58}">
      <dsp:nvSpPr>
        <dsp:cNvPr id="0" name=""/>
        <dsp:cNvSpPr/>
      </dsp:nvSpPr>
      <dsp:spPr>
        <a:xfrm>
          <a:off x="3971768" y="1620867"/>
          <a:ext cx="1440630" cy="120556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solidFill>
                <a:schemeClr val="tx1"/>
              </a:solidFill>
            </a:rPr>
            <a:t>ORDENAMIENTOS O ACUERDOS </a:t>
          </a:r>
          <a:endParaRPr lang="es-ES" sz="1300" b="1" kern="1200" dirty="0">
            <a:solidFill>
              <a:schemeClr val="tx1"/>
            </a:solidFill>
          </a:endParaRPr>
        </a:p>
      </dsp:txBody>
      <dsp:txXfrm>
        <a:off x="4007078" y="1656177"/>
        <a:ext cx="1370010" cy="1134949"/>
      </dsp:txXfrm>
    </dsp:sp>
    <dsp:sp modelId="{BF8AA6B0-F8AC-44D7-9788-3C249A84BBE0}">
      <dsp:nvSpPr>
        <dsp:cNvPr id="0" name=""/>
        <dsp:cNvSpPr/>
      </dsp:nvSpPr>
      <dsp:spPr>
        <a:xfrm rot="4068310">
          <a:off x="1130343" y="3041345"/>
          <a:ext cx="1099951" cy="19843"/>
        </a:xfrm>
        <a:custGeom>
          <a:avLst/>
          <a:gdLst/>
          <a:ahLst/>
          <a:cxnLst/>
          <a:rect l="0" t="0" r="0" b="0"/>
          <a:pathLst>
            <a:path>
              <a:moveTo>
                <a:pt x="0" y="9921"/>
              </a:moveTo>
              <a:lnTo>
                <a:pt x="1099951" y="992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52820" y="3023768"/>
        <a:ext cx="54997" cy="54997"/>
      </dsp:txXfrm>
    </dsp:sp>
    <dsp:sp modelId="{8709F547-2015-4718-80A1-EAF4F065079E}">
      <dsp:nvSpPr>
        <dsp:cNvPr id="0" name=""/>
        <dsp:cNvSpPr/>
      </dsp:nvSpPr>
      <dsp:spPr>
        <a:xfrm>
          <a:off x="1888076" y="3027737"/>
          <a:ext cx="1537175" cy="10655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INDIVIDUALIZADA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19284" y="3058945"/>
        <a:ext cx="1474759" cy="1003093"/>
      </dsp:txXfrm>
    </dsp:sp>
    <dsp:sp modelId="{2E8ED648-70BB-434D-8581-6D0AAABF2336}">
      <dsp:nvSpPr>
        <dsp:cNvPr id="0" name=""/>
        <dsp:cNvSpPr/>
      </dsp:nvSpPr>
      <dsp:spPr>
        <a:xfrm>
          <a:off x="3425252" y="3550570"/>
          <a:ext cx="415514" cy="19843"/>
        </a:xfrm>
        <a:custGeom>
          <a:avLst/>
          <a:gdLst/>
          <a:ahLst/>
          <a:cxnLst/>
          <a:rect l="0" t="0" r="0" b="0"/>
          <a:pathLst>
            <a:path>
              <a:moveTo>
                <a:pt x="0" y="9921"/>
              </a:moveTo>
              <a:lnTo>
                <a:pt x="415514" y="992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22622" y="3550104"/>
        <a:ext cx="20775" cy="20775"/>
      </dsp:txXfrm>
    </dsp:sp>
    <dsp:sp modelId="{5E1D3125-5881-43D1-90D0-C633150BC650}">
      <dsp:nvSpPr>
        <dsp:cNvPr id="0" name=""/>
        <dsp:cNvSpPr/>
      </dsp:nvSpPr>
      <dsp:spPr>
        <a:xfrm>
          <a:off x="3840767" y="2904345"/>
          <a:ext cx="1597622" cy="13122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MANDATOS DE AUTORIDAD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3879203" y="2942781"/>
        <a:ext cx="1520750" cy="12354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BAF82-101E-431F-A8CE-03D99FAEF6DE}">
      <dsp:nvSpPr>
        <dsp:cNvPr id="0" name=""/>
        <dsp:cNvSpPr/>
      </dsp:nvSpPr>
      <dsp:spPr>
        <a:xfrm>
          <a:off x="4693" y="328893"/>
          <a:ext cx="1282785" cy="841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</a:rPr>
            <a:t>INFORME DE ACCIONES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9349" y="353549"/>
        <a:ext cx="1233473" cy="792516"/>
      </dsp:txXfrm>
    </dsp:sp>
    <dsp:sp modelId="{89C0D71A-9625-4597-BF98-556B26EF66A9}">
      <dsp:nvSpPr>
        <dsp:cNvPr id="0" name=""/>
        <dsp:cNvSpPr/>
      </dsp:nvSpPr>
      <dsp:spPr>
        <a:xfrm>
          <a:off x="1415757" y="590742"/>
          <a:ext cx="271950" cy="31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415757" y="654368"/>
        <a:ext cx="190365" cy="190878"/>
      </dsp:txXfrm>
    </dsp:sp>
    <dsp:sp modelId="{FA846A1E-D02D-483F-A3E6-9E64B3639640}">
      <dsp:nvSpPr>
        <dsp:cNvPr id="0" name=""/>
        <dsp:cNvSpPr/>
      </dsp:nvSpPr>
      <dsp:spPr>
        <a:xfrm>
          <a:off x="1800593" y="328893"/>
          <a:ext cx="1652984" cy="841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REPRESENTACIÓN POPULAR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1825249" y="353549"/>
        <a:ext cx="1603672" cy="792516"/>
      </dsp:txXfrm>
    </dsp:sp>
    <dsp:sp modelId="{92BEF90D-92FD-40D2-912F-AC35B42A1021}">
      <dsp:nvSpPr>
        <dsp:cNvPr id="0" name=""/>
        <dsp:cNvSpPr/>
      </dsp:nvSpPr>
      <dsp:spPr>
        <a:xfrm>
          <a:off x="3581856" y="590742"/>
          <a:ext cx="271950" cy="3181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581856" y="654368"/>
        <a:ext cx="190365" cy="190878"/>
      </dsp:txXfrm>
    </dsp:sp>
    <dsp:sp modelId="{758A11D7-5303-451C-A1AD-9A5AB6B51EAD}">
      <dsp:nvSpPr>
        <dsp:cNvPr id="0" name=""/>
        <dsp:cNvSpPr/>
      </dsp:nvSpPr>
      <dsp:spPr>
        <a:xfrm>
          <a:off x="3966692" y="328893"/>
          <a:ext cx="1282785" cy="841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RENDICIÓN DE CUENTAS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3991348" y="353549"/>
        <a:ext cx="1233473" cy="7925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1ABAA-1356-4231-B456-CC2A88D11836}">
      <dsp:nvSpPr>
        <dsp:cNvPr id="0" name=""/>
        <dsp:cNvSpPr/>
      </dsp:nvSpPr>
      <dsp:spPr>
        <a:xfrm>
          <a:off x="3154" y="930992"/>
          <a:ext cx="1501367" cy="909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chemeClr val="tx1"/>
              </a:solidFill>
            </a:rPr>
            <a:t>POSEE LA INFORMACIÓN</a:t>
          </a:r>
          <a:endParaRPr lang="es-ES" sz="12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>
              <a:solidFill>
                <a:schemeClr val="tx1"/>
              </a:solidFill>
            </a:rPr>
            <a:t>DECIDE PUBLICARLA Y COMPARTIRLA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4085" y="951923"/>
        <a:ext cx="1459505" cy="672762"/>
      </dsp:txXfrm>
    </dsp:sp>
    <dsp:sp modelId="{CC38D5AC-C22D-4F82-8BCD-36CEC4360658}">
      <dsp:nvSpPr>
        <dsp:cNvPr id="0" name=""/>
        <dsp:cNvSpPr/>
      </dsp:nvSpPr>
      <dsp:spPr>
        <a:xfrm>
          <a:off x="604022" y="875068"/>
          <a:ext cx="1774253" cy="1774253"/>
        </a:xfrm>
        <a:prstGeom prst="leftCircularArrow">
          <a:avLst>
            <a:gd name="adj1" fmla="val 1638"/>
            <a:gd name="adj2" fmla="val 194648"/>
            <a:gd name="adj3" fmla="val 1062593"/>
            <a:gd name="adj4" fmla="val 8116924"/>
            <a:gd name="adj5" fmla="val 19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5F894-9500-4D5F-AC2E-3D6EF8DB5C65}">
      <dsp:nvSpPr>
        <dsp:cNvPr id="0" name=""/>
        <dsp:cNvSpPr/>
      </dsp:nvSpPr>
      <dsp:spPr>
        <a:xfrm>
          <a:off x="237677" y="1803613"/>
          <a:ext cx="1290942" cy="560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GOBERNANTE 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54097" y="1820033"/>
        <a:ext cx="1258102" cy="527785"/>
      </dsp:txXfrm>
    </dsp:sp>
    <dsp:sp modelId="{66E41E85-2B56-4F54-9C00-B283FDA877E5}">
      <dsp:nvSpPr>
        <dsp:cNvPr id="0" name=""/>
        <dsp:cNvSpPr/>
      </dsp:nvSpPr>
      <dsp:spPr>
        <a:xfrm>
          <a:off x="1685722" y="664483"/>
          <a:ext cx="1652711" cy="1564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RECIBE LA INFORMACIÓN 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ADHERIDO A DECISIONES PÚBLICAS </a:t>
          </a:r>
          <a:endParaRPr lang="es-ES" sz="1400" b="1" kern="1200" dirty="0"/>
        </a:p>
      </dsp:txBody>
      <dsp:txXfrm>
        <a:off x="1721728" y="1035767"/>
        <a:ext cx="1580699" cy="1157339"/>
      </dsp:txXfrm>
    </dsp:sp>
    <dsp:sp modelId="{F6F11C6A-D49D-4C40-B799-2EC6E010BDD8}">
      <dsp:nvSpPr>
        <dsp:cNvPr id="0" name=""/>
        <dsp:cNvSpPr/>
      </dsp:nvSpPr>
      <dsp:spPr>
        <a:xfrm>
          <a:off x="2384312" y="243777"/>
          <a:ext cx="2030960" cy="2030960"/>
        </a:xfrm>
        <a:prstGeom prst="circularArrow">
          <a:avLst>
            <a:gd name="adj1" fmla="val 1431"/>
            <a:gd name="adj2" fmla="val 169252"/>
            <a:gd name="adj3" fmla="val 20207801"/>
            <a:gd name="adj4" fmla="val 13128074"/>
            <a:gd name="adj5" fmla="val 167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3AB93-635D-4409-A15D-0C6AABC1CFD7}">
      <dsp:nvSpPr>
        <dsp:cNvPr id="0" name=""/>
        <dsp:cNvSpPr/>
      </dsp:nvSpPr>
      <dsp:spPr>
        <a:xfrm>
          <a:off x="2057134" y="642666"/>
          <a:ext cx="1151614" cy="313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GOBERNADO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066328" y="651860"/>
        <a:ext cx="1133226" cy="295527"/>
      </dsp:txXfrm>
    </dsp:sp>
    <dsp:sp modelId="{D1B341C9-2902-4BC9-8206-575C314D88F8}">
      <dsp:nvSpPr>
        <dsp:cNvPr id="0" name=""/>
        <dsp:cNvSpPr/>
      </dsp:nvSpPr>
      <dsp:spPr>
        <a:xfrm>
          <a:off x="3476835" y="772601"/>
          <a:ext cx="1878165" cy="13429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SOMETIDO A LA RENDICIÓN DE CUENTAS</a:t>
          </a:r>
          <a:endParaRPr lang="es-E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/>
            <a:t>PERMANENTE E INSTANTANEA</a:t>
          </a:r>
          <a:endParaRPr lang="es-ES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000" kern="1200" dirty="0"/>
        </a:p>
      </dsp:txBody>
      <dsp:txXfrm>
        <a:off x="3507741" y="803507"/>
        <a:ext cx="1816353" cy="993401"/>
      </dsp:txXfrm>
    </dsp:sp>
    <dsp:sp modelId="{8857607F-AC85-47DB-A536-4CC44C5342FE}">
      <dsp:nvSpPr>
        <dsp:cNvPr id="0" name=""/>
        <dsp:cNvSpPr/>
      </dsp:nvSpPr>
      <dsp:spPr>
        <a:xfrm>
          <a:off x="3739324" y="1857487"/>
          <a:ext cx="1424878" cy="621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ESTADO CONSTITUCIONAL DE DERECHO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57522" y="1875685"/>
        <a:ext cx="1388482" cy="5849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CFBCD-DF49-4149-BF65-EDD7BF139652}">
      <dsp:nvSpPr>
        <dsp:cNvPr id="0" name=""/>
        <dsp:cNvSpPr/>
      </dsp:nvSpPr>
      <dsp:spPr>
        <a:xfrm>
          <a:off x="0" y="0"/>
          <a:ext cx="3727268" cy="7531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ART. </a:t>
          </a:r>
          <a:r>
            <a:rPr lang="es-ES" sz="3200" b="1" kern="1200" dirty="0" smtClean="0">
              <a:solidFill>
                <a:schemeClr val="tx1"/>
              </a:solidFill>
            </a:rPr>
            <a:t>6 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22060" y="22060"/>
        <a:ext cx="2850891" cy="709054"/>
      </dsp:txXfrm>
    </dsp:sp>
    <dsp:sp modelId="{9DD35388-3769-4D14-9C61-C64FE112CD64}">
      <dsp:nvSpPr>
        <dsp:cNvPr id="0" name=""/>
        <dsp:cNvSpPr/>
      </dsp:nvSpPr>
      <dsp:spPr>
        <a:xfrm>
          <a:off x="312158" y="890114"/>
          <a:ext cx="3727268" cy="753174"/>
        </a:xfrm>
        <a:prstGeom prst="roundRect">
          <a:avLst>
            <a:gd name="adj" fmla="val 10000"/>
          </a:avLst>
        </a:prstGeom>
        <a:solidFill>
          <a:schemeClr val="accent3">
            <a:hueOff val="-411354"/>
            <a:satOff val="-7224"/>
            <a:lumOff val="-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TODA </a:t>
          </a:r>
          <a:r>
            <a:rPr lang="es-ES" sz="1800" b="0" kern="1200" dirty="0" smtClean="0">
              <a:solidFill>
                <a:schemeClr val="tx1"/>
              </a:solidFill>
            </a:rPr>
            <a:t>la información en posesión de los sujetos obligados es pública </a:t>
          </a:r>
          <a:endParaRPr lang="es-ES" sz="1800" b="0" kern="1200" dirty="0">
            <a:solidFill>
              <a:schemeClr val="tx1"/>
            </a:solidFill>
          </a:endParaRPr>
        </a:p>
      </dsp:txBody>
      <dsp:txXfrm>
        <a:off x="334218" y="912174"/>
        <a:ext cx="2881426" cy="709054"/>
      </dsp:txXfrm>
    </dsp:sp>
    <dsp:sp modelId="{1902AB0E-487C-47B6-8433-8300961FB7B5}">
      <dsp:nvSpPr>
        <dsp:cNvPr id="0" name=""/>
        <dsp:cNvSpPr/>
      </dsp:nvSpPr>
      <dsp:spPr>
        <a:xfrm>
          <a:off x="674486" y="1765716"/>
          <a:ext cx="3727268" cy="753174"/>
        </a:xfrm>
        <a:prstGeom prst="roundRect">
          <a:avLst>
            <a:gd name="adj" fmla="val 10000"/>
          </a:avLst>
        </a:prstGeom>
        <a:solidFill>
          <a:schemeClr val="accent3">
            <a:hueOff val="-822709"/>
            <a:satOff val="-14447"/>
            <a:lumOff val="-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Ejercicio de facultades, competencias y funciones  legalmente establecidas</a:t>
          </a:r>
          <a:r>
            <a:rPr lang="es-ES" sz="1800" kern="1200" dirty="0" smtClean="0"/>
            <a:t>. </a:t>
          </a:r>
          <a:endParaRPr lang="es-ES" sz="1800" kern="1200" dirty="0"/>
        </a:p>
      </dsp:txBody>
      <dsp:txXfrm>
        <a:off x="696546" y="1787776"/>
        <a:ext cx="2886085" cy="709054"/>
      </dsp:txXfrm>
    </dsp:sp>
    <dsp:sp modelId="{913D9C66-871D-4A00-B31B-831D64EB30B6}">
      <dsp:nvSpPr>
        <dsp:cNvPr id="0" name=""/>
        <dsp:cNvSpPr/>
      </dsp:nvSpPr>
      <dsp:spPr>
        <a:xfrm>
          <a:off x="931817" y="2670344"/>
          <a:ext cx="3727268" cy="753174"/>
        </a:xfrm>
        <a:prstGeom prst="roundRect">
          <a:avLst>
            <a:gd name="adj" fmla="val 1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Ejercicio de recursos públicos </a:t>
          </a:r>
          <a:r>
            <a:rPr lang="es-ES" sz="1800" kern="1200" dirty="0" smtClean="0"/>
            <a:t> </a:t>
          </a:r>
          <a:endParaRPr lang="es-ES" sz="1800" kern="1200" dirty="0"/>
        </a:p>
      </dsp:txBody>
      <dsp:txXfrm>
        <a:off x="953877" y="2692404"/>
        <a:ext cx="2881426" cy="709054"/>
      </dsp:txXfrm>
    </dsp:sp>
    <dsp:sp modelId="{C453DCF8-9525-423D-B86A-7DCB1352792B}">
      <dsp:nvSpPr>
        <dsp:cNvPr id="0" name=""/>
        <dsp:cNvSpPr/>
      </dsp:nvSpPr>
      <dsp:spPr>
        <a:xfrm>
          <a:off x="3237705" y="576862"/>
          <a:ext cx="489563" cy="489563"/>
        </a:xfrm>
        <a:prstGeom prst="downArrow">
          <a:avLst>
            <a:gd name="adj1" fmla="val 55000"/>
            <a:gd name="adj2" fmla="val 45000"/>
          </a:avLst>
        </a:prstGeom>
        <a:solidFill>
          <a:srgbClr val="BE4AB8">
            <a:alpha val="90000"/>
          </a:srgbClr>
        </a:solid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347857" y="576862"/>
        <a:ext cx="269259" cy="368396"/>
      </dsp:txXfrm>
    </dsp:sp>
    <dsp:sp modelId="{A4085B7B-A388-447A-9950-6A3E79F70751}">
      <dsp:nvSpPr>
        <dsp:cNvPr id="0" name=""/>
        <dsp:cNvSpPr/>
      </dsp:nvSpPr>
      <dsp:spPr>
        <a:xfrm>
          <a:off x="3549864" y="1466977"/>
          <a:ext cx="489563" cy="489563"/>
        </a:xfrm>
        <a:prstGeom prst="downArrow">
          <a:avLst>
            <a:gd name="adj1" fmla="val 55000"/>
            <a:gd name="adj2" fmla="val 45000"/>
          </a:avLst>
        </a:prstGeom>
        <a:solidFill>
          <a:srgbClr val="BE4AB8">
            <a:alpha val="90000"/>
          </a:srgbClr>
        </a:solidFill>
        <a:ln w="15875" cap="flat" cmpd="sng" algn="ctr">
          <a:solidFill>
            <a:schemeClr val="accent3">
              <a:tint val="40000"/>
              <a:alpha val="90000"/>
              <a:hueOff val="-872668"/>
              <a:satOff val="-10616"/>
              <a:lumOff val="-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660016" y="1466977"/>
        <a:ext cx="269259" cy="368396"/>
      </dsp:txXfrm>
    </dsp:sp>
    <dsp:sp modelId="{155A776D-6F74-4F14-880A-4AD4CEDA9786}">
      <dsp:nvSpPr>
        <dsp:cNvPr id="0" name=""/>
        <dsp:cNvSpPr/>
      </dsp:nvSpPr>
      <dsp:spPr>
        <a:xfrm>
          <a:off x="3857364" y="2357092"/>
          <a:ext cx="489563" cy="489563"/>
        </a:xfrm>
        <a:prstGeom prst="downArrow">
          <a:avLst>
            <a:gd name="adj1" fmla="val 55000"/>
            <a:gd name="adj2" fmla="val 45000"/>
          </a:avLst>
        </a:prstGeom>
        <a:solidFill>
          <a:srgbClr val="BE4AB8">
            <a:alpha val="90000"/>
          </a:srgbClr>
        </a:solidFill>
        <a:ln w="15875" cap="flat" cmpd="sng" algn="ctr">
          <a:solidFill>
            <a:schemeClr val="accent3">
              <a:tint val="40000"/>
              <a:alpha val="90000"/>
              <a:hueOff val="-1745336"/>
              <a:satOff val="-21231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/>
        </a:p>
      </dsp:txBody>
      <dsp:txXfrm>
        <a:off x="3967516" y="2357092"/>
        <a:ext cx="269259" cy="368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133DC-51FC-405C-8AF5-2E06E0D57631}">
      <dsp:nvSpPr>
        <dsp:cNvPr id="0" name=""/>
        <dsp:cNvSpPr/>
      </dsp:nvSpPr>
      <dsp:spPr>
        <a:xfrm rot="16200000">
          <a:off x="443383" y="-443383"/>
          <a:ext cx="992832" cy="18795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Fases de un procedimiento administrativo</a:t>
          </a:r>
          <a:endParaRPr lang="es-ES" sz="1800" kern="1200" dirty="0">
            <a:solidFill>
              <a:schemeClr val="tx1"/>
            </a:solidFill>
          </a:endParaRPr>
        </a:p>
      </dsp:txBody>
      <dsp:txXfrm rot="5400000">
        <a:off x="0" y="0"/>
        <a:ext cx="1879599" cy="744624"/>
      </dsp:txXfrm>
    </dsp:sp>
    <dsp:sp modelId="{C6A162DB-442B-4298-A925-2B2B30B79F91}">
      <dsp:nvSpPr>
        <dsp:cNvPr id="0" name=""/>
        <dsp:cNvSpPr/>
      </dsp:nvSpPr>
      <dsp:spPr>
        <a:xfrm>
          <a:off x="1879599" y="0"/>
          <a:ext cx="1879599" cy="9928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Los </a:t>
          </a:r>
          <a:r>
            <a:rPr lang="es-ES" sz="1800" kern="1200" dirty="0" err="1" smtClean="0">
              <a:solidFill>
                <a:schemeClr val="tx1"/>
              </a:solidFill>
            </a:rPr>
            <a:t>diagnosticos</a:t>
          </a:r>
          <a:r>
            <a:rPr lang="es-ES" sz="1800" kern="1200" dirty="0" smtClean="0">
              <a:solidFill>
                <a:schemeClr val="tx1"/>
              </a:solidFill>
            </a:rPr>
            <a:t>, la toma </a:t>
          </a:r>
          <a:r>
            <a:rPr lang="es-ES" sz="1800" kern="1200" dirty="0" smtClean="0">
              <a:solidFill>
                <a:schemeClr val="tx1"/>
              </a:solidFill>
            </a:rPr>
            <a:t>de decisiones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879599" y="0"/>
        <a:ext cx="1879599" cy="744624"/>
      </dsp:txXfrm>
    </dsp:sp>
    <dsp:sp modelId="{642A848B-9628-4480-92C1-3B388274A2A3}">
      <dsp:nvSpPr>
        <dsp:cNvPr id="0" name=""/>
        <dsp:cNvSpPr/>
      </dsp:nvSpPr>
      <dsp:spPr>
        <a:xfrm rot="10800000">
          <a:off x="0" y="992832"/>
          <a:ext cx="1879599" cy="99283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Comprobación</a:t>
          </a:r>
          <a:endParaRPr lang="es-ES" sz="1800" kern="1200" dirty="0">
            <a:solidFill>
              <a:schemeClr val="tx1"/>
            </a:solidFill>
          </a:endParaRPr>
        </a:p>
      </dsp:txBody>
      <dsp:txXfrm rot="10800000">
        <a:off x="0" y="1241040"/>
        <a:ext cx="1879599" cy="744624"/>
      </dsp:txXfrm>
    </dsp:sp>
    <dsp:sp modelId="{E3501E33-67E3-4C64-826C-0B50AB32B4BE}">
      <dsp:nvSpPr>
        <dsp:cNvPr id="0" name=""/>
        <dsp:cNvSpPr/>
      </dsp:nvSpPr>
      <dsp:spPr>
        <a:xfrm rot="5400000">
          <a:off x="2322983" y="549448"/>
          <a:ext cx="992832" cy="187959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Estudios y testimonios de sus efectos</a:t>
          </a:r>
          <a:endParaRPr lang="es-ES" sz="1800" kern="1200" dirty="0">
            <a:solidFill>
              <a:schemeClr val="tx1"/>
            </a:solidFill>
          </a:endParaRPr>
        </a:p>
      </dsp:txBody>
      <dsp:txXfrm rot="-5400000">
        <a:off x="1879600" y="1241040"/>
        <a:ext cx="1879599" cy="744624"/>
      </dsp:txXfrm>
    </dsp:sp>
    <dsp:sp modelId="{40A7DC58-5EF2-4706-9B3F-78F6024959B2}">
      <dsp:nvSpPr>
        <dsp:cNvPr id="0" name=""/>
        <dsp:cNvSpPr/>
      </dsp:nvSpPr>
      <dsp:spPr>
        <a:xfrm>
          <a:off x="1315719" y="744624"/>
          <a:ext cx="1127759" cy="49641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EXPEDIENTE DOCUMENTAL   </a:t>
          </a:r>
          <a:endParaRPr lang="es-ES" sz="1200" b="1" kern="1200" dirty="0"/>
        </a:p>
      </dsp:txBody>
      <dsp:txXfrm>
        <a:off x="1339952" y="768857"/>
        <a:ext cx="1079293" cy="4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09E344D-F088-4FB6-84C1-56E2C51ADF4D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B40898E-8D99-4883-A90C-1F4A5F3499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46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211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50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08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9313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659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093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802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00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30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2340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73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87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3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78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3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32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3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52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7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64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01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1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DCB865-4188-214F-ACDD-648B631DDD3F}" type="datetimeFigureOut">
              <a:rPr lang="es-MX" smtClean="0"/>
              <a:t>25/03/2021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4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microsoft.com/office/2007/relationships/diagramDrawing" Target="../diagrams/drawing2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2.xml"/><Relationship Id="rId12" Type="http://schemas.openxmlformats.org/officeDocument/2006/relationships/diagramColors" Target="../diagrams/colors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11" Type="http://schemas.openxmlformats.org/officeDocument/2006/relationships/diagramQuickStyle" Target="../diagrams/quickStyle23.xml"/><Relationship Id="rId5" Type="http://schemas.openxmlformats.org/officeDocument/2006/relationships/diagramLayout" Target="../diagrams/layout22.xml"/><Relationship Id="rId10" Type="http://schemas.openxmlformats.org/officeDocument/2006/relationships/diagramLayout" Target="../diagrams/layout23.xml"/><Relationship Id="rId4" Type="http://schemas.openxmlformats.org/officeDocument/2006/relationships/diagramData" Target="../diagrams/data22.xml"/><Relationship Id="rId9" Type="http://schemas.openxmlformats.org/officeDocument/2006/relationships/diagramData" Target="../diagrams/data2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3.jp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18" Type="http://schemas.openxmlformats.org/officeDocument/2006/relationships/diagramColors" Target="../diagrams/colors7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17" Type="http://schemas.openxmlformats.org/officeDocument/2006/relationships/diagramQuickStyle" Target="../diagrams/quickStyle7.xml"/><Relationship Id="rId2" Type="http://schemas.openxmlformats.org/officeDocument/2006/relationships/image" Target="../media/image6.png"/><Relationship Id="rId16" Type="http://schemas.openxmlformats.org/officeDocument/2006/relationships/diagramLayout" Target="../diagrams/layout7.xml"/><Relationship Id="rId20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5" Type="http://schemas.openxmlformats.org/officeDocument/2006/relationships/diagramData" Target="../diagrams/data7.xml"/><Relationship Id="rId10" Type="http://schemas.openxmlformats.org/officeDocument/2006/relationships/diagramData" Target="../diagrams/data6.xml"/><Relationship Id="rId19" Type="http://schemas.microsoft.com/office/2007/relationships/diagramDrawing" Target="../diagrams/drawing7.xml"/><Relationship Id="rId4" Type="http://schemas.openxmlformats.org/officeDocument/2006/relationships/diagramData" Target="../diagrams/data5.xml"/><Relationship Id="rId9" Type="http://schemas.openxmlformats.org/officeDocument/2006/relationships/image" Target="../media/image8.png"/><Relationship Id="rId14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0B32E-20A7-234F-8315-DC2A87B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F9CBE-1572-6B42-99B6-5B39F616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2" y="5345723"/>
            <a:ext cx="9144000" cy="661256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rgbClr val="7030A0"/>
                </a:solidFill>
                <a:latin typeface="Arial Rounded MT Bold" panose="020F0704030504030204" pitchFamily="34" charset="77"/>
              </a:rPr>
              <a:t>Sonia </a:t>
            </a:r>
            <a:r>
              <a:rPr lang="es-MX" sz="2800" dirty="0" err="1" smtClean="0">
                <a:solidFill>
                  <a:srgbClr val="7030A0"/>
                </a:solidFill>
                <a:latin typeface="Arial Rounded MT Bold" panose="020F0704030504030204" pitchFamily="34" charset="77"/>
              </a:rPr>
              <a:t>espinoza</a:t>
            </a:r>
            <a:r>
              <a:rPr lang="es-MX" sz="2800" dirty="0" smtClean="0">
                <a:solidFill>
                  <a:srgbClr val="7030A0"/>
                </a:solidFill>
                <a:latin typeface="Arial Rounded MT Bold" panose="020F0704030504030204" pitchFamily="34" charset="77"/>
              </a:rPr>
              <a:t> </a:t>
            </a:r>
            <a:r>
              <a:rPr lang="es-MX" sz="2800" dirty="0" err="1" smtClean="0">
                <a:solidFill>
                  <a:srgbClr val="7030A0"/>
                </a:solidFill>
                <a:latin typeface="Arial Rounded MT Bold" panose="020F0704030504030204" pitchFamily="34" charset="77"/>
              </a:rPr>
              <a:t>villalpando</a:t>
            </a:r>
            <a:r>
              <a:rPr lang="es-MX" sz="2800" dirty="0" smtClean="0">
                <a:solidFill>
                  <a:srgbClr val="7030A0"/>
                </a:solidFill>
                <a:latin typeface="Arial Rounded MT Bold" panose="020F0704030504030204" pitchFamily="34" charset="77"/>
              </a:rPr>
              <a:t> </a:t>
            </a:r>
            <a:endParaRPr lang="es-MX" sz="2800" dirty="0">
              <a:solidFill>
                <a:srgbClr val="7030A0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345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46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6. LA CONGRUENCIA COMO CARACTERISTICA DE LA INFORMACIÓN. </a:t>
            </a:r>
            <a:endParaRPr lang="es-MX" sz="24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80305153"/>
              </p:ext>
            </p:extLst>
          </p:nvPr>
        </p:nvGraphicFramePr>
        <p:xfrm>
          <a:off x="882616" y="2084832"/>
          <a:ext cx="4429614" cy="428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Flecha derecha 6"/>
          <p:cNvSpPr/>
          <p:nvPr/>
        </p:nvSpPr>
        <p:spPr>
          <a:xfrm rot="10800000">
            <a:off x="2351311" y="4054130"/>
            <a:ext cx="449943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49944" y="3193144"/>
            <a:ext cx="1843314" cy="1600438"/>
          </a:xfrm>
          <a:prstGeom prst="rect">
            <a:avLst/>
          </a:prstGeom>
          <a:noFill/>
          <a:ln w="38100">
            <a:solidFill>
              <a:srgbClr val="BE4AB8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Exacto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Fidedigno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Parcial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Ajeno a la comprensión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400" b="1" dirty="0" smtClean="0">
                <a:solidFill>
                  <a:schemeClr val="accent1">
                    <a:lumMod val="50000"/>
                  </a:schemeClr>
                </a:solidFill>
              </a:rPr>
              <a:t>Entendido equivocadamente</a:t>
            </a:r>
            <a:endParaRPr lang="es-MX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5325365" y="5637185"/>
            <a:ext cx="449943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5884165" y="5487994"/>
            <a:ext cx="2374464" cy="1107996"/>
          </a:xfrm>
          <a:prstGeom prst="rect">
            <a:avLst/>
          </a:prstGeom>
          <a:noFill/>
          <a:ln w="38100">
            <a:solidFill>
              <a:srgbClr val="BE4AB8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CONGRUENTE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</a:rPr>
              <a:t>Con lo solicitado; o,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</a:rPr>
              <a:t>Con lo que realmente existe.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427447597"/>
              </p:ext>
            </p:extLst>
          </p:nvPr>
        </p:nvGraphicFramePr>
        <p:xfrm>
          <a:off x="5471886" y="2249714"/>
          <a:ext cx="5921828" cy="286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6415314" y="2278303"/>
            <a:ext cx="164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Ley general</a:t>
            </a:r>
            <a:endParaRPr lang="es-MX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518111" y="2352898"/>
            <a:ext cx="136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Ley estatal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508228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646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6. LA CONGRUENCIA COMO CARACTERISTICA DE LA INFORMACIÓN. </a:t>
            </a:r>
            <a:endParaRPr lang="es-MX" sz="24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740720"/>
              </p:ext>
            </p:extLst>
          </p:nvPr>
        </p:nvGraphicFramePr>
        <p:xfrm>
          <a:off x="595089" y="2191657"/>
          <a:ext cx="6691082" cy="444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4154456898"/>
              </p:ext>
            </p:extLst>
          </p:nvPr>
        </p:nvGraphicFramePr>
        <p:xfrm>
          <a:off x="7408672" y="1985665"/>
          <a:ext cx="4059957" cy="367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34962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rgbClr val="FAACE4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7. LA CONFIANZA COMO CARACTERISTICA DE LA INFORMACIÓN. </a:t>
            </a:r>
            <a:endParaRPr lang="es-MX" sz="24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962939" y="2084832"/>
            <a:ext cx="992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“</a:t>
            </a:r>
            <a:r>
              <a:rPr lang="es-MX" sz="2000" b="1" dirty="0" smtClean="0">
                <a:solidFill>
                  <a:srgbClr val="87317D"/>
                </a:solidFill>
              </a:rPr>
              <a:t>Debe estar sustentada en </a:t>
            </a:r>
            <a:r>
              <a:rPr lang="es-MX" sz="2000" b="1" u="sng" dirty="0" smtClean="0">
                <a:solidFill>
                  <a:srgbClr val="87317D"/>
                </a:solidFill>
              </a:rPr>
              <a:t>documentos oficiales </a:t>
            </a:r>
            <a:r>
              <a:rPr lang="es-MX" sz="2000" b="1" dirty="0" smtClean="0">
                <a:solidFill>
                  <a:srgbClr val="87317D"/>
                </a:solidFill>
              </a:rPr>
              <a:t>mediante los cuales se pueda contrastar la información entregada y la que efectivamente generó el Sujeto Obligado”</a:t>
            </a:r>
            <a:endParaRPr lang="es-MX" sz="2000" b="1" dirty="0">
              <a:solidFill>
                <a:srgbClr val="87317D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12" y="2918917"/>
            <a:ext cx="3088628" cy="22015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24128" y="3040694"/>
            <a:ext cx="3019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2060"/>
                </a:solidFill>
              </a:rPr>
              <a:t>La información entregada </a:t>
            </a:r>
            <a:r>
              <a:rPr lang="es-MX" b="1" dirty="0" smtClean="0">
                <a:solidFill>
                  <a:srgbClr val="002060"/>
                </a:solidFill>
              </a:rPr>
              <a:t>sea </a:t>
            </a:r>
            <a:r>
              <a:rPr lang="es-MX" b="1" dirty="0" smtClean="0">
                <a:solidFill>
                  <a:srgbClr val="002060"/>
                </a:solidFill>
              </a:rPr>
              <a:t>la </a:t>
            </a:r>
            <a:r>
              <a:rPr lang="es-MX" b="1" dirty="0" smtClean="0">
                <a:solidFill>
                  <a:srgbClr val="002060"/>
                </a:solidFill>
              </a:rPr>
              <a:t>que los servidores públicos realizaron en su momento y no el resultado de una </a:t>
            </a:r>
            <a:r>
              <a:rPr lang="es-MX" b="1" dirty="0" smtClean="0">
                <a:solidFill>
                  <a:srgbClr val="002060"/>
                </a:solidFill>
              </a:rPr>
              <a:t>maquinación para informar y mostrar los hecho no como ocurrieron, </a:t>
            </a:r>
            <a:r>
              <a:rPr lang="es-MX" b="1" dirty="0" smtClean="0">
                <a:solidFill>
                  <a:srgbClr val="002060"/>
                </a:solidFill>
              </a:rPr>
              <a:t>para eludir responsabilidades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933141" y="2911288"/>
            <a:ext cx="3439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0000"/>
                </a:solidFill>
              </a:rPr>
              <a:t>“</a:t>
            </a:r>
            <a:r>
              <a:rPr lang="es-MX" sz="2000" dirty="0" smtClean="0">
                <a:solidFill>
                  <a:srgbClr val="FF0000"/>
                </a:solidFill>
              </a:rPr>
              <a:t>Investigación del asesinato de campesinos en el vado de Aguas Blancas en Guerrero.”</a:t>
            </a:r>
            <a:endParaRPr lang="es-MX" sz="2000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33140" y="4044114"/>
            <a:ext cx="332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rgbClr val="800000"/>
                </a:solidFill>
              </a:rPr>
              <a:t>Generación de información falsa para mostrar una realidad diferente a la ocurrida. </a:t>
            </a:r>
            <a:endParaRPr lang="es-MX" dirty="0">
              <a:solidFill>
                <a:srgbClr val="80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930400" y="5421686"/>
            <a:ext cx="6487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El titular del derecho espera que la información le sea entregada de acuerdo a los registros existentes,  que informen la forma en que se ejercieron las </a:t>
            </a:r>
            <a:r>
              <a:rPr lang="es-MX" dirty="0" smtClean="0">
                <a:solidFill>
                  <a:schemeClr val="accent5">
                    <a:lumMod val="75000"/>
                  </a:schemeClr>
                </a:solidFill>
              </a:rPr>
              <a:t>atribuciones, ya sea que las formas hayan sido correctas o no.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526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10232571" cy="461665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8</a:t>
            </a:r>
            <a:r>
              <a:rPr lang="es-MX" sz="2400" b="1" dirty="0" smtClean="0"/>
              <a:t>. SER VERIFICABLE, CARACTERISTICA DE LA INFORMACIÓN. </a:t>
            </a:r>
            <a:endParaRPr lang="es-MX" sz="24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7884850"/>
              </p:ext>
            </p:extLst>
          </p:nvPr>
        </p:nvGraphicFramePr>
        <p:xfrm>
          <a:off x="760621" y="1669143"/>
          <a:ext cx="5123543" cy="2510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60622" y="4010048"/>
            <a:ext cx="489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2060"/>
                </a:solidFill>
              </a:rPr>
              <a:t>Superó la restricción de que solo se podía acceder a información generada por el sujeto obligado </a:t>
            </a:r>
            <a:endParaRPr lang="es-MX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197352503"/>
              </p:ext>
            </p:extLst>
          </p:nvPr>
        </p:nvGraphicFramePr>
        <p:xfrm>
          <a:off x="6481156" y="2924449"/>
          <a:ext cx="5217358" cy="279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Llamada de flecha hacia abajo 12"/>
          <p:cNvSpPr/>
          <p:nvPr/>
        </p:nvSpPr>
        <p:spPr>
          <a:xfrm>
            <a:off x="6377650" y="2136033"/>
            <a:ext cx="5001550" cy="788416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SI EL DAI SOLO INCLUYERA LA INFORMACIÓN GENERADA POR EL SUJETO OBLIGADO </a:t>
            </a:r>
            <a:endParaRPr lang="es-MX" b="1" dirty="0">
              <a:solidFill>
                <a:srgbClr val="002060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1397" y="4821620"/>
            <a:ext cx="1816972" cy="169939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714569" y="4766693"/>
            <a:ext cx="2322285" cy="17543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rgbClr val="00B050"/>
                </a:solidFill>
              </a:rPr>
              <a:t>Acceder a la información generada y a la remitida a otro sujeto obligado (posee) permite verificar su contenido. </a:t>
            </a:r>
            <a:endParaRPr lang="es-MX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94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5" y="86652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1023257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9. LA VERACIDAD COMO CARACTERISTICA DE LA INFORMACIÓN. </a:t>
            </a:r>
            <a:endParaRPr lang="es-MX" sz="24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391968"/>
              </p:ext>
            </p:extLst>
          </p:nvPr>
        </p:nvGraphicFramePr>
        <p:xfrm>
          <a:off x="1117817" y="1985665"/>
          <a:ext cx="3873177" cy="415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45766106"/>
              </p:ext>
            </p:extLst>
          </p:nvPr>
        </p:nvGraphicFramePr>
        <p:xfrm>
          <a:off x="5515664" y="1754832"/>
          <a:ext cx="3004132" cy="443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5139726" y="3754893"/>
            <a:ext cx="378750" cy="53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Multidocumento 10"/>
          <p:cNvSpPr/>
          <p:nvPr/>
        </p:nvSpPr>
        <p:spPr>
          <a:xfrm>
            <a:off x="8684637" y="2025500"/>
            <a:ext cx="2590042" cy="1624084"/>
          </a:xfrm>
          <a:prstGeom prst="flowChartMultidocument">
            <a:avLst/>
          </a:prstGeom>
          <a:solidFill>
            <a:srgbClr val="96D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FORMA COMO SUCEDIERON LOS HECHOS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2" name="Flecha a la derecha con muesca 11"/>
          <p:cNvSpPr/>
          <p:nvPr/>
        </p:nvSpPr>
        <p:spPr>
          <a:xfrm rot="5400000">
            <a:off x="9458485" y="3460905"/>
            <a:ext cx="858051" cy="6135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Botón de acción: Información 15">
            <a:hlinkClick r:id="" action="ppaction://noaction" highlightClick="1"/>
          </p:cNvPr>
          <p:cNvSpPr/>
          <p:nvPr/>
        </p:nvSpPr>
        <p:spPr>
          <a:xfrm>
            <a:off x="8684638" y="4263700"/>
            <a:ext cx="2465586" cy="1225015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VERACIDAD</a:t>
            </a:r>
            <a:endParaRPr lang="es-MX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echa a la derecha con muesca 16"/>
          <p:cNvSpPr/>
          <p:nvPr/>
        </p:nvSpPr>
        <p:spPr>
          <a:xfrm rot="19789899">
            <a:off x="7559678" y="3613306"/>
            <a:ext cx="858051" cy="613512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100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08646"/>
            <a:ext cx="12193057" cy="6858594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88448363"/>
              </p:ext>
            </p:extLst>
          </p:nvPr>
        </p:nvGraphicFramePr>
        <p:xfrm>
          <a:off x="870856" y="1582057"/>
          <a:ext cx="9733453" cy="455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0436" y="3081673"/>
            <a:ext cx="1654291" cy="156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94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4595"/>
            <a:ext cx="12193057" cy="68585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039" y="2291320"/>
            <a:ext cx="1512629" cy="18158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98287" y="1524000"/>
            <a:ext cx="10755084" cy="461665"/>
          </a:xfrm>
          <a:prstGeom prst="rect">
            <a:avLst/>
          </a:prstGeom>
          <a:solidFill>
            <a:srgbClr val="E1ADD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10. LA INFORMACIÓN DEBE ENTREGARSE EN EL ESTADO EN QUE SE ENCUENTRE. </a:t>
            </a:r>
            <a:endParaRPr lang="es-MX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12501" y="2252761"/>
            <a:ext cx="3481361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Art. 12.” …deber de los sujetos obligados de proporcionar la información “que se les requiera y en el estado que esta se encuentre”, lo que no comprende “el procesamiento de la misma, ni el presentarla conforme al interés del solicitante; no estarán obligados a generarla, resumirla, efectuar cálculos o practicar investigaciones</a:t>
            </a:r>
            <a:r>
              <a:rPr lang="es-MX" sz="1400" b="1" dirty="0" smtClean="0"/>
              <a:t>”.  </a:t>
            </a:r>
            <a:endParaRPr lang="es-MX" sz="1400" b="1" dirty="0"/>
          </a:p>
        </p:txBody>
      </p:sp>
      <p:sp>
        <p:nvSpPr>
          <p:cNvPr id="14" name="Elipse 13"/>
          <p:cNvSpPr/>
          <p:nvPr/>
        </p:nvSpPr>
        <p:spPr>
          <a:xfrm>
            <a:off x="8570794" y="2126763"/>
            <a:ext cx="1924335" cy="7853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Titular de la obligación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101215" y="2126763"/>
            <a:ext cx="1924335" cy="78538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Titular del derecho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24128" y="3053246"/>
            <a:ext cx="207851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7317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No formula el requerimiento para acceder a documentos existentes. </a:t>
            </a:r>
            <a:endParaRPr lang="es-MX" sz="1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603769" y="3062423"/>
            <a:ext cx="198625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E4AB8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Trata de negar la información bajo el amparo de que no debe procesarla. </a:t>
            </a:r>
            <a:endParaRPr lang="es-MX" sz="1400" dirty="0"/>
          </a:p>
        </p:txBody>
      </p:sp>
      <p:sp>
        <p:nvSpPr>
          <p:cNvPr id="23" name="Multidocumento 22"/>
          <p:cNvSpPr/>
          <p:nvPr/>
        </p:nvSpPr>
        <p:spPr>
          <a:xfrm>
            <a:off x="3657600" y="4313691"/>
            <a:ext cx="4026090" cy="1530640"/>
          </a:xfrm>
          <a:prstGeom prst="flowChartMultidocumen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Se deberá permitir  el acceso a los documentos que obren en los archivos, en el estado en que se encuentren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2934269" y="5844331"/>
            <a:ext cx="5022376" cy="5155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La relación del derecho de acceso a la información con </a:t>
            </a:r>
            <a:r>
              <a:rPr lang="es-MX" b="1" smtClean="0">
                <a:solidFill>
                  <a:srgbClr val="002060"/>
                </a:solidFill>
              </a:rPr>
              <a:t>otros derechos. 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29" name="Multidocumento 28"/>
          <p:cNvSpPr/>
          <p:nvPr/>
        </p:nvSpPr>
        <p:spPr>
          <a:xfrm>
            <a:off x="1101215" y="4476466"/>
            <a:ext cx="2119657" cy="1610435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Si las atribuciones se ejercieron o no y la forma en que haya ocurrido. 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30" name="Multidocumento 29"/>
          <p:cNvSpPr/>
          <p:nvPr/>
        </p:nvSpPr>
        <p:spPr>
          <a:xfrm>
            <a:off x="8093122" y="4313691"/>
            <a:ext cx="3207224" cy="1530640"/>
          </a:xfrm>
          <a:prstGeom prst="flowChartMultidocumen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</a:rPr>
              <a:t>Justificar la falta a alguna de las cualidades analizadas, informa el incumplimiento del ejercicio de atribuciones</a:t>
            </a:r>
            <a:endParaRPr lang="es-MX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554"/>
            <a:ext cx="12192000" cy="6858000"/>
          </a:xfrm>
        </p:spPr>
      </p:pic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675362958"/>
              </p:ext>
            </p:extLst>
          </p:nvPr>
        </p:nvGraphicFramePr>
        <p:xfrm>
          <a:off x="838200" y="1267024"/>
          <a:ext cx="10515600" cy="1054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/>
          <p:cNvGraphicFramePr/>
          <p:nvPr>
            <p:extLst/>
          </p:nvPr>
        </p:nvGraphicFramePr>
        <p:xfrm>
          <a:off x="838200" y="2498358"/>
          <a:ext cx="105156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75783" y="3037993"/>
            <a:ext cx="2543978" cy="311903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32114" y="2905453"/>
            <a:ext cx="12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B050"/>
                </a:solidFill>
              </a:rPr>
              <a:t>TITULAR DEL DERECHO </a:t>
            </a:r>
            <a:endParaRPr lang="es-MX" b="1" dirty="0">
              <a:solidFill>
                <a:srgbClr val="00B050"/>
              </a:solidFill>
            </a:endParaRPr>
          </a:p>
        </p:txBody>
      </p:sp>
      <p:sp>
        <p:nvSpPr>
          <p:cNvPr id="10" name="Nube 9"/>
          <p:cNvSpPr/>
          <p:nvPr/>
        </p:nvSpPr>
        <p:spPr>
          <a:xfrm>
            <a:off x="669437" y="2759968"/>
            <a:ext cx="1886330" cy="124597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Conector recto de flecha 13"/>
          <p:cNvCxnSpPr/>
          <p:nvPr/>
        </p:nvCxnSpPr>
        <p:spPr>
          <a:xfrm flipH="1" flipV="1">
            <a:off x="2043771" y="4042075"/>
            <a:ext cx="291539" cy="17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056289" y="2584180"/>
            <a:ext cx="1531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9B8815"/>
                </a:solidFill>
              </a:rPr>
              <a:t>TITULAR DE LA OBLIGACIÓN </a:t>
            </a:r>
            <a:endParaRPr lang="es-MX" b="1" dirty="0">
              <a:solidFill>
                <a:srgbClr val="9B8815"/>
              </a:solidFill>
            </a:endParaRPr>
          </a:p>
        </p:txBody>
      </p:sp>
      <p:sp>
        <p:nvSpPr>
          <p:cNvPr id="18" name="Nube 17"/>
          <p:cNvSpPr/>
          <p:nvPr/>
        </p:nvSpPr>
        <p:spPr>
          <a:xfrm>
            <a:off x="4679301" y="2422857"/>
            <a:ext cx="2349918" cy="124597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0" name="Conector recto de flecha 19"/>
          <p:cNvCxnSpPr/>
          <p:nvPr/>
        </p:nvCxnSpPr>
        <p:spPr>
          <a:xfrm flipV="1">
            <a:off x="5056289" y="3770492"/>
            <a:ext cx="371079" cy="271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n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8948" y="2779836"/>
            <a:ext cx="1838582" cy="2524477"/>
          </a:xfrm>
          <a:prstGeom prst="rect">
            <a:avLst/>
          </a:prstGeom>
        </p:spPr>
      </p:pic>
      <p:sp>
        <p:nvSpPr>
          <p:cNvPr id="22" name="Nube 21"/>
          <p:cNvSpPr/>
          <p:nvPr/>
        </p:nvSpPr>
        <p:spPr>
          <a:xfrm>
            <a:off x="5042323" y="4440555"/>
            <a:ext cx="2384063" cy="123723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>
            <a:off x="5263732" y="4597507"/>
            <a:ext cx="2021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BE4AB8"/>
                </a:solidFill>
              </a:rPr>
              <a:t>OBJETO DE LA RELACIÓN JURÍDICA</a:t>
            </a:r>
            <a:endParaRPr lang="es-MX" b="1" dirty="0">
              <a:solidFill>
                <a:srgbClr val="BE4AB8"/>
              </a:solidFill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V="1">
            <a:off x="6835488" y="4092127"/>
            <a:ext cx="449889" cy="348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584995"/>
              </p:ext>
            </p:extLst>
          </p:nvPr>
        </p:nvGraphicFramePr>
        <p:xfrm>
          <a:off x="9387531" y="2635895"/>
          <a:ext cx="2320990" cy="267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78571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87"/>
            <a:ext cx="12192000" cy="6523264"/>
          </a:xfrm>
          <a:prstGeom prst="rect">
            <a:avLst/>
          </a:prstGeom>
          <a:solidFill>
            <a:srgbClr val="96D0DE"/>
          </a:solidFill>
        </p:spPr>
      </p:pic>
      <p:sp>
        <p:nvSpPr>
          <p:cNvPr id="4" name="CuadroTexto 3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1. LA PUBLICIDAD COMO CARACTERISTICA DE LA INFORMACIÓN </a:t>
            </a:r>
            <a:endParaRPr lang="es-MX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1146629" y="2300132"/>
            <a:ext cx="1712686" cy="10930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AUTORIDAD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</a:rPr>
              <a:t>EJERCE SUS POTESTADES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06381" y="3814189"/>
            <a:ext cx="1752933" cy="10728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PERSONA INFORMADA POR LA PUBLICIDAD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809472329"/>
              </p:ext>
            </p:extLst>
          </p:nvPr>
        </p:nvGraphicFramePr>
        <p:xfrm>
          <a:off x="3035061" y="1868454"/>
          <a:ext cx="2737663" cy="420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Flecha derecha 17"/>
          <p:cNvSpPr/>
          <p:nvPr/>
        </p:nvSpPr>
        <p:spPr>
          <a:xfrm>
            <a:off x="5847559" y="3112744"/>
            <a:ext cx="408096" cy="42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Señal de prohibido 19"/>
          <p:cNvSpPr/>
          <p:nvPr/>
        </p:nvSpPr>
        <p:spPr>
          <a:xfrm>
            <a:off x="6492782" y="2986526"/>
            <a:ext cx="1944071" cy="563585"/>
          </a:xfrm>
          <a:prstGeom prst="noSmoking">
            <a:avLst/>
          </a:prstGeom>
          <a:solidFill>
            <a:srgbClr val="E1A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RESTRICCIÓN </a:t>
            </a:r>
            <a:endParaRPr lang="es-MX" sz="1600" b="1" dirty="0">
              <a:solidFill>
                <a:schemeClr val="tx1"/>
              </a:solidFill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5835598" y="3700943"/>
            <a:ext cx="400842" cy="539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Pergamino vertical 21"/>
          <p:cNvSpPr/>
          <p:nvPr/>
        </p:nvSpPr>
        <p:spPr>
          <a:xfrm>
            <a:off x="6468242" y="3816662"/>
            <a:ext cx="1973943" cy="677707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ACCESO A DOCUMENTOS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3" name="Flecha curvada hacia la derecha 22"/>
          <p:cNvSpPr/>
          <p:nvPr/>
        </p:nvSpPr>
        <p:spPr>
          <a:xfrm>
            <a:off x="595086" y="2772249"/>
            <a:ext cx="511296" cy="14514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6" name="Cerrar llave 25"/>
          <p:cNvSpPr/>
          <p:nvPr/>
        </p:nvSpPr>
        <p:spPr>
          <a:xfrm>
            <a:off x="8251801" y="2346279"/>
            <a:ext cx="696686" cy="3287869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8948487" y="2364538"/>
            <a:ext cx="2590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Constituir al Estado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mismo.</a:t>
            </a: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Adhesión y obediencia de los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gobernados.</a:t>
            </a: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Validez de las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decisiones.</a:t>
            </a: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Obtención de la </a:t>
            </a: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legitimidad.</a:t>
            </a:r>
            <a:endPara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5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73" y="252683"/>
            <a:ext cx="12193057" cy="6858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0" y="1427016"/>
            <a:ext cx="4957500" cy="261592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2261793"/>
              </p:ext>
            </p:extLst>
          </p:nvPr>
        </p:nvGraphicFramePr>
        <p:xfrm>
          <a:off x="624115" y="1427017"/>
          <a:ext cx="5442856" cy="471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9194" y="5573486"/>
            <a:ext cx="1737036" cy="1365058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508308509"/>
              </p:ext>
            </p:extLst>
          </p:nvPr>
        </p:nvGraphicFramePr>
        <p:xfrm>
          <a:off x="6313714" y="1427017"/>
          <a:ext cx="5254172" cy="149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682778114"/>
              </p:ext>
            </p:extLst>
          </p:nvPr>
        </p:nvGraphicFramePr>
        <p:xfrm>
          <a:off x="6209731" y="2926632"/>
          <a:ext cx="5358155" cy="289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6313714" y="2788812"/>
            <a:ext cx="50654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 smtClean="0"/>
              <a:t>VENTAJAS DE LA CONDICIÓN DE PUBLICIDAD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862419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057" y="0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rgbClr val="E1ADDB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2</a:t>
            </a:r>
            <a:r>
              <a:rPr lang="es-MX" sz="2400" b="1" dirty="0" smtClean="0"/>
              <a:t>. EL SER COMPLETA, COMO CARACTERISTICA DE LA INFORMACIÓN. </a:t>
            </a:r>
            <a:endParaRPr lang="es-MX" sz="24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62459334"/>
              </p:ext>
            </p:extLst>
          </p:nvPr>
        </p:nvGraphicFramePr>
        <p:xfrm>
          <a:off x="566058" y="2237052"/>
          <a:ext cx="4659086" cy="342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350513741"/>
              </p:ext>
            </p:extLst>
          </p:nvPr>
        </p:nvGraphicFramePr>
        <p:xfrm>
          <a:off x="4949372" y="2237052"/>
          <a:ext cx="3759199" cy="198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" name="Señal de prohibido 15"/>
          <p:cNvSpPr/>
          <p:nvPr/>
        </p:nvSpPr>
        <p:spPr>
          <a:xfrm>
            <a:off x="5515430" y="4528457"/>
            <a:ext cx="2873827" cy="1132114"/>
          </a:xfrm>
          <a:prstGeom prst="noSmoking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Solo parte de la información </a:t>
            </a:r>
            <a:endParaRPr lang="es-MX" sz="2400" b="1" dirty="0">
              <a:solidFill>
                <a:schemeClr val="tx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12698" y="2815488"/>
            <a:ext cx="2781688" cy="1582341"/>
          </a:xfrm>
          <a:prstGeom prst="rect">
            <a:avLst/>
          </a:prstGeom>
        </p:spPr>
      </p:pic>
      <p:sp>
        <p:nvSpPr>
          <p:cNvPr id="18" name="Multidocumento 17"/>
          <p:cNvSpPr/>
          <p:nvPr/>
        </p:nvSpPr>
        <p:spPr>
          <a:xfrm>
            <a:off x="9056914" y="3608832"/>
            <a:ext cx="348343" cy="613885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99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0" y="-594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3</a:t>
            </a:r>
            <a:r>
              <a:rPr lang="es-MX" sz="2400" b="1" dirty="0" smtClean="0"/>
              <a:t>. LA OPORTUNIDAD COMO CARACTERISTICA DE LA INFORMACIÓN. </a:t>
            </a:r>
            <a:endParaRPr lang="es-MX" sz="24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096219634"/>
              </p:ext>
            </p:extLst>
          </p:nvPr>
        </p:nvGraphicFramePr>
        <p:xfrm>
          <a:off x="1616744" y="2304142"/>
          <a:ext cx="8798854" cy="342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Luna 19"/>
          <p:cNvSpPr/>
          <p:nvPr/>
        </p:nvSpPr>
        <p:spPr>
          <a:xfrm>
            <a:off x="542441" y="2304142"/>
            <a:ext cx="1808873" cy="3425372"/>
          </a:xfrm>
          <a:prstGeom prst="mo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 smtClean="0">
                <a:solidFill>
                  <a:srgbClr val="002060"/>
                </a:solidFill>
              </a:rPr>
              <a:t>RENDICIÓN DE CUENTAS TRADICIONAL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792686" y="414725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Fiscalizados cuando el candidato ya ocupaba el cargo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Conductas antijurídicas sin consecuencias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57024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" y="21274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3</a:t>
            </a:r>
            <a:r>
              <a:rPr lang="es-MX" sz="2400" b="1" dirty="0" smtClean="0"/>
              <a:t>. LA OPORTUNIDAD COMO CARACTERISTICA DE LA INFORMACIÓN. </a:t>
            </a:r>
            <a:endParaRPr lang="es-MX" sz="24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42738198"/>
              </p:ext>
            </p:extLst>
          </p:nvPr>
        </p:nvGraphicFramePr>
        <p:xfrm>
          <a:off x="551544" y="2084832"/>
          <a:ext cx="5304106" cy="2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errar llave 6"/>
          <p:cNvSpPr/>
          <p:nvPr/>
        </p:nvSpPr>
        <p:spPr>
          <a:xfrm>
            <a:off x="5910272" y="2183999"/>
            <a:ext cx="478972" cy="2533144"/>
          </a:xfrm>
          <a:prstGeom prst="rightBrace">
            <a:avLst/>
          </a:prstGeom>
          <a:solidFill>
            <a:schemeClr val="accent5">
              <a:lumMod val="60000"/>
              <a:lumOff val="40000"/>
            </a:schemeClr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Llamada de flecha hacia abajo 9"/>
          <p:cNvSpPr/>
          <p:nvPr/>
        </p:nvSpPr>
        <p:spPr>
          <a:xfrm>
            <a:off x="6408013" y="2147892"/>
            <a:ext cx="2942771" cy="13933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6422765" y="2146441"/>
            <a:ext cx="3084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>
                <a:solidFill>
                  <a:srgbClr val="002060"/>
                </a:solidFill>
              </a:rPr>
              <a:t>DIVULAGACION SELECTIVA DE INFORMACIÓN A CIERTOS AGENTES SOCILAES </a:t>
            </a:r>
          </a:p>
        </p:txBody>
      </p:sp>
      <p:sp>
        <p:nvSpPr>
          <p:cNvPr id="12" name="Distinto de 11"/>
          <p:cNvSpPr/>
          <p:nvPr/>
        </p:nvSpPr>
        <p:spPr>
          <a:xfrm>
            <a:off x="5855650" y="3584447"/>
            <a:ext cx="3495134" cy="1306867"/>
          </a:xfrm>
          <a:prstGeom prst="mathNotEqual">
            <a:avLst>
              <a:gd name="adj1" fmla="val 23520"/>
              <a:gd name="adj2" fmla="val 6446084"/>
              <a:gd name="adj3" fmla="val 117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MX" b="1" dirty="0" smtClean="0">
              <a:solidFill>
                <a:srgbClr val="7030A0"/>
              </a:solidFill>
            </a:endParaRPr>
          </a:p>
          <a:p>
            <a:pPr algn="just"/>
            <a:endParaRPr lang="es-MX" b="1" dirty="0">
              <a:solidFill>
                <a:srgbClr val="7030A0"/>
              </a:solidFill>
            </a:endParaRPr>
          </a:p>
          <a:p>
            <a:pPr algn="just"/>
            <a:endParaRPr lang="es-MX" b="1" dirty="0" smtClean="0">
              <a:solidFill>
                <a:srgbClr val="7030A0"/>
              </a:solidFill>
            </a:endParaRPr>
          </a:p>
          <a:p>
            <a:pPr algn="just"/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</a:rPr>
              <a:t>Beneficios directos, injustificados y especulativos, propiciando graves asimetrías en las relaciones sociales, económicas  y de poder</a:t>
            </a:r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Igual que 14"/>
          <p:cNvSpPr/>
          <p:nvPr/>
        </p:nvSpPr>
        <p:spPr>
          <a:xfrm>
            <a:off x="9231086" y="2315051"/>
            <a:ext cx="2728685" cy="609398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CONDICIÓN DE IGUALDAD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17" name="Proceso alternativo 16"/>
          <p:cNvSpPr/>
          <p:nvPr/>
        </p:nvSpPr>
        <p:spPr>
          <a:xfrm>
            <a:off x="9129486" y="3207657"/>
            <a:ext cx="2525484" cy="209005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400" dirty="0" smtClean="0">
                <a:solidFill>
                  <a:schemeClr val="tx1"/>
                </a:solidFill>
              </a:rPr>
              <a:t>Todas las personas tienen derecho de acceder de manera </a:t>
            </a:r>
            <a:r>
              <a:rPr lang="es-MX" sz="1400" b="1" u="sng" dirty="0" smtClean="0">
                <a:solidFill>
                  <a:schemeClr val="tx1"/>
                </a:solidFill>
              </a:rPr>
              <a:t>oportuna</a:t>
            </a:r>
            <a:r>
              <a:rPr lang="es-MX" sz="1400" dirty="0" smtClean="0">
                <a:solidFill>
                  <a:schemeClr val="tx1"/>
                </a:solidFill>
              </a:rPr>
              <a:t> a la información relacionada con asuntos públicos, para que el conocimiento de los mismos les permita el ejercicio de sus derechos. 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3" name="Proceso 12"/>
          <p:cNvSpPr/>
          <p:nvPr/>
        </p:nvSpPr>
        <p:spPr>
          <a:xfrm>
            <a:off x="2206171" y="4816311"/>
            <a:ext cx="3539536" cy="697386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AFECTACIÓN POR  DIVULGACIÓN GENERALIZDA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8" name="Flecha a la derecha con muesca 17"/>
          <p:cNvSpPr/>
          <p:nvPr/>
        </p:nvSpPr>
        <p:spPr>
          <a:xfrm rot="5400000">
            <a:off x="3787253" y="5506440"/>
            <a:ext cx="377371" cy="391886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Proceso alternativo 18"/>
          <p:cNvSpPr/>
          <p:nvPr/>
        </p:nvSpPr>
        <p:spPr>
          <a:xfrm>
            <a:off x="1024128" y="5891070"/>
            <a:ext cx="6686857" cy="714446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Se podrá restringir temporalmente, sujeta a un claro régimen de excepciones y no a la voluntad discrecional del gobernante.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18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08646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4. LA ACCESIBILIDAD, COMO CARACTERISTICA DE LA INFORMACIÓN. </a:t>
            </a:r>
            <a:endParaRPr lang="es-MX" sz="2400" b="1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583290154"/>
              </p:ext>
            </p:extLst>
          </p:nvPr>
        </p:nvGraphicFramePr>
        <p:xfrm>
          <a:off x="696686" y="2084833"/>
          <a:ext cx="5961970" cy="2908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489830148"/>
              </p:ext>
            </p:extLst>
          </p:nvPr>
        </p:nvGraphicFramePr>
        <p:xfrm>
          <a:off x="7192369" y="2306472"/>
          <a:ext cx="4577015" cy="247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1936497" y="5057689"/>
            <a:ext cx="623851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</a:rPr>
              <a:t>La información no solamente debe proporcionarse a todos sino, considerando que todos necesitan realmente conocerla y utilizarla, debe asegurarse su acceso efectivo. </a:t>
            </a:r>
            <a:endParaRPr lang="es-MX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4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108646"/>
            <a:ext cx="12193057" cy="685859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146629" y="1524000"/>
            <a:ext cx="973908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5</a:t>
            </a:r>
            <a:r>
              <a:rPr lang="es-MX" sz="2400" b="1" dirty="0" smtClean="0"/>
              <a:t>. SER ACTUALIZADA, COMO CARACTERISTICA DE LA INFORMACIÓN. </a:t>
            </a:r>
            <a:endParaRPr lang="es-MX" sz="24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16000" y="4919008"/>
            <a:ext cx="599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93519807"/>
              </p:ext>
            </p:extLst>
          </p:nvPr>
        </p:nvGraphicFramePr>
        <p:xfrm>
          <a:off x="5617030" y="2324718"/>
          <a:ext cx="5007427" cy="3557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20764519"/>
              </p:ext>
            </p:extLst>
          </p:nvPr>
        </p:nvGraphicFramePr>
        <p:xfrm>
          <a:off x="-1058" y="2324717"/>
          <a:ext cx="7011458" cy="43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38067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5325</TotalTime>
  <Words>1198</Words>
  <Application>Microsoft Office PowerPoint</Application>
  <PresentationFormat>Panorámica</PresentationFormat>
  <Paragraphs>198</Paragraphs>
  <Slides>16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Tw Cen MT</vt:lpstr>
      <vt:lpstr>Tw Cen MT Condensed</vt:lpstr>
      <vt:lpstr>Wingdings</vt:lpstr>
      <vt:lpstr>Wingdings 3</vt:lpstr>
      <vt:lpstr>Integral</vt:lpstr>
      <vt:lpstr>Sonia espinoza villalpando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CATEDRÁTICO</dc:title>
  <dc:creator>Microsoft Office User</dc:creator>
  <cp:lastModifiedBy>Soni</cp:lastModifiedBy>
  <cp:revision>229</cp:revision>
  <cp:lastPrinted>2021-03-26T05:43:48Z</cp:lastPrinted>
  <dcterms:created xsi:type="dcterms:W3CDTF">2021-02-16T16:59:28Z</dcterms:created>
  <dcterms:modified xsi:type="dcterms:W3CDTF">2021-03-26T10:54:16Z</dcterms:modified>
</cp:coreProperties>
</file>