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89" r:id="rId3"/>
    <p:sldId id="288"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5" r:id="rId19"/>
    <p:sldId id="304" r:id="rId20"/>
    <p:sldId id="306"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D19"/>
    <a:srgbClr val="C84A0D"/>
    <a:srgbClr val="BF9000"/>
    <a:srgbClr val="C8B71D"/>
    <a:srgbClr val="849B37"/>
    <a:srgbClr val="F4580D"/>
    <a:srgbClr val="ED7D31"/>
    <a:srgbClr val="548235"/>
    <a:srgbClr val="660066"/>
    <a:srgbClr val="6BA7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99" d="100"/>
          <a:sy n="99" d="100"/>
        </p:scale>
        <p:origin x="4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163E9-28E7-0D4F-AFBE-3E087098787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3C79CEE2-4261-F840-924E-964C2D5853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5929B346-50DA-864B-8D8A-8F71216DE99B}"/>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5" name="Marcador de pie de página 4">
            <a:extLst>
              <a:ext uri="{FF2B5EF4-FFF2-40B4-BE49-F238E27FC236}">
                <a16:creationId xmlns:a16="http://schemas.microsoft.com/office/drawing/2014/main" id="{29013256-0D4B-3342-BDB8-492A1D5F43E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A29FDD-26F3-DC49-8C62-D1189754AE15}"/>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58799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21EB6-AFC5-7442-B1F7-07F2677675A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E00DFFCC-8FB6-EA4B-BEFA-77D84EC00FF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7DA21F4-5CFF-544C-A96C-95F0AA924B84}"/>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5" name="Marcador de pie de página 4">
            <a:extLst>
              <a:ext uri="{FF2B5EF4-FFF2-40B4-BE49-F238E27FC236}">
                <a16:creationId xmlns:a16="http://schemas.microsoft.com/office/drawing/2014/main" id="{891BFD08-09E8-F849-98FF-32D18571BF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2499C39-8381-C44D-8235-8F18F5085DC3}"/>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64200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4B0AE2-8121-D74E-8AD6-2400B108C4F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33E7E6A2-3468-534A-A093-495971D8F24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83F258C6-0A8E-B94D-B5E3-A184EB63770C}"/>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5" name="Marcador de pie de página 4">
            <a:extLst>
              <a:ext uri="{FF2B5EF4-FFF2-40B4-BE49-F238E27FC236}">
                <a16:creationId xmlns:a16="http://schemas.microsoft.com/office/drawing/2014/main" id="{C15E405F-0D86-1444-ADA1-B6D57B0F12A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632302B-7F84-2B40-B2BF-5C5837D71AA3}"/>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200323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ACE92-2BEF-6D41-AF4F-8D4E70E57166}"/>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17142C16-D723-E441-A109-7F33E1E151A7}"/>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629C3FE-E51F-2E47-AB67-E4A66DD998F3}"/>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5" name="Marcador de pie de página 4">
            <a:extLst>
              <a:ext uri="{FF2B5EF4-FFF2-40B4-BE49-F238E27FC236}">
                <a16:creationId xmlns:a16="http://schemas.microsoft.com/office/drawing/2014/main" id="{3E950409-6375-B740-9C50-AC714BA71A6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4B1E183-4C41-F049-9B9B-AA3446F42644}"/>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66217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42975A-5D8A-FD4E-BF87-869866739A80}"/>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5F9A1573-EC6D-FA42-83DE-7C489861C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F2F331C4-48C7-A948-987F-885B3FB0C0A4}"/>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5" name="Marcador de pie de página 4">
            <a:extLst>
              <a:ext uri="{FF2B5EF4-FFF2-40B4-BE49-F238E27FC236}">
                <a16:creationId xmlns:a16="http://schemas.microsoft.com/office/drawing/2014/main" id="{19C383F9-60AF-8945-8915-4E62BDD7F40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1EEC226-FE33-9D46-971D-1AC8706B909C}"/>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19025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63664-4F77-E34C-B47F-9DC919F100F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C280C5D-B1CF-424A-969D-601B27ACC20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4AB6D0E6-D6D7-D24E-AB48-5C67AB914194}"/>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1CF20601-CCE0-B445-8174-AAEAF8AABC75}"/>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6" name="Marcador de pie de página 5">
            <a:extLst>
              <a:ext uri="{FF2B5EF4-FFF2-40B4-BE49-F238E27FC236}">
                <a16:creationId xmlns:a16="http://schemas.microsoft.com/office/drawing/2014/main" id="{201905CD-63C9-F44E-A7F7-30FB780707C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FDAC467-DA77-6743-B97B-CDBCC7652869}"/>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62492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1D55A-D2EA-074F-8CB4-A804CCDA97EF}"/>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48E777CB-0D16-8D4D-BBCA-9A13FCB2C2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B15FB600-6F9D-E146-AF1A-8574D59BCC9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1DBF5A41-327E-D04C-A37D-AAAD1820D2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96E21DF-4529-F942-AE28-F564B453613B}"/>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327AFB5-9628-B54F-A27F-36A39B693C38}"/>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8" name="Marcador de pie de página 7">
            <a:extLst>
              <a:ext uri="{FF2B5EF4-FFF2-40B4-BE49-F238E27FC236}">
                <a16:creationId xmlns:a16="http://schemas.microsoft.com/office/drawing/2014/main" id="{A95FE3FB-7196-244B-A08E-2561E6D0D55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CBBFEC8-0890-E141-87B8-599BDDB01EF7}"/>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18946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D09B09-846E-1144-9526-934FDE39BA98}"/>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D08610B7-54A8-7B4C-8122-9C5F111C1551}"/>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4" name="Marcador de pie de página 3">
            <a:extLst>
              <a:ext uri="{FF2B5EF4-FFF2-40B4-BE49-F238E27FC236}">
                <a16:creationId xmlns:a16="http://schemas.microsoft.com/office/drawing/2014/main" id="{318F5917-84B7-F648-9F8B-F5CAFE46819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E14BF13-9ED9-0646-B628-4C500A0BDF14}"/>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742951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2DE837-962E-6E4F-B7C4-D940341DD5B6}"/>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3" name="Marcador de pie de página 2">
            <a:extLst>
              <a:ext uri="{FF2B5EF4-FFF2-40B4-BE49-F238E27FC236}">
                <a16:creationId xmlns:a16="http://schemas.microsoft.com/office/drawing/2014/main" id="{CA6C51EC-9A4C-0442-81BC-3F02E890201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FA78508-727A-F446-A5FE-FC3D4EBA6D70}"/>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11301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F3753-557F-4245-8F59-CBBBD7B2FB0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391B1F84-790D-6F4D-83F9-15931C95D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CB76C68C-25AE-1342-AE45-2D08354AB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82509F0-42B4-154E-A1E9-5B296A61FA5A}"/>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6" name="Marcador de pie de página 5">
            <a:extLst>
              <a:ext uri="{FF2B5EF4-FFF2-40B4-BE49-F238E27FC236}">
                <a16:creationId xmlns:a16="http://schemas.microsoft.com/office/drawing/2014/main" id="{B144C549-9557-0C40-93B4-0499C46938D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C5A01D3-575F-A04D-B123-418728514E77}"/>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648174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59DCA2-E336-4842-A3CA-D3D7782506D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618C65A0-3827-FB4E-9469-87D4E0D06A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75349B4-58CB-2849-9D8A-B8E2E4F16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286F936-BF2D-8844-9681-EF1865F4CF70}"/>
              </a:ext>
            </a:extLst>
          </p:cNvPr>
          <p:cNvSpPr>
            <a:spLocks noGrp="1"/>
          </p:cNvSpPr>
          <p:nvPr>
            <p:ph type="dt" sz="half" idx="10"/>
          </p:nvPr>
        </p:nvSpPr>
        <p:spPr/>
        <p:txBody>
          <a:bodyPr/>
          <a:lstStyle/>
          <a:p>
            <a:fld id="{BCDCB865-4188-214F-ACDD-648B631DDD3F}" type="datetimeFigureOut">
              <a:rPr lang="es-MX" smtClean="0"/>
              <a:t>24/03/21</a:t>
            </a:fld>
            <a:endParaRPr lang="es-MX"/>
          </a:p>
        </p:txBody>
      </p:sp>
      <p:sp>
        <p:nvSpPr>
          <p:cNvPr id="6" name="Marcador de pie de página 5">
            <a:extLst>
              <a:ext uri="{FF2B5EF4-FFF2-40B4-BE49-F238E27FC236}">
                <a16:creationId xmlns:a16="http://schemas.microsoft.com/office/drawing/2014/main" id="{E61261A4-E77F-A44E-9067-FD0D0CCC59A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33D5D3-43CE-A94C-BAF3-3E5F1509F2F6}"/>
              </a:ext>
            </a:extLst>
          </p:cNvPr>
          <p:cNvSpPr>
            <a:spLocks noGrp="1"/>
          </p:cNvSpPr>
          <p:nvPr>
            <p:ph type="sldNum" sz="quarter" idx="12"/>
          </p:nvPr>
        </p:nvSpPr>
        <p:spPr/>
        <p:txBody>
          <a:bodyPr/>
          <a:lstStyle/>
          <a:p>
            <a:fld id="{15EB7D1A-390B-5044-B12C-4736E3F4FC29}" type="slidenum">
              <a:rPr lang="es-MX" smtClean="0"/>
              <a:t>‹Nº›</a:t>
            </a:fld>
            <a:endParaRPr lang="es-MX"/>
          </a:p>
        </p:txBody>
      </p:sp>
    </p:spTree>
    <p:extLst>
      <p:ext uri="{BB962C8B-B14F-4D97-AF65-F5344CB8AC3E}">
        <p14:creationId xmlns:p14="http://schemas.microsoft.com/office/powerpoint/2010/main" val="323286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28A8A1-3FDB-C341-A3BF-314388245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3BBDAD55-1536-D54F-ADCB-C6F7EC2FCC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A1A425B-D4A1-0B48-BFB6-EB17CE5FF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CB865-4188-214F-ACDD-648B631DDD3F}" type="datetimeFigureOut">
              <a:rPr lang="es-MX" smtClean="0"/>
              <a:t>24/03/21</a:t>
            </a:fld>
            <a:endParaRPr lang="es-MX"/>
          </a:p>
        </p:txBody>
      </p:sp>
      <p:sp>
        <p:nvSpPr>
          <p:cNvPr id="5" name="Marcador de pie de página 4">
            <a:extLst>
              <a:ext uri="{FF2B5EF4-FFF2-40B4-BE49-F238E27FC236}">
                <a16:creationId xmlns:a16="http://schemas.microsoft.com/office/drawing/2014/main" id="{49EB9FBF-2D19-BB4B-8DB0-0D2546E85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BC5D5F4-6E7D-424F-8D69-681F251CF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B7D1A-390B-5044-B12C-4736E3F4FC29}" type="slidenum">
              <a:rPr lang="es-MX" smtClean="0"/>
              <a:t>‹Nº›</a:t>
            </a:fld>
            <a:endParaRPr lang="es-MX"/>
          </a:p>
        </p:txBody>
      </p:sp>
    </p:spTree>
    <p:extLst>
      <p:ext uri="{BB962C8B-B14F-4D97-AF65-F5344CB8AC3E}">
        <p14:creationId xmlns:p14="http://schemas.microsoft.com/office/powerpoint/2010/main" val="3573392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20B32E-20A7-234F-8315-DC2A87BF06FA}"/>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A54F9CBE-1572-6B42-99B6-5B39F6165682}"/>
              </a:ext>
            </a:extLst>
          </p:cNvPr>
          <p:cNvSpPr>
            <a:spLocks noGrp="1"/>
          </p:cNvSpPr>
          <p:nvPr>
            <p:ph type="ctrTitle"/>
          </p:nvPr>
        </p:nvSpPr>
        <p:spPr>
          <a:xfrm>
            <a:off x="1647092" y="5345723"/>
            <a:ext cx="9144000" cy="661256"/>
          </a:xfrm>
        </p:spPr>
        <p:txBody>
          <a:bodyPr>
            <a:normAutofit/>
          </a:bodyPr>
          <a:lstStyle/>
          <a:p>
            <a:r>
              <a:rPr lang="es-MX" sz="2800" dirty="0">
                <a:solidFill>
                  <a:srgbClr val="7030A0"/>
                </a:solidFill>
                <a:latin typeface="Arial Rounded MT Bold" panose="020F0704030504030204" pitchFamily="34" charset="77"/>
              </a:rPr>
              <a:t>Mtro. José Guadalupe Luna Hernández</a:t>
            </a:r>
          </a:p>
        </p:txBody>
      </p:sp>
    </p:spTree>
    <p:extLst>
      <p:ext uri="{BB962C8B-B14F-4D97-AF65-F5344CB8AC3E}">
        <p14:creationId xmlns:p14="http://schemas.microsoft.com/office/powerpoint/2010/main" val="333450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grpSp>
        <p:nvGrpSpPr>
          <p:cNvPr id="5" name="Google Shape;3453;p61">
            <a:extLst>
              <a:ext uri="{FF2B5EF4-FFF2-40B4-BE49-F238E27FC236}">
                <a16:creationId xmlns:a16="http://schemas.microsoft.com/office/drawing/2014/main" id="{5582EFCF-39F4-47A6-A8BC-AE58C4873A15}"/>
              </a:ext>
            </a:extLst>
          </p:cNvPr>
          <p:cNvGrpSpPr/>
          <p:nvPr/>
        </p:nvGrpSpPr>
        <p:grpSpPr>
          <a:xfrm>
            <a:off x="7371539" y="2566582"/>
            <a:ext cx="4097650" cy="3780909"/>
            <a:chOff x="1230400" y="410075"/>
            <a:chExt cx="5124625" cy="4728500"/>
          </a:xfrm>
        </p:grpSpPr>
        <p:sp>
          <p:nvSpPr>
            <p:cNvPr id="6" name="Google Shape;3454;p61">
              <a:extLst>
                <a:ext uri="{FF2B5EF4-FFF2-40B4-BE49-F238E27FC236}">
                  <a16:creationId xmlns:a16="http://schemas.microsoft.com/office/drawing/2014/main" id="{423D138F-B98C-47AD-BBA5-BA2679547D6C}"/>
                </a:ext>
              </a:extLst>
            </p:cNvPr>
            <p:cNvSpPr/>
            <p:nvPr/>
          </p:nvSpPr>
          <p:spPr>
            <a:xfrm>
              <a:off x="1384675" y="410150"/>
              <a:ext cx="4970350" cy="3655600"/>
            </a:xfrm>
            <a:custGeom>
              <a:avLst/>
              <a:gdLst/>
              <a:ahLst/>
              <a:cxnLst/>
              <a:rect l="l" t="t" r="r" b="b"/>
              <a:pathLst>
                <a:path w="198814" h="146224" extrusionOk="0">
                  <a:moveTo>
                    <a:pt x="173002" y="38507"/>
                  </a:moveTo>
                  <a:lnTo>
                    <a:pt x="173002" y="118161"/>
                  </a:lnTo>
                  <a:lnTo>
                    <a:pt x="37835" y="118161"/>
                  </a:lnTo>
                  <a:lnTo>
                    <a:pt x="37835" y="38507"/>
                  </a:lnTo>
                  <a:close/>
                  <a:moveTo>
                    <a:pt x="144780" y="0"/>
                  </a:moveTo>
                  <a:cubicBezTo>
                    <a:pt x="136124" y="0"/>
                    <a:pt x="127640" y="2694"/>
                    <a:pt x="120221" y="7391"/>
                  </a:cubicBezTo>
                  <a:cubicBezTo>
                    <a:pt x="110674" y="13402"/>
                    <a:pt x="103216" y="21213"/>
                    <a:pt x="91516" y="22724"/>
                  </a:cubicBezTo>
                  <a:cubicBezTo>
                    <a:pt x="84957" y="23559"/>
                    <a:pt x="78300" y="23746"/>
                    <a:pt x="71643" y="23746"/>
                  </a:cubicBezTo>
                  <a:cubicBezTo>
                    <a:pt x="66261" y="23746"/>
                    <a:pt x="60878" y="23624"/>
                    <a:pt x="55546" y="23624"/>
                  </a:cubicBezTo>
                  <a:cubicBezTo>
                    <a:pt x="24881" y="23624"/>
                    <a:pt x="1" y="55833"/>
                    <a:pt x="6205" y="89392"/>
                  </a:cubicBezTo>
                  <a:cubicBezTo>
                    <a:pt x="12441" y="122951"/>
                    <a:pt x="41756" y="146223"/>
                    <a:pt x="66636" y="146223"/>
                  </a:cubicBezTo>
                  <a:cubicBezTo>
                    <a:pt x="89009" y="146223"/>
                    <a:pt x="107395" y="132787"/>
                    <a:pt x="128643" y="129187"/>
                  </a:cubicBezTo>
                  <a:cubicBezTo>
                    <a:pt x="139186" y="127419"/>
                    <a:pt x="149761" y="129508"/>
                    <a:pt x="160176" y="126840"/>
                  </a:cubicBezTo>
                  <a:cubicBezTo>
                    <a:pt x="172295" y="123722"/>
                    <a:pt x="183674" y="116297"/>
                    <a:pt x="190392" y="105560"/>
                  </a:cubicBezTo>
                  <a:cubicBezTo>
                    <a:pt x="194956" y="98232"/>
                    <a:pt x="197207" y="90163"/>
                    <a:pt x="197817" y="81870"/>
                  </a:cubicBezTo>
                  <a:cubicBezTo>
                    <a:pt x="198814" y="68594"/>
                    <a:pt x="195728" y="54740"/>
                    <a:pt x="191613" y="42397"/>
                  </a:cubicBezTo>
                  <a:cubicBezTo>
                    <a:pt x="185474" y="24074"/>
                    <a:pt x="173548" y="5270"/>
                    <a:pt x="153490" y="930"/>
                  </a:cubicBezTo>
                  <a:cubicBezTo>
                    <a:pt x="150590" y="302"/>
                    <a:pt x="147676" y="0"/>
                    <a:pt x="144780" y="0"/>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455;p61">
              <a:extLst>
                <a:ext uri="{FF2B5EF4-FFF2-40B4-BE49-F238E27FC236}">
                  <a16:creationId xmlns:a16="http://schemas.microsoft.com/office/drawing/2014/main" id="{266ACAA7-A94C-4D18-9F85-D925DCC829E6}"/>
                </a:ext>
              </a:extLst>
            </p:cNvPr>
            <p:cNvSpPr/>
            <p:nvPr/>
          </p:nvSpPr>
          <p:spPr>
            <a:xfrm>
              <a:off x="1515675" y="410075"/>
              <a:ext cx="4819275" cy="3654050"/>
            </a:xfrm>
            <a:custGeom>
              <a:avLst/>
              <a:gdLst/>
              <a:ahLst/>
              <a:cxnLst/>
              <a:rect l="l" t="t" r="r" b="b"/>
              <a:pathLst>
                <a:path w="192771" h="146162" extrusionOk="0">
                  <a:moveTo>
                    <a:pt x="139507" y="1"/>
                  </a:moveTo>
                  <a:cubicBezTo>
                    <a:pt x="130860" y="1"/>
                    <a:pt x="122406" y="2701"/>
                    <a:pt x="114981" y="7394"/>
                  </a:cubicBezTo>
                  <a:cubicBezTo>
                    <a:pt x="105434" y="13405"/>
                    <a:pt x="97976" y="21216"/>
                    <a:pt x="86276" y="22727"/>
                  </a:cubicBezTo>
                  <a:cubicBezTo>
                    <a:pt x="79686" y="23563"/>
                    <a:pt x="73032" y="23756"/>
                    <a:pt x="66346" y="23756"/>
                  </a:cubicBezTo>
                  <a:cubicBezTo>
                    <a:pt x="60978" y="23756"/>
                    <a:pt x="55610" y="23627"/>
                    <a:pt x="50306" y="23627"/>
                  </a:cubicBezTo>
                  <a:cubicBezTo>
                    <a:pt x="22855" y="23627"/>
                    <a:pt x="32" y="49471"/>
                    <a:pt x="0" y="78948"/>
                  </a:cubicBezTo>
                  <a:cubicBezTo>
                    <a:pt x="0" y="82387"/>
                    <a:pt x="322" y="85891"/>
                    <a:pt x="965" y="89395"/>
                  </a:cubicBezTo>
                  <a:cubicBezTo>
                    <a:pt x="2893" y="99777"/>
                    <a:pt x="7040" y="109196"/>
                    <a:pt x="12601" y="117232"/>
                  </a:cubicBezTo>
                  <a:cubicBezTo>
                    <a:pt x="13469" y="115850"/>
                    <a:pt x="14337" y="114500"/>
                    <a:pt x="15140" y="113278"/>
                  </a:cubicBezTo>
                  <a:cubicBezTo>
                    <a:pt x="14305" y="112796"/>
                    <a:pt x="13565" y="112153"/>
                    <a:pt x="13276" y="111285"/>
                  </a:cubicBezTo>
                  <a:cubicBezTo>
                    <a:pt x="13179" y="111028"/>
                    <a:pt x="13147" y="110803"/>
                    <a:pt x="13147" y="110546"/>
                  </a:cubicBezTo>
                  <a:cubicBezTo>
                    <a:pt x="13147" y="109582"/>
                    <a:pt x="13758" y="108681"/>
                    <a:pt x="14787" y="108456"/>
                  </a:cubicBezTo>
                  <a:cubicBezTo>
                    <a:pt x="14915" y="108424"/>
                    <a:pt x="15044" y="108424"/>
                    <a:pt x="15205" y="108424"/>
                  </a:cubicBezTo>
                  <a:cubicBezTo>
                    <a:pt x="15976" y="108424"/>
                    <a:pt x="16812" y="108810"/>
                    <a:pt x="17583" y="109389"/>
                  </a:cubicBezTo>
                  <a:cubicBezTo>
                    <a:pt x="17648" y="109260"/>
                    <a:pt x="17744" y="109132"/>
                    <a:pt x="17808" y="109035"/>
                  </a:cubicBezTo>
                  <a:cubicBezTo>
                    <a:pt x="18194" y="108392"/>
                    <a:pt x="18451" y="107910"/>
                    <a:pt x="18515" y="107749"/>
                  </a:cubicBezTo>
                  <a:cubicBezTo>
                    <a:pt x="19158" y="106303"/>
                    <a:pt x="20958" y="102445"/>
                    <a:pt x="21183" y="101963"/>
                  </a:cubicBezTo>
                  <a:cubicBezTo>
                    <a:pt x="21183" y="101835"/>
                    <a:pt x="21183" y="101610"/>
                    <a:pt x="21183" y="101256"/>
                  </a:cubicBezTo>
                  <a:cubicBezTo>
                    <a:pt x="21183" y="99617"/>
                    <a:pt x="21151" y="95599"/>
                    <a:pt x="20958" y="92288"/>
                  </a:cubicBezTo>
                  <a:cubicBezTo>
                    <a:pt x="20894" y="91323"/>
                    <a:pt x="20862" y="90456"/>
                    <a:pt x="20862" y="89716"/>
                  </a:cubicBezTo>
                  <a:cubicBezTo>
                    <a:pt x="20862" y="89073"/>
                    <a:pt x="20894" y="88495"/>
                    <a:pt x="20926" y="87980"/>
                  </a:cubicBezTo>
                  <a:cubicBezTo>
                    <a:pt x="20444" y="87370"/>
                    <a:pt x="20316" y="86791"/>
                    <a:pt x="20316" y="86309"/>
                  </a:cubicBezTo>
                  <a:cubicBezTo>
                    <a:pt x="20316" y="85859"/>
                    <a:pt x="20444" y="85505"/>
                    <a:pt x="20508" y="85312"/>
                  </a:cubicBezTo>
                  <a:cubicBezTo>
                    <a:pt x="20573" y="85184"/>
                    <a:pt x="20766" y="85055"/>
                    <a:pt x="21055" y="84927"/>
                  </a:cubicBezTo>
                  <a:cubicBezTo>
                    <a:pt x="21023" y="84573"/>
                    <a:pt x="20991" y="84220"/>
                    <a:pt x="20991" y="83962"/>
                  </a:cubicBezTo>
                  <a:cubicBezTo>
                    <a:pt x="20991" y="83705"/>
                    <a:pt x="21055" y="83352"/>
                    <a:pt x="21151" y="82902"/>
                  </a:cubicBezTo>
                  <a:cubicBezTo>
                    <a:pt x="21216" y="82452"/>
                    <a:pt x="21344" y="81873"/>
                    <a:pt x="21505" y="81262"/>
                  </a:cubicBezTo>
                  <a:cubicBezTo>
                    <a:pt x="21826" y="80041"/>
                    <a:pt x="22212" y="78562"/>
                    <a:pt x="22630" y="77148"/>
                  </a:cubicBezTo>
                  <a:cubicBezTo>
                    <a:pt x="23337" y="74673"/>
                    <a:pt x="24044" y="72358"/>
                    <a:pt x="24205" y="71812"/>
                  </a:cubicBezTo>
                  <a:cubicBezTo>
                    <a:pt x="24044" y="71587"/>
                    <a:pt x="23659" y="71040"/>
                    <a:pt x="23241" y="70430"/>
                  </a:cubicBezTo>
                  <a:cubicBezTo>
                    <a:pt x="22694" y="69626"/>
                    <a:pt x="22051" y="68726"/>
                    <a:pt x="21730" y="68276"/>
                  </a:cubicBezTo>
                  <a:cubicBezTo>
                    <a:pt x="21666" y="68147"/>
                    <a:pt x="21601" y="68083"/>
                    <a:pt x="21569" y="68051"/>
                  </a:cubicBezTo>
                  <a:cubicBezTo>
                    <a:pt x="21473" y="67922"/>
                    <a:pt x="21441" y="67794"/>
                    <a:pt x="21441" y="67633"/>
                  </a:cubicBezTo>
                  <a:cubicBezTo>
                    <a:pt x="21441" y="67504"/>
                    <a:pt x="21473" y="67376"/>
                    <a:pt x="21569" y="67279"/>
                  </a:cubicBezTo>
                  <a:cubicBezTo>
                    <a:pt x="21633" y="67151"/>
                    <a:pt x="21794" y="67086"/>
                    <a:pt x="21955" y="67086"/>
                  </a:cubicBezTo>
                  <a:cubicBezTo>
                    <a:pt x="22083" y="67086"/>
                    <a:pt x="22180" y="67119"/>
                    <a:pt x="22308" y="67183"/>
                  </a:cubicBezTo>
                  <a:lnTo>
                    <a:pt x="21666" y="65929"/>
                  </a:lnTo>
                  <a:lnTo>
                    <a:pt x="21633" y="65833"/>
                  </a:lnTo>
                  <a:lnTo>
                    <a:pt x="21633" y="65801"/>
                  </a:lnTo>
                  <a:cubicBezTo>
                    <a:pt x="21633" y="65769"/>
                    <a:pt x="21633" y="65640"/>
                    <a:pt x="21666" y="65511"/>
                  </a:cubicBezTo>
                  <a:cubicBezTo>
                    <a:pt x="21698" y="65383"/>
                    <a:pt x="21762" y="65254"/>
                    <a:pt x="21891" y="65094"/>
                  </a:cubicBezTo>
                  <a:cubicBezTo>
                    <a:pt x="21987" y="65029"/>
                    <a:pt x="22116" y="64965"/>
                    <a:pt x="22276" y="64965"/>
                  </a:cubicBezTo>
                  <a:cubicBezTo>
                    <a:pt x="22341" y="64965"/>
                    <a:pt x="22405" y="64965"/>
                    <a:pt x="22469" y="64997"/>
                  </a:cubicBezTo>
                  <a:cubicBezTo>
                    <a:pt x="22566" y="64997"/>
                    <a:pt x="22630" y="65061"/>
                    <a:pt x="22726" y="65094"/>
                  </a:cubicBezTo>
                  <a:lnTo>
                    <a:pt x="22726" y="65094"/>
                  </a:lnTo>
                  <a:lnTo>
                    <a:pt x="22437" y="64483"/>
                  </a:lnTo>
                  <a:cubicBezTo>
                    <a:pt x="22437" y="64451"/>
                    <a:pt x="22405" y="64386"/>
                    <a:pt x="22437" y="64322"/>
                  </a:cubicBezTo>
                  <a:cubicBezTo>
                    <a:pt x="22437" y="64322"/>
                    <a:pt x="22469" y="64226"/>
                    <a:pt x="22501" y="64097"/>
                  </a:cubicBezTo>
                  <a:cubicBezTo>
                    <a:pt x="22566" y="64001"/>
                    <a:pt x="22662" y="63840"/>
                    <a:pt x="22823" y="63743"/>
                  </a:cubicBezTo>
                  <a:cubicBezTo>
                    <a:pt x="22919" y="63647"/>
                    <a:pt x="23080" y="63615"/>
                    <a:pt x="23209" y="63615"/>
                  </a:cubicBezTo>
                  <a:lnTo>
                    <a:pt x="23241" y="63615"/>
                  </a:lnTo>
                  <a:cubicBezTo>
                    <a:pt x="23401" y="63615"/>
                    <a:pt x="23562" y="63647"/>
                    <a:pt x="23723" y="63743"/>
                  </a:cubicBezTo>
                  <a:cubicBezTo>
                    <a:pt x="23819" y="63808"/>
                    <a:pt x="23916" y="63904"/>
                    <a:pt x="23980" y="64001"/>
                  </a:cubicBezTo>
                  <a:cubicBezTo>
                    <a:pt x="24076" y="64097"/>
                    <a:pt x="24141" y="64193"/>
                    <a:pt x="24237" y="64354"/>
                  </a:cubicBezTo>
                  <a:cubicBezTo>
                    <a:pt x="24366" y="64547"/>
                    <a:pt x="24494" y="64772"/>
                    <a:pt x="24623" y="64997"/>
                  </a:cubicBezTo>
                  <a:lnTo>
                    <a:pt x="24494" y="64161"/>
                  </a:lnTo>
                  <a:cubicBezTo>
                    <a:pt x="24494" y="64097"/>
                    <a:pt x="24494" y="64033"/>
                    <a:pt x="24526" y="64001"/>
                  </a:cubicBezTo>
                  <a:cubicBezTo>
                    <a:pt x="24526" y="63968"/>
                    <a:pt x="24591" y="63872"/>
                    <a:pt x="24687" y="63776"/>
                  </a:cubicBezTo>
                  <a:cubicBezTo>
                    <a:pt x="24719" y="63776"/>
                    <a:pt x="24719" y="63743"/>
                    <a:pt x="24751" y="63743"/>
                  </a:cubicBezTo>
                  <a:lnTo>
                    <a:pt x="24751" y="36485"/>
                  </a:lnTo>
                  <a:cubicBezTo>
                    <a:pt x="24751" y="33592"/>
                    <a:pt x="27098" y="31213"/>
                    <a:pt x="30023" y="31213"/>
                  </a:cubicBezTo>
                  <a:lnTo>
                    <a:pt x="170366" y="31213"/>
                  </a:lnTo>
                  <a:cubicBezTo>
                    <a:pt x="173259" y="31213"/>
                    <a:pt x="175637" y="33592"/>
                    <a:pt x="175637" y="36485"/>
                  </a:cubicBezTo>
                  <a:lnTo>
                    <a:pt x="175637" y="116364"/>
                  </a:lnTo>
                  <a:cubicBezTo>
                    <a:pt x="179334" y="113278"/>
                    <a:pt x="182580" y="109678"/>
                    <a:pt x="185152" y="105563"/>
                  </a:cubicBezTo>
                  <a:cubicBezTo>
                    <a:pt x="189716" y="98235"/>
                    <a:pt x="191967" y="90166"/>
                    <a:pt x="192577" y="81873"/>
                  </a:cubicBezTo>
                  <a:cubicBezTo>
                    <a:pt x="192706" y="80169"/>
                    <a:pt x="192770" y="78466"/>
                    <a:pt x="192770" y="76762"/>
                  </a:cubicBezTo>
                  <a:cubicBezTo>
                    <a:pt x="192770" y="65094"/>
                    <a:pt x="189974" y="53168"/>
                    <a:pt x="186373" y="42400"/>
                  </a:cubicBezTo>
                  <a:cubicBezTo>
                    <a:pt x="180234" y="24077"/>
                    <a:pt x="168308" y="5273"/>
                    <a:pt x="148250" y="933"/>
                  </a:cubicBezTo>
                  <a:cubicBezTo>
                    <a:pt x="145325" y="322"/>
                    <a:pt x="142432" y="1"/>
                    <a:pt x="139507" y="1"/>
                  </a:cubicBezTo>
                  <a:close/>
                  <a:moveTo>
                    <a:pt x="23016" y="127229"/>
                  </a:moveTo>
                  <a:cubicBezTo>
                    <a:pt x="22823" y="127454"/>
                    <a:pt x="22630" y="127679"/>
                    <a:pt x="22469" y="127840"/>
                  </a:cubicBezTo>
                  <a:cubicBezTo>
                    <a:pt x="22308" y="128032"/>
                    <a:pt x="22148" y="128193"/>
                    <a:pt x="22019" y="128354"/>
                  </a:cubicBezTo>
                  <a:cubicBezTo>
                    <a:pt x="22919" y="129222"/>
                    <a:pt x="23819" y="130058"/>
                    <a:pt x="24751" y="130861"/>
                  </a:cubicBezTo>
                  <a:lnTo>
                    <a:pt x="24751" y="127550"/>
                  </a:lnTo>
                  <a:cubicBezTo>
                    <a:pt x="24173" y="127518"/>
                    <a:pt x="23562" y="127422"/>
                    <a:pt x="23016" y="127229"/>
                  </a:cubicBezTo>
                  <a:close/>
                  <a:moveTo>
                    <a:pt x="64064" y="144523"/>
                  </a:moveTo>
                  <a:cubicBezTo>
                    <a:pt x="64032" y="145069"/>
                    <a:pt x="63968" y="145616"/>
                    <a:pt x="63903" y="146162"/>
                  </a:cubicBezTo>
                  <a:cubicBezTo>
                    <a:pt x="67921" y="145969"/>
                    <a:pt x="71779" y="145391"/>
                    <a:pt x="75572" y="144523"/>
                  </a:cubicBezTo>
                  <a:close/>
                </a:path>
              </a:pathLst>
            </a:custGeom>
            <a:solidFill>
              <a:srgbClr val="D6EE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456;p61">
              <a:extLst>
                <a:ext uri="{FF2B5EF4-FFF2-40B4-BE49-F238E27FC236}">
                  <a16:creationId xmlns:a16="http://schemas.microsoft.com/office/drawing/2014/main" id="{FDAE642D-0AF9-424A-911E-C5B339599AD9}"/>
                </a:ext>
              </a:extLst>
            </p:cNvPr>
            <p:cNvSpPr/>
            <p:nvPr/>
          </p:nvSpPr>
          <p:spPr>
            <a:xfrm>
              <a:off x="1972925" y="4531000"/>
              <a:ext cx="4095225" cy="240325"/>
            </a:xfrm>
            <a:custGeom>
              <a:avLst/>
              <a:gdLst/>
              <a:ahLst/>
              <a:cxnLst/>
              <a:rect l="l" t="t" r="r" b="b"/>
              <a:pathLst>
                <a:path w="163809" h="9613" extrusionOk="0">
                  <a:moveTo>
                    <a:pt x="81904" y="1"/>
                  </a:moveTo>
                  <a:cubicBezTo>
                    <a:pt x="36677" y="1"/>
                    <a:pt x="0" y="2155"/>
                    <a:pt x="0" y="4823"/>
                  </a:cubicBezTo>
                  <a:cubicBezTo>
                    <a:pt x="0" y="7458"/>
                    <a:pt x="36677" y="9612"/>
                    <a:pt x="81904" y="9612"/>
                  </a:cubicBezTo>
                  <a:cubicBezTo>
                    <a:pt x="127131" y="9612"/>
                    <a:pt x="163808" y="7458"/>
                    <a:pt x="163808" y="4823"/>
                  </a:cubicBezTo>
                  <a:cubicBezTo>
                    <a:pt x="163808" y="2155"/>
                    <a:pt x="127131" y="1"/>
                    <a:pt x="81904" y="1"/>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457;p61">
              <a:extLst>
                <a:ext uri="{FF2B5EF4-FFF2-40B4-BE49-F238E27FC236}">
                  <a16:creationId xmlns:a16="http://schemas.microsoft.com/office/drawing/2014/main" id="{AD0D3327-6917-48C9-94C3-C306C47E71A4}"/>
                </a:ext>
              </a:extLst>
            </p:cNvPr>
            <p:cNvSpPr/>
            <p:nvPr/>
          </p:nvSpPr>
          <p:spPr>
            <a:xfrm>
              <a:off x="1972925" y="4535825"/>
              <a:ext cx="4095225" cy="235500"/>
            </a:xfrm>
            <a:custGeom>
              <a:avLst/>
              <a:gdLst/>
              <a:ahLst/>
              <a:cxnLst/>
              <a:rect l="l" t="t" r="r" b="b"/>
              <a:pathLst>
                <a:path w="163809" h="9420" extrusionOk="0">
                  <a:moveTo>
                    <a:pt x="58310" y="1"/>
                  </a:moveTo>
                  <a:lnTo>
                    <a:pt x="58310" y="1"/>
                  </a:lnTo>
                  <a:cubicBezTo>
                    <a:pt x="53489" y="97"/>
                    <a:pt x="48892" y="226"/>
                    <a:pt x="44488" y="354"/>
                  </a:cubicBezTo>
                  <a:cubicBezTo>
                    <a:pt x="41917" y="1062"/>
                    <a:pt x="39924" y="1126"/>
                    <a:pt x="39924" y="1126"/>
                  </a:cubicBezTo>
                  <a:lnTo>
                    <a:pt x="39924" y="1094"/>
                  </a:lnTo>
                  <a:cubicBezTo>
                    <a:pt x="39924" y="1062"/>
                    <a:pt x="39924" y="837"/>
                    <a:pt x="39956" y="483"/>
                  </a:cubicBezTo>
                  <a:lnTo>
                    <a:pt x="39956" y="483"/>
                  </a:lnTo>
                  <a:cubicBezTo>
                    <a:pt x="37609" y="579"/>
                    <a:pt x="35391" y="676"/>
                    <a:pt x="33206" y="740"/>
                  </a:cubicBezTo>
                  <a:cubicBezTo>
                    <a:pt x="33238" y="901"/>
                    <a:pt x="33238" y="1029"/>
                    <a:pt x="33238" y="1158"/>
                  </a:cubicBezTo>
                  <a:cubicBezTo>
                    <a:pt x="33238" y="1383"/>
                    <a:pt x="33206" y="1512"/>
                    <a:pt x="33206" y="1512"/>
                  </a:cubicBezTo>
                  <a:cubicBezTo>
                    <a:pt x="33206" y="1512"/>
                    <a:pt x="31791" y="1415"/>
                    <a:pt x="29830" y="901"/>
                  </a:cubicBezTo>
                  <a:cubicBezTo>
                    <a:pt x="11605" y="1801"/>
                    <a:pt x="0" y="3119"/>
                    <a:pt x="0" y="4630"/>
                  </a:cubicBezTo>
                  <a:cubicBezTo>
                    <a:pt x="0" y="7265"/>
                    <a:pt x="36677" y="9419"/>
                    <a:pt x="81904" y="9419"/>
                  </a:cubicBezTo>
                  <a:cubicBezTo>
                    <a:pt x="127131" y="9419"/>
                    <a:pt x="163808" y="7265"/>
                    <a:pt x="163808" y="4630"/>
                  </a:cubicBezTo>
                  <a:cubicBezTo>
                    <a:pt x="163808" y="2444"/>
                    <a:pt x="139218" y="612"/>
                    <a:pt x="105498" y="1"/>
                  </a:cubicBezTo>
                  <a:lnTo>
                    <a:pt x="105498" y="1"/>
                  </a:lnTo>
                  <a:lnTo>
                    <a:pt x="106430" y="1190"/>
                  </a:lnTo>
                  <a:cubicBezTo>
                    <a:pt x="106495" y="1287"/>
                    <a:pt x="106527" y="1415"/>
                    <a:pt x="106463" y="1512"/>
                  </a:cubicBezTo>
                  <a:cubicBezTo>
                    <a:pt x="106430" y="1608"/>
                    <a:pt x="106302" y="1672"/>
                    <a:pt x="106205" y="1672"/>
                  </a:cubicBezTo>
                  <a:lnTo>
                    <a:pt x="57603" y="1672"/>
                  </a:lnTo>
                  <a:cubicBezTo>
                    <a:pt x="57475" y="1672"/>
                    <a:pt x="57378" y="1608"/>
                    <a:pt x="57314" y="1512"/>
                  </a:cubicBezTo>
                  <a:cubicBezTo>
                    <a:pt x="57282" y="1415"/>
                    <a:pt x="57282" y="1287"/>
                    <a:pt x="57346" y="1190"/>
                  </a:cubicBezTo>
                  <a:lnTo>
                    <a:pt x="58310" y="1"/>
                  </a:ln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458;p61">
              <a:extLst>
                <a:ext uri="{FF2B5EF4-FFF2-40B4-BE49-F238E27FC236}">
                  <a16:creationId xmlns:a16="http://schemas.microsoft.com/office/drawing/2014/main" id="{B2A20486-1048-4B41-822B-B79DBFCD70F9}"/>
                </a:ext>
              </a:extLst>
            </p:cNvPr>
            <p:cNvSpPr/>
            <p:nvPr/>
          </p:nvSpPr>
          <p:spPr>
            <a:xfrm>
              <a:off x="2121600" y="3176250"/>
              <a:ext cx="133425" cy="207225"/>
            </a:xfrm>
            <a:custGeom>
              <a:avLst/>
              <a:gdLst/>
              <a:ahLst/>
              <a:cxnLst/>
              <a:rect l="l" t="t" r="r" b="b"/>
              <a:pathLst>
                <a:path w="5337" h="8289" extrusionOk="0">
                  <a:moveTo>
                    <a:pt x="2783" y="0"/>
                  </a:moveTo>
                  <a:cubicBezTo>
                    <a:pt x="2420" y="0"/>
                    <a:pt x="2050" y="99"/>
                    <a:pt x="1704" y="317"/>
                  </a:cubicBezTo>
                  <a:cubicBezTo>
                    <a:pt x="161" y="1249"/>
                    <a:pt x="0" y="4528"/>
                    <a:pt x="386" y="6103"/>
                  </a:cubicBezTo>
                  <a:cubicBezTo>
                    <a:pt x="418" y="6230"/>
                    <a:pt x="1209" y="8289"/>
                    <a:pt x="1222" y="8289"/>
                  </a:cubicBezTo>
                  <a:cubicBezTo>
                    <a:pt x="1222" y="8289"/>
                    <a:pt x="1222" y="8289"/>
                    <a:pt x="1222" y="8289"/>
                  </a:cubicBezTo>
                  <a:cubicBezTo>
                    <a:pt x="1254" y="8289"/>
                    <a:pt x="3729" y="6328"/>
                    <a:pt x="4372" y="5042"/>
                  </a:cubicBezTo>
                  <a:cubicBezTo>
                    <a:pt x="4918" y="3949"/>
                    <a:pt x="5336" y="2438"/>
                    <a:pt x="4758" y="1281"/>
                  </a:cubicBezTo>
                  <a:cubicBezTo>
                    <a:pt x="4379" y="502"/>
                    <a:pt x="3600" y="0"/>
                    <a:pt x="2783" y="0"/>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459;p61">
              <a:extLst>
                <a:ext uri="{FF2B5EF4-FFF2-40B4-BE49-F238E27FC236}">
                  <a16:creationId xmlns:a16="http://schemas.microsoft.com/office/drawing/2014/main" id="{1AF6E90D-AB81-4D30-8334-B3783BE71ACE}"/>
                </a:ext>
              </a:extLst>
            </p:cNvPr>
            <p:cNvSpPr/>
            <p:nvPr/>
          </p:nvSpPr>
          <p:spPr>
            <a:xfrm>
              <a:off x="1502000" y="3626850"/>
              <a:ext cx="143875" cy="202650"/>
            </a:xfrm>
            <a:custGeom>
              <a:avLst/>
              <a:gdLst/>
              <a:ahLst/>
              <a:cxnLst/>
              <a:rect l="l" t="t" r="r" b="b"/>
              <a:pathLst>
                <a:path w="5755" h="8106" extrusionOk="0">
                  <a:moveTo>
                    <a:pt x="2641" y="1"/>
                  </a:moveTo>
                  <a:cubicBezTo>
                    <a:pt x="1856" y="1"/>
                    <a:pt x="1101" y="408"/>
                    <a:pt x="740" y="1194"/>
                  </a:cubicBezTo>
                  <a:cubicBezTo>
                    <a:pt x="1" y="2833"/>
                    <a:pt x="1640" y="5662"/>
                    <a:pt x="2862" y="6755"/>
                  </a:cubicBezTo>
                  <a:cubicBezTo>
                    <a:pt x="2957" y="6850"/>
                    <a:pt x="4683" y="8105"/>
                    <a:pt x="4756" y="8105"/>
                  </a:cubicBezTo>
                  <a:cubicBezTo>
                    <a:pt x="4757" y="8105"/>
                    <a:pt x="4758" y="8105"/>
                    <a:pt x="4758" y="8105"/>
                  </a:cubicBezTo>
                  <a:cubicBezTo>
                    <a:pt x="4758" y="8105"/>
                    <a:pt x="5755" y="5083"/>
                    <a:pt x="5594" y="3669"/>
                  </a:cubicBezTo>
                  <a:cubicBezTo>
                    <a:pt x="5433" y="2479"/>
                    <a:pt x="4919" y="969"/>
                    <a:pt x="3826" y="326"/>
                  </a:cubicBezTo>
                  <a:cubicBezTo>
                    <a:pt x="3455" y="108"/>
                    <a:pt x="3044" y="1"/>
                    <a:pt x="2641" y="1"/>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3460;p61">
              <a:extLst>
                <a:ext uri="{FF2B5EF4-FFF2-40B4-BE49-F238E27FC236}">
                  <a16:creationId xmlns:a16="http://schemas.microsoft.com/office/drawing/2014/main" id="{5AD6841C-95D4-4A77-9860-2BABB5849457}"/>
                </a:ext>
              </a:extLst>
            </p:cNvPr>
            <p:cNvSpPr/>
            <p:nvPr/>
          </p:nvSpPr>
          <p:spPr>
            <a:xfrm>
              <a:off x="2656800" y="3458200"/>
              <a:ext cx="462900" cy="1053550"/>
            </a:xfrm>
            <a:custGeom>
              <a:avLst/>
              <a:gdLst/>
              <a:ahLst/>
              <a:cxnLst/>
              <a:rect l="l" t="t" r="r" b="b"/>
              <a:pathLst>
                <a:path w="18516" h="42142" extrusionOk="0">
                  <a:moveTo>
                    <a:pt x="9161" y="0"/>
                  </a:moveTo>
                  <a:cubicBezTo>
                    <a:pt x="9161" y="0"/>
                    <a:pt x="0" y="9483"/>
                    <a:pt x="32" y="21119"/>
                  </a:cubicBezTo>
                  <a:cubicBezTo>
                    <a:pt x="97" y="32755"/>
                    <a:pt x="9354" y="42141"/>
                    <a:pt x="9354" y="42141"/>
                  </a:cubicBezTo>
                  <a:cubicBezTo>
                    <a:pt x="9354" y="42141"/>
                    <a:pt x="18515" y="32659"/>
                    <a:pt x="18483" y="21023"/>
                  </a:cubicBezTo>
                  <a:cubicBezTo>
                    <a:pt x="18419" y="9386"/>
                    <a:pt x="9161" y="0"/>
                    <a:pt x="9161" y="0"/>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461;p61">
              <a:extLst>
                <a:ext uri="{FF2B5EF4-FFF2-40B4-BE49-F238E27FC236}">
                  <a16:creationId xmlns:a16="http://schemas.microsoft.com/office/drawing/2014/main" id="{7A6E0F4E-A5C1-4A0A-8ECF-37A56F2D72B5}"/>
                </a:ext>
              </a:extLst>
            </p:cNvPr>
            <p:cNvSpPr/>
            <p:nvPr/>
          </p:nvSpPr>
          <p:spPr>
            <a:xfrm>
              <a:off x="1230400" y="3120375"/>
              <a:ext cx="1581525" cy="1453250"/>
            </a:xfrm>
            <a:custGeom>
              <a:avLst/>
              <a:gdLst/>
              <a:ahLst/>
              <a:cxnLst/>
              <a:rect l="l" t="t" r="r" b="b"/>
              <a:pathLst>
                <a:path w="63261" h="58130" extrusionOk="0">
                  <a:moveTo>
                    <a:pt x="47092" y="44790"/>
                  </a:moveTo>
                  <a:cubicBezTo>
                    <a:pt x="47542" y="46879"/>
                    <a:pt x="48377" y="49354"/>
                    <a:pt x="49920" y="51508"/>
                  </a:cubicBezTo>
                  <a:cubicBezTo>
                    <a:pt x="49085" y="51122"/>
                    <a:pt x="48217" y="50672"/>
                    <a:pt x="47252" y="50190"/>
                  </a:cubicBezTo>
                  <a:cubicBezTo>
                    <a:pt x="46545" y="49836"/>
                    <a:pt x="45806" y="49451"/>
                    <a:pt x="45066" y="49033"/>
                  </a:cubicBezTo>
                  <a:cubicBezTo>
                    <a:pt x="45195" y="48743"/>
                    <a:pt x="46288" y="46300"/>
                    <a:pt x="46352" y="44918"/>
                  </a:cubicBezTo>
                  <a:cubicBezTo>
                    <a:pt x="46609" y="44886"/>
                    <a:pt x="46867" y="44822"/>
                    <a:pt x="47092" y="44790"/>
                  </a:cubicBezTo>
                  <a:close/>
                  <a:moveTo>
                    <a:pt x="26617" y="1"/>
                  </a:moveTo>
                  <a:cubicBezTo>
                    <a:pt x="26474" y="1"/>
                    <a:pt x="26334" y="15"/>
                    <a:pt x="26198" y="44"/>
                  </a:cubicBezTo>
                  <a:cubicBezTo>
                    <a:pt x="24912" y="334"/>
                    <a:pt x="24301" y="1684"/>
                    <a:pt x="24687" y="2873"/>
                  </a:cubicBezTo>
                  <a:cubicBezTo>
                    <a:pt x="25073" y="4095"/>
                    <a:pt x="26423" y="4898"/>
                    <a:pt x="27580" y="5316"/>
                  </a:cubicBezTo>
                  <a:cubicBezTo>
                    <a:pt x="28119" y="5496"/>
                    <a:pt x="28966" y="5550"/>
                    <a:pt x="29781" y="5550"/>
                  </a:cubicBezTo>
                  <a:cubicBezTo>
                    <a:pt x="30715" y="5550"/>
                    <a:pt x="31608" y="5479"/>
                    <a:pt x="31952" y="5445"/>
                  </a:cubicBezTo>
                  <a:cubicBezTo>
                    <a:pt x="32337" y="5830"/>
                    <a:pt x="32755" y="6216"/>
                    <a:pt x="33205" y="6698"/>
                  </a:cubicBezTo>
                  <a:cubicBezTo>
                    <a:pt x="33977" y="7502"/>
                    <a:pt x="34845" y="8402"/>
                    <a:pt x="35712" y="9463"/>
                  </a:cubicBezTo>
                  <a:cubicBezTo>
                    <a:pt x="35937" y="9752"/>
                    <a:pt x="36195" y="10041"/>
                    <a:pt x="36420" y="10363"/>
                  </a:cubicBezTo>
                  <a:cubicBezTo>
                    <a:pt x="35937" y="9945"/>
                    <a:pt x="35230" y="9366"/>
                    <a:pt x="35134" y="9334"/>
                  </a:cubicBezTo>
                  <a:cubicBezTo>
                    <a:pt x="34248" y="8744"/>
                    <a:pt x="32587" y="8167"/>
                    <a:pt x="31151" y="8167"/>
                  </a:cubicBezTo>
                  <a:cubicBezTo>
                    <a:pt x="30397" y="8167"/>
                    <a:pt x="29706" y="8326"/>
                    <a:pt x="29219" y="8723"/>
                  </a:cubicBezTo>
                  <a:cubicBezTo>
                    <a:pt x="28223" y="9559"/>
                    <a:pt x="28287" y="11038"/>
                    <a:pt x="29187" y="11938"/>
                  </a:cubicBezTo>
                  <a:cubicBezTo>
                    <a:pt x="29864" y="12615"/>
                    <a:pt x="30924" y="12837"/>
                    <a:pt x="31928" y="12837"/>
                  </a:cubicBezTo>
                  <a:cubicBezTo>
                    <a:pt x="32258" y="12837"/>
                    <a:pt x="32581" y="12813"/>
                    <a:pt x="32884" y="12774"/>
                  </a:cubicBezTo>
                  <a:cubicBezTo>
                    <a:pt x="34137" y="12581"/>
                    <a:pt x="36355" y="11166"/>
                    <a:pt x="36838" y="10877"/>
                  </a:cubicBezTo>
                  <a:cubicBezTo>
                    <a:pt x="37352" y="11552"/>
                    <a:pt x="37898" y="12227"/>
                    <a:pt x="38380" y="12999"/>
                  </a:cubicBezTo>
                  <a:cubicBezTo>
                    <a:pt x="39248" y="14317"/>
                    <a:pt x="40084" y="15731"/>
                    <a:pt x="40759" y="17306"/>
                  </a:cubicBezTo>
                  <a:cubicBezTo>
                    <a:pt x="40791" y="17403"/>
                    <a:pt x="40823" y="17499"/>
                    <a:pt x="40856" y="17595"/>
                  </a:cubicBezTo>
                  <a:cubicBezTo>
                    <a:pt x="40631" y="17338"/>
                    <a:pt x="39377" y="16052"/>
                    <a:pt x="39248" y="15956"/>
                  </a:cubicBezTo>
                  <a:cubicBezTo>
                    <a:pt x="38324" y="15221"/>
                    <a:pt x="36421" y="14364"/>
                    <a:pt x="34879" y="14364"/>
                  </a:cubicBezTo>
                  <a:cubicBezTo>
                    <a:pt x="34330" y="14364"/>
                    <a:pt x="33827" y="14473"/>
                    <a:pt x="33430" y="14735"/>
                  </a:cubicBezTo>
                  <a:cubicBezTo>
                    <a:pt x="32337" y="15442"/>
                    <a:pt x="32273" y="16920"/>
                    <a:pt x="33044" y="17917"/>
                  </a:cubicBezTo>
                  <a:cubicBezTo>
                    <a:pt x="33805" y="18860"/>
                    <a:pt x="35257" y="19141"/>
                    <a:pt x="36446" y="19141"/>
                  </a:cubicBezTo>
                  <a:cubicBezTo>
                    <a:pt x="36513" y="19141"/>
                    <a:pt x="36579" y="19140"/>
                    <a:pt x="36645" y="19138"/>
                  </a:cubicBezTo>
                  <a:cubicBezTo>
                    <a:pt x="38027" y="19074"/>
                    <a:pt x="40759" y="17692"/>
                    <a:pt x="40888" y="17628"/>
                  </a:cubicBezTo>
                  <a:cubicBezTo>
                    <a:pt x="41498" y="19106"/>
                    <a:pt x="42013" y="20681"/>
                    <a:pt x="42431" y="22288"/>
                  </a:cubicBezTo>
                  <a:cubicBezTo>
                    <a:pt x="42752" y="23478"/>
                    <a:pt x="43009" y="24667"/>
                    <a:pt x="43266" y="25889"/>
                  </a:cubicBezTo>
                  <a:cubicBezTo>
                    <a:pt x="42977" y="25567"/>
                    <a:pt x="41788" y="24378"/>
                    <a:pt x="41691" y="24281"/>
                  </a:cubicBezTo>
                  <a:cubicBezTo>
                    <a:pt x="40767" y="23547"/>
                    <a:pt x="38864" y="22690"/>
                    <a:pt x="37322" y="22690"/>
                  </a:cubicBezTo>
                  <a:cubicBezTo>
                    <a:pt x="36773" y="22690"/>
                    <a:pt x="36270" y="22798"/>
                    <a:pt x="35873" y="23060"/>
                  </a:cubicBezTo>
                  <a:cubicBezTo>
                    <a:pt x="34780" y="23767"/>
                    <a:pt x="34684" y="25246"/>
                    <a:pt x="35487" y="26242"/>
                  </a:cubicBezTo>
                  <a:cubicBezTo>
                    <a:pt x="36248" y="27186"/>
                    <a:pt x="37700" y="27466"/>
                    <a:pt x="38862" y="27466"/>
                  </a:cubicBezTo>
                  <a:cubicBezTo>
                    <a:pt x="38927" y="27466"/>
                    <a:pt x="38992" y="27465"/>
                    <a:pt x="39055" y="27464"/>
                  </a:cubicBezTo>
                  <a:cubicBezTo>
                    <a:pt x="40438" y="27399"/>
                    <a:pt x="43074" y="26082"/>
                    <a:pt x="43299" y="25985"/>
                  </a:cubicBezTo>
                  <a:cubicBezTo>
                    <a:pt x="43395" y="26532"/>
                    <a:pt x="43524" y="27078"/>
                    <a:pt x="43652" y="27624"/>
                  </a:cubicBezTo>
                  <a:cubicBezTo>
                    <a:pt x="44006" y="29425"/>
                    <a:pt x="44391" y="31225"/>
                    <a:pt x="44777" y="32993"/>
                  </a:cubicBezTo>
                  <a:cubicBezTo>
                    <a:pt x="44938" y="33603"/>
                    <a:pt x="45099" y="34214"/>
                    <a:pt x="45259" y="34793"/>
                  </a:cubicBezTo>
                  <a:cubicBezTo>
                    <a:pt x="44809" y="34343"/>
                    <a:pt x="43974" y="33507"/>
                    <a:pt x="43909" y="33443"/>
                  </a:cubicBezTo>
                  <a:cubicBezTo>
                    <a:pt x="42989" y="32687"/>
                    <a:pt x="41099" y="31846"/>
                    <a:pt x="39561" y="31846"/>
                  </a:cubicBezTo>
                  <a:cubicBezTo>
                    <a:pt x="39004" y="31846"/>
                    <a:pt x="38493" y="31956"/>
                    <a:pt x="38091" y="32221"/>
                  </a:cubicBezTo>
                  <a:cubicBezTo>
                    <a:pt x="36998" y="32928"/>
                    <a:pt x="36902" y="34407"/>
                    <a:pt x="37705" y="35371"/>
                  </a:cubicBezTo>
                  <a:cubicBezTo>
                    <a:pt x="38470" y="36319"/>
                    <a:pt x="39904" y="36627"/>
                    <a:pt x="41093" y="36627"/>
                  </a:cubicBezTo>
                  <a:cubicBezTo>
                    <a:pt x="41154" y="36627"/>
                    <a:pt x="41214" y="36626"/>
                    <a:pt x="41273" y="36625"/>
                  </a:cubicBezTo>
                  <a:cubicBezTo>
                    <a:pt x="42495" y="36561"/>
                    <a:pt x="44745" y="35500"/>
                    <a:pt x="45356" y="35211"/>
                  </a:cubicBezTo>
                  <a:cubicBezTo>
                    <a:pt x="45645" y="36207"/>
                    <a:pt x="45934" y="37171"/>
                    <a:pt x="46288" y="38136"/>
                  </a:cubicBezTo>
                  <a:cubicBezTo>
                    <a:pt x="46417" y="38554"/>
                    <a:pt x="46545" y="38971"/>
                    <a:pt x="46738" y="39357"/>
                  </a:cubicBezTo>
                  <a:cubicBezTo>
                    <a:pt x="46802" y="39550"/>
                    <a:pt x="46899" y="39775"/>
                    <a:pt x="46995" y="39968"/>
                  </a:cubicBezTo>
                  <a:cubicBezTo>
                    <a:pt x="46770" y="39936"/>
                    <a:pt x="46642" y="39936"/>
                    <a:pt x="46642" y="39936"/>
                  </a:cubicBezTo>
                  <a:lnTo>
                    <a:pt x="46642" y="39936"/>
                  </a:lnTo>
                  <a:cubicBezTo>
                    <a:pt x="46642" y="39936"/>
                    <a:pt x="46609" y="40514"/>
                    <a:pt x="46674" y="41414"/>
                  </a:cubicBezTo>
                  <a:cubicBezTo>
                    <a:pt x="45633" y="40696"/>
                    <a:pt x="44248" y="40034"/>
                    <a:pt x="43094" y="40034"/>
                  </a:cubicBezTo>
                  <a:cubicBezTo>
                    <a:pt x="42751" y="40034"/>
                    <a:pt x="42428" y="40093"/>
                    <a:pt x="42141" y="40225"/>
                  </a:cubicBezTo>
                  <a:cubicBezTo>
                    <a:pt x="40952" y="40772"/>
                    <a:pt x="40663" y="42218"/>
                    <a:pt x="41273" y="43311"/>
                  </a:cubicBezTo>
                  <a:cubicBezTo>
                    <a:pt x="41370" y="43440"/>
                    <a:pt x="41466" y="43568"/>
                    <a:pt x="41563" y="43697"/>
                  </a:cubicBezTo>
                  <a:cubicBezTo>
                    <a:pt x="41756" y="45143"/>
                    <a:pt x="42591" y="46718"/>
                    <a:pt x="43299" y="47522"/>
                  </a:cubicBezTo>
                  <a:cubicBezTo>
                    <a:pt x="43363" y="47618"/>
                    <a:pt x="44263" y="48454"/>
                    <a:pt x="44745" y="48872"/>
                  </a:cubicBezTo>
                  <a:cubicBezTo>
                    <a:pt x="44295" y="48615"/>
                    <a:pt x="43845" y="48390"/>
                    <a:pt x="43363" y="48101"/>
                  </a:cubicBezTo>
                  <a:cubicBezTo>
                    <a:pt x="42688" y="47747"/>
                    <a:pt x="41981" y="47297"/>
                    <a:pt x="41273" y="46911"/>
                  </a:cubicBezTo>
                  <a:cubicBezTo>
                    <a:pt x="40920" y="46686"/>
                    <a:pt x="40566" y="46461"/>
                    <a:pt x="40213" y="46236"/>
                  </a:cubicBezTo>
                  <a:cubicBezTo>
                    <a:pt x="39859" y="46011"/>
                    <a:pt x="39538" y="45754"/>
                    <a:pt x="39184" y="45529"/>
                  </a:cubicBezTo>
                  <a:cubicBezTo>
                    <a:pt x="38670" y="45143"/>
                    <a:pt x="38188" y="44757"/>
                    <a:pt x="37673" y="44340"/>
                  </a:cubicBezTo>
                  <a:cubicBezTo>
                    <a:pt x="38091" y="43697"/>
                    <a:pt x="39313" y="41704"/>
                    <a:pt x="39505" y="40547"/>
                  </a:cubicBezTo>
                  <a:cubicBezTo>
                    <a:pt x="39698" y="39325"/>
                    <a:pt x="39570" y="37750"/>
                    <a:pt x="38702" y="36850"/>
                  </a:cubicBezTo>
                  <a:cubicBezTo>
                    <a:pt x="38240" y="36388"/>
                    <a:pt x="37627" y="36138"/>
                    <a:pt x="37026" y="36138"/>
                  </a:cubicBezTo>
                  <a:cubicBezTo>
                    <a:pt x="36455" y="36138"/>
                    <a:pt x="35895" y="36364"/>
                    <a:pt x="35487" y="36850"/>
                  </a:cubicBezTo>
                  <a:cubicBezTo>
                    <a:pt x="34330" y="38264"/>
                    <a:pt x="35198" y="41414"/>
                    <a:pt x="36034" y="42797"/>
                  </a:cubicBezTo>
                  <a:cubicBezTo>
                    <a:pt x="36066" y="42829"/>
                    <a:pt x="36291" y="43118"/>
                    <a:pt x="36548" y="43407"/>
                  </a:cubicBezTo>
                  <a:cubicBezTo>
                    <a:pt x="36066" y="43022"/>
                    <a:pt x="35584" y="42604"/>
                    <a:pt x="35134" y="42186"/>
                  </a:cubicBezTo>
                  <a:cubicBezTo>
                    <a:pt x="33784" y="40997"/>
                    <a:pt x="32466" y="39711"/>
                    <a:pt x="31148" y="38457"/>
                  </a:cubicBezTo>
                  <a:cubicBezTo>
                    <a:pt x="30859" y="38200"/>
                    <a:pt x="30569" y="37943"/>
                    <a:pt x="30312" y="37654"/>
                  </a:cubicBezTo>
                  <a:cubicBezTo>
                    <a:pt x="30666" y="37107"/>
                    <a:pt x="31984" y="34953"/>
                    <a:pt x="32177" y="33732"/>
                  </a:cubicBezTo>
                  <a:cubicBezTo>
                    <a:pt x="32369" y="32543"/>
                    <a:pt x="32273" y="30967"/>
                    <a:pt x="31373" y="30035"/>
                  </a:cubicBezTo>
                  <a:cubicBezTo>
                    <a:pt x="30935" y="29581"/>
                    <a:pt x="30334" y="29340"/>
                    <a:pt x="29739" y="29340"/>
                  </a:cubicBezTo>
                  <a:cubicBezTo>
                    <a:pt x="29153" y="29340"/>
                    <a:pt x="28573" y="29573"/>
                    <a:pt x="28159" y="30067"/>
                  </a:cubicBezTo>
                  <a:cubicBezTo>
                    <a:pt x="27001" y="31450"/>
                    <a:pt x="27869" y="34632"/>
                    <a:pt x="28737" y="35982"/>
                  </a:cubicBezTo>
                  <a:cubicBezTo>
                    <a:pt x="28769" y="36046"/>
                    <a:pt x="29026" y="36368"/>
                    <a:pt x="29316" y="36721"/>
                  </a:cubicBezTo>
                  <a:cubicBezTo>
                    <a:pt x="28576" y="36046"/>
                    <a:pt x="27837" y="35371"/>
                    <a:pt x="27066" y="34761"/>
                  </a:cubicBezTo>
                  <a:cubicBezTo>
                    <a:pt x="25748" y="33635"/>
                    <a:pt x="24398" y="32607"/>
                    <a:pt x="23015" y="31707"/>
                  </a:cubicBezTo>
                  <a:cubicBezTo>
                    <a:pt x="23144" y="31514"/>
                    <a:pt x="24751" y="29039"/>
                    <a:pt x="24976" y="27657"/>
                  </a:cubicBezTo>
                  <a:cubicBezTo>
                    <a:pt x="25137" y="26467"/>
                    <a:pt x="25041" y="24892"/>
                    <a:pt x="24140" y="23992"/>
                  </a:cubicBezTo>
                  <a:cubicBezTo>
                    <a:pt x="23696" y="23531"/>
                    <a:pt x="23090" y="23280"/>
                    <a:pt x="22493" y="23280"/>
                  </a:cubicBezTo>
                  <a:cubicBezTo>
                    <a:pt x="21925" y="23280"/>
                    <a:pt x="21365" y="23507"/>
                    <a:pt x="20958" y="23992"/>
                  </a:cubicBezTo>
                  <a:cubicBezTo>
                    <a:pt x="19769" y="25406"/>
                    <a:pt x="20637" y="28557"/>
                    <a:pt x="21505" y="29939"/>
                  </a:cubicBezTo>
                  <a:cubicBezTo>
                    <a:pt x="21569" y="30035"/>
                    <a:pt x="22501" y="31192"/>
                    <a:pt x="22855" y="31578"/>
                  </a:cubicBezTo>
                  <a:lnTo>
                    <a:pt x="22790" y="31546"/>
                  </a:lnTo>
                  <a:cubicBezTo>
                    <a:pt x="21344" y="30646"/>
                    <a:pt x="19801" y="29939"/>
                    <a:pt x="18354" y="29328"/>
                  </a:cubicBezTo>
                  <a:cubicBezTo>
                    <a:pt x="16876" y="28750"/>
                    <a:pt x="15429" y="28299"/>
                    <a:pt x="14111" y="27946"/>
                  </a:cubicBezTo>
                  <a:cubicBezTo>
                    <a:pt x="12794" y="27560"/>
                    <a:pt x="11540" y="27303"/>
                    <a:pt x="10447" y="27078"/>
                  </a:cubicBezTo>
                  <a:cubicBezTo>
                    <a:pt x="9836" y="26982"/>
                    <a:pt x="9290" y="26885"/>
                    <a:pt x="8775" y="26789"/>
                  </a:cubicBezTo>
                  <a:lnTo>
                    <a:pt x="8808" y="26789"/>
                  </a:lnTo>
                  <a:cubicBezTo>
                    <a:pt x="8840" y="26757"/>
                    <a:pt x="7008" y="25567"/>
                    <a:pt x="6879" y="25503"/>
                  </a:cubicBezTo>
                  <a:cubicBezTo>
                    <a:pt x="6051" y="25089"/>
                    <a:pt x="4680" y="24736"/>
                    <a:pt x="3408" y="24736"/>
                  </a:cubicBezTo>
                  <a:cubicBezTo>
                    <a:pt x="2407" y="24736"/>
                    <a:pt x="1466" y="24955"/>
                    <a:pt x="900" y="25535"/>
                  </a:cubicBezTo>
                  <a:cubicBezTo>
                    <a:pt x="0" y="26467"/>
                    <a:pt x="225" y="27946"/>
                    <a:pt x="1222" y="28717"/>
                  </a:cubicBezTo>
                  <a:cubicBezTo>
                    <a:pt x="1813" y="29194"/>
                    <a:pt x="2608" y="29365"/>
                    <a:pt x="3405" y="29365"/>
                  </a:cubicBezTo>
                  <a:cubicBezTo>
                    <a:pt x="3951" y="29365"/>
                    <a:pt x="4499" y="29285"/>
                    <a:pt x="4982" y="29167"/>
                  </a:cubicBezTo>
                  <a:cubicBezTo>
                    <a:pt x="6172" y="28846"/>
                    <a:pt x="8197" y="27271"/>
                    <a:pt x="8711" y="26853"/>
                  </a:cubicBezTo>
                  <a:cubicBezTo>
                    <a:pt x="9225" y="26949"/>
                    <a:pt x="9804" y="27078"/>
                    <a:pt x="10415" y="27207"/>
                  </a:cubicBezTo>
                  <a:cubicBezTo>
                    <a:pt x="11508" y="27432"/>
                    <a:pt x="12729" y="27721"/>
                    <a:pt x="14047" y="28139"/>
                  </a:cubicBezTo>
                  <a:cubicBezTo>
                    <a:pt x="14401" y="28235"/>
                    <a:pt x="14786" y="28364"/>
                    <a:pt x="15140" y="28492"/>
                  </a:cubicBezTo>
                  <a:cubicBezTo>
                    <a:pt x="14497" y="28396"/>
                    <a:pt x="13597" y="28332"/>
                    <a:pt x="13501" y="28332"/>
                  </a:cubicBezTo>
                  <a:cubicBezTo>
                    <a:pt x="11893" y="28364"/>
                    <a:pt x="8775" y="29360"/>
                    <a:pt x="8229" y="31096"/>
                  </a:cubicBezTo>
                  <a:cubicBezTo>
                    <a:pt x="7843" y="32350"/>
                    <a:pt x="8743" y="33539"/>
                    <a:pt x="9965" y="33796"/>
                  </a:cubicBezTo>
                  <a:cubicBezTo>
                    <a:pt x="10127" y="33830"/>
                    <a:pt x="10292" y="33845"/>
                    <a:pt x="10457" y="33845"/>
                  </a:cubicBezTo>
                  <a:cubicBezTo>
                    <a:pt x="11569" y="33845"/>
                    <a:pt x="12717" y="33146"/>
                    <a:pt x="13501" y="32446"/>
                  </a:cubicBezTo>
                  <a:cubicBezTo>
                    <a:pt x="14433" y="31610"/>
                    <a:pt x="15526" y="29200"/>
                    <a:pt x="15783" y="28685"/>
                  </a:cubicBezTo>
                  <a:cubicBezTo>
                    <a:pt x="16587" y="28942"/>
                    <a:pt x="17390" y="29264"/>
                    <a:pt x="18226" y="29617"/>
                  </a:cubicBezTo>
                  <a:cubicBezTo>
                    <a:pt x="19672" y="30228"/>
                    <a:pt x="21151" y="30967"/>
                    <a:pt x="22598" y="31900"/>
                  </a:cubicBezTo>
                  <a:cubicBezTo>
                    <a:pt x="22662" y="31964"/>
                    <a:pt x="22726" y="32028"/>
                    <a:pt x="22823" y="32060"/>
                  </a:cubicBezTo>
                  <a:cubicBezTo>
                    <a:pt x="22501" y="31964"/>
                    <a:pt x="20733" y="31610"/>
                    <a:pt x="20605" y="31578"/>
                  </a:cubicBezTo>
                  <a:cubicBezTo>
                    <a:pt x="20472" y="31568"/>
                    <a:pt x="20329" y="31562"/>
                    <a:pt x="20178" y="31562"/>
                  </a:cubicBezTo>
                  <a:cubicBezTo>
                    <a:pt x="18486" y="31562"/>
                    <a:pt x="15725" y="32230"/>
                    <a:pt x="15076" y="33764"/>
                  </a:cubicBezTo>
                  <a:cubicBezTo>
                    <a:pt x="14561" y="34986"/>
                    <a:pt x="15301" y="36271"/>
                    <a:pt x="16490" y="36625"/>
                  </a:cubicBezTo>
                  <a:cubicBezTo>
                    <a:pt x="16752" y="36708"/>
                    <a:pt x="17024" y="36744"/>
                    <a:pt x="17300" y="36744"/>
                  </a:cubicBezTo>
                  <a:cubicBezTo>
                    <a:pt x="18311" y="36744"/>
                    <a:pt x="19372" y="36248"/>
                    <a:pt x="20155" y="35693"/>
                  </a:cubicBezTo>
                  <a:cubicBezTo>
                    <a:pt x="21280" y="34889"/>
                    <a:pt x="22823" y="32221"/>
                    <a:pt x="22887" y="32093"/>
                  </a:cubicBezTo>
                  <a:cubicBezTo>
                    <a:pt x="24205" y="32993"/>
                    <a:pt x="25491" y="34021"/>
                    <a:pt x="26744" y="35146"/>
                  </a:cubicBezTo>
                  <a:cubicBezTo>
                    <a:pt x="27644" y="35950"/>
                    <a:pt x="28544" y="36786"/>
                    <a:pt x="29412" y="37654"/>
                  </a:cubicBezTo>
                  <a:cubicBezTo>
                    <a:pt x="28994" y="37557"/>
                    <a:pt x="27355" y="37204"/>
                    <a:pt x="27226" y="37204"/>
                  </a:cubicBezTo>
                  <a:cubicBezTo>
                    <a:pt x="27073" y="37188"/>
                    <a:pt x="26905" y="37180"/>
                    <a:pt x="26727" y="37180"/>
                  </a:cubicBezTo>
                  <a:cubicBezTo>
                    <a:pt x="25029" y="37180"/>
                    <a:pt x="22337" y="37877"/>
                    <a:pt x="21698" y="39389"/>
                  </a:cubicBezTo>
                  <a:cubicBezTo>
                    <a:pt x="21183" y="40579"/>
                    <a:pt x="21923" y="41864"/>
                    <a:pt x="23112" y="42250"/>
                  </a:cubicBezTo>
                  <a:cubicBezTo>
                    <a:pt x="23366" y="42330"/>
                    <a:pt x="23629" y="42366"/>
                    <a:pt x="23896" y="42366"/>
                  </a:cubicBezTo>
                  <a:cubicBezTo>
                    <a:pt x="24915" y="42366"/>
                    <a:pt x="25987" y="41846"/>
                    <a:pt x="26776" y="41286"/>
                  </a:cubicBezTo>
                  <a:cubicBezTo>
                    <a:pt x="27901" y="40514"/>
                    <a:pt x="29380" y="37943"/>
                    <a:pt x="29476" y="37718"/>
                  </a:cubicBezTo>
                  <a:cubicBezTo>
                    <a:pt x="29894" y="38136"/>
                    <a:pt x="30280" y="38521"/>
                    <a:pt x="30698" y="38907"/>
                  </a:cubicBezTo>
                  <a:cubicBezTo>
                    <a:pt x="31984" y="40193"/>
                    <a:pt x="33269" y="41511"/>
                    <a:pt x="34620" y="42765"/>
                  </a:cubicBezTo>
                  <a:cubicBezTo>
                    <a:pt x="35070" y="43182"/>
                    <a:pt x="35520" y="43600"/>
                    <a:pt x="36002" y="44018"/>
                  </a:cubicBezTo>
                  <a:cubicBezTo>
                    <a:pt x="35359" y="43857"/>
                    <a:pt x="34234" y="43632"/>
                    <a:pt x="34105" y="43600"/>
                  </a:cubicBezTo>
                  <a:cubicBezTo>
                    <a:pt x="33973" y="43590"/>
                    <a:pt x="33830" y="43584"/>
                    <a:pt x="33679" y="43584"/>
                  </a:cubicBezTo>
                  <a:cubicBezTo>
                    <a:pt x="31986" y="43584"/>
                    <a:pt x="29225" y="44252"/>
                    <a:pt x="28576" y="45786"/>
                  </a:cubicBezTo>
                  <a:cubicBezTo>
                    <a:pt x="28062" y="47008"/>
                    <a:pt x="28801" y="48293"/>
                    <a:pt x="30023" y="48647"/>
                  </a:cubicBezTo>
                  <a:cubicBezTo>
                    <a:pt x="30285" y="48730"/>
                    <a:pt x="30557" y="48767"/>
                    <a:pt x="30832" y="48767"/>
                  </a:cubicBezTo>
                  <a:cubicBezTo>
                    <a:pt x="31842" y="48767"/>
                    <a:pt x="32898" y="48270"/>
                    <a:pt x="33655" y="47715"/>
                  </a:cubicBezTo>
                  <a:cubicBezTo>
                    <a:pt x="34652" y="47008"/>
                    <a:pt x="35937" y="44886"/>
                    <a:pt x="36291" y="44275"/>
                  </a:cubicBezTo>
                  <a:cubicBezTo>
                    <a:pt x="37095" y="44950"/>
                    <a:pt x="37866" y="45625"/>
                    <a:pt x="38670" y="46236"/>
                  </a:cubicBezTo>
                  <a:cubicBezTo>
                    <a:pt x="39023" y="46493"/>
                    <a:pt x="39377" y="46750"/>
                    <a:pt x="39730" y="46975"/>
                  </a:cubicBezTo>
                  <a:cubicBezTo>
                    <a:pt x="40084" y="47233"/>
                    <a:pt x="40438" y="47458"/>
                    <a:pt x="40759" y="47683"/>
                  </a:cubicBezTo>
                  <a:cubicBezTo>
                    <a:pt x="41498" y="48133"/>
                    <a:pt x="42173" y="48551"/>
                    <a:pt x="42881" y="48968"/>
                  </a:cubicBezTo>
                  <a:cubicBezTo>
                    <a:pt x="43202" y="49161"/>
                    <a:pt x="43556" y="49354"/>
                    <a:pt x="43877" y="49547"/>
                  </a:cubicBezTo>
                  <a:cubicBezTo>
                    <a:pt x="43266" y="49322"/>
                    <a:pt x="42302" y="48936"/>
                    <a:pt x="42206" y="48936"/>
                  </a:cubicBezTo>
                  <a:cubicBezTo>
                    <a:pt x="41747" y="48815"/>
                    <a:pt x="41145" y="48745"/>
                    <a:pt x="40498" y="48745"/>
                  </a:cubicBezTo>
                  <a:cubicBezTo>
                    <a:pt x="38919" y="48745"/>
                    <a:pt x="37071" y="49160"/>
                    <a:pt x="36387" y="50254"/>
                  </a:cubicBezTo>
                  <a:cubicBezTo>
                    <a:pt x="35712" y="51347"/>
                    <a:pt x="36259" y="52729"/>
                    <a:pt x="37384" y="53276"/>
                  </a:cubicBezTo>
                  <a:cubicBezTo>
                    <a:pt x="37776" y="53477"/>
                    <a:pt x="38219" y="53562"/>
                    <a:pt x="38676" y="53562"/>
                  </a:cubicBezTo>
                  <a:cubicBezTo>
                    <a:pt x="39530" y="53562"/>
                    <a:pt x="40433" y="53267"/>
                    <a:pt x="41145" y="52890"/>
                  </a:cubicBezTo>
                  <a:cubicBezTo>
                    <a:pt x="42334" y="52311"/>
                    <a:pt x="44134" y="50093"/>
                    <a:pt x="44327" y="49804"/>
                  </a:cubicBezTo>
                  <a:cubicBezTo>
                    <a:pt x="45163" y="50286"/>
                    <a:pt x="45999" y="50736"/>
                    <a:pt x="46770" y="51154"/>
                  </a:cubicBezTo>
                  <a:cubicBezTo>
                    <a:pt x="48827" y="52247"/>
                    <a:pt x="50627" y="53147"/>
                    <a:pt x="52010" y="53790"/>
                  </a:cubicBezTo>
                  <a:cubicBezTo>
                    <a:pt x="56542" y="57712"/>
                    <a:pt x="62907" y="58130"/>
                    <a:pt x="62907" y="58130"/>
                  </a:cubicBezTo>
                  <a:cubicBezTo>
                    <a:pt x="62907" y="58130"/>
                    <a:pt x="63260" y="50511"/>
                    <a:pt x="58760" y="45465"/>
                  </a:cubicBezTo>
                  <a:cubicBezTo>
                    <a:pt x="57121" y="43632"/>
                    <a:pt x="55096" y="42411"/>
                    <a:pt x="53135" y="41607"/>
                  </a:cubicBezTo>
                  <a:cubicBezTo>
                    <a:pt x="53263" y="41447"/>
                    <a:pt x="53392" y="41318"/>
                    <a:pt x="53488" y="41189"/>
                  </a:cubicBezTo>
                  <a:cubicBezTo>
                    <a:pt x="54131" y="40161"/>
                    <a:pt x="54710" y="38682"/>
                    <a:pt x="54292" y="37493"/>
                  </a:cubicBezTo>
                  <a:cubicBezTo>
                    <a:pt x="53976" y="36593"/>
                    <a:pt x="53145" y="35969"/>
                    <a:pt x="52244" y="35969"/>
                  </a:cubicBezTo>
                  <a:cubicBezTo>
                    <a:pt x="51954" y="35969"/>
                    <a:pt x="51656" y="36034"/>
                    <a:pt x="51367" y="36175"/>
                  </a:cubicBezTo>
                  <a:cubicBezTo>
                    <a:pt x="50113" y="36753"/>
                    <a:pt x="49502" y="38746"/>
                    <a:pt x="49374" y="40386"/>
                  </a:cubicBezTo>
                  <a:cubicBezTo>
                    <a:pt x="48892" y="40257"/>
                    <a:pt x="48442" y="40193"/>
                    <a:pt x="48056" y="40129"/>
                  </a:cubicBezTo>
                  <a:cubicBezTo>
                    <a:pt x="47895" y="39743"/>
                    <a:pt x="47734" y="39389"/>
                    <a:pt x="47542" y="39004"/>
                  </a:cubicBezTo>
                  <a:cubicBezTo>
                    <a:pt x="47381" y="38618"/>
                    <a:pt x="47252" y="38232"/>
                    <a:pt x="47092" y="37814"/>
                  </a:cubicBezTo>
                  <a:cubicBezTo>
                    <a:pt x="46867" y="37236"/>
                    <a:pt x="46674" y="36625"/>
                    <a:pt x="46481" y="36014"/>
                  </a:cubicBezTo>
                  <a:cubicBezTo>
                    <a:pt x="47188" y="35693"/>
                    <a:pt x="49310" y="34728"/>
                    <a:pt x="50113" y="33860"/>
                  </a:cubicBezTo>
                  <a:cubicBezTo>
                    <a:pt x="50917" y="32960"/>
                    <a:pt x="51688" y="31578"/>
                    <a:pt x="51463" y="30325"/>
                  </a:cubicBezTo>
                  <a:cubicBezTo>
                    <a:pt x="51245" y="29262"/>
                    <a:pt x="50358" y="28477"/>
                    <a:pt x="49330" y="28477"/>
                  </a:cubicBezTo>
                  <a:cubicBezTo>
                    <a:pt x="49144" y="28477"/>
                    <a:pt x="48955" y="28503"/>
                    <a:pt x="48763" y="28557"/>
                  </a:cubicBezTo>
                  <a:cubicBezTo>
                    <a:pt x="47027" y="29071"/>
                    <a:pt x="45999" y="32189"/>
                    <a:pt x="45967" y="33828"/>
                  </a:cubicBezTo>
                  <a:cubicBezTo>
                    <a:pt x="45967" y="33860"/>
                    <a:pt x="45999" y="34214"/>
                    <a:pt x="46031" y="34632"/>
                  </a:cubicBezTo>
                  <a:cubicBezTo>
                    <a:pt x="45870" y="34021"/>
                    <a:pt x="45677" y="33410"/>
                    <a:pt x="45516" y="32800"/>
                  </a:cubicBezTo>
                  <a:cubicBezTo>
                    <a:pt x="45066" y="31064"/>
                    <a:pt x="44681" y="29296"/>
                    <a:pt x="44263" y="27496"/>
                  </a:cubicBezTo>
                  <a:cubicBezTo>
                    <a:pt x="44166" y="27110"/>
                    <a:pt x="44102" y="26757"/>
                    <a:pt x="44006" y="26371"/>
                  </a:cubicBezTo>
                  <a:cubicBezTo>
                    <a:pt x="44616" y="26114"/>
                    <a:pt x="46899" y="25053"/>
                    <a:pt x="47734" y="24153"/>
                  </a:cubicBezTo>
                  <a:cubicBezTo>
                    <a:pt x="48538" y="23253"/>
                    <a:pt x="49342" y="21871"/>
                    <a:pt x="49085" y="20617"/>
                  </a:cubicBezTo>
                  <a:cubicBezTo>
                    <a:pt x="48896" y="19568"/>
                    <a:pt x="48032" y="18789"/>
                    <a:pt x="47021" y="18789"/>
                  </a:cubicBezTo>
                  <a:cubicBezTo>
                    <a:pt x="46824" y="18789"/>
                    <a:pt x="46621" y="18818"/>
                    <a:pt x="46417" y="18881"/>
                  </a:cubicBezTo>
                  <a:cubicBezTo>
                    <a:pt x="44681" y="19395"/>
                    <a:pt x="43652" y="22481"/>
                    <a:pt x="43620" y="24121"/>
                  </a:cubicBezTo>
                  <a:cubicBezTo>
                    <a:pt x="43620" y="24185"/>
                    <a:pt x="43652" y="24603"/>
                    <a:pt x="43684" y="25053"/>
                  </a:cubicBezTo>
                  <a:cubicBezTo>
                    <a:pt x="43459" y="24089"/>
                    <a:pt x="43202" y="23124"/>
                    <a:pt x="42945" y="22160"/>
                  </a:cubicBezTo>
                  <a:cubicBezTo>
                    <a:pt x="42463" y="20521"/>
                    <a:pt x="41884" y="18913"/>
                    <a:pt x="41209" y="17370"/>
                  </a:cubicBezTo>
                  <a:cubicBezTo>
                    <a:pt x="41434" y="17306"/>
                    <a:pt x="44166" y="16117"/>
                    <a:pt x="45066" y="15088"/>
                  </a:cubicBezTo>
                  <a:cubicBezTo>
                    <a:pt x="45870" y="14188"/>
                    <a:pt x="46674" y="12838"/>
                    <a:pt x="46417" y="11584"/>
                  </a:cubicBezTo>
                  <a:cubicBezTo>
                    <a:pt x="46226" y="10522"/>
                    <a:pt x="45343" y="9737"/>
                    <a:pt x="44315" y="9737"/>
                  </a:cubicBezTo>
                  <a:cubicBezTo>
                    <a:pt x="44130" y="9737"/>
                    <a:pt x="43940" y="9762"/>
                    <a:pt x="43749" y="9816"/>
                  </a:cubicBezTo>
                  <a:cubicBezTo>
                    <a:pt x="42013" y="10331"/>
                    <a:pt x="40984" y="13449"/>
                    <a:pt x="40952" y="15088"/>
                  </a:cubicBezTo>
                  <a:cubicBezTo>
                    <a:pt x="40952" y="15185"/>
                    <a:pt x="41081" y="16663"/>
                    <a:pt x="41145" y="17210"/>
                  </a:cubicBezTo>
                  <a:lnTo>
                    <a:pt x="41113" y="17145"/>
                  </a:lnTo>
                  <a:cubicBezTo>
                    <a:pt x="40406" y="15570"/>
                    <a:pt x="39538" y="14156"/>
                    <a:pt x="38638" y="12838"/>
                  </a:cubicBezTo>
                  <a:cubicBezTo>
                    <a:pt x="37738" y="11520"/>
                    <a:pt x="36773" y="10363"/>
                    <a:pt x="35873" y="9334"/>
                  </a:cubicBezTo>
                  <a:cubicBezTo>
                    <a:pt x="34973" y="8273"/>
                    <a:pt x="34073" y="7373"/>
                    <a:pt x="33269" y="6602"/>
                  </a:cubicBezTo>
                  <a:cubicBezTo>
                    <a:pt x="32852" y="6184"/>
                    <a:pt x="32434" y="5798"/>
                    <a:pt x="32048" y="5445"/>
                  </a:cubicBezTo>
                  <a:lnTo>
                    <a:pt x="32112" y="5445"/>
                  </a:lnTo>
                  <a:cubicBezTo>
                    <a:pt x="32144" y="5445"/>
                    <a:pt x="31244" y="3420"/>
                    <a:pt x="31180" y="3291"/>
                  </a:cubicBezTo>
                  <a:cubicBezTo>
                    <a:pt x="30438" y="2015"/>
                    <a:pt x="28328" y="1"/>
                    <a:pt x="26617" y="1"/>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3462;p61">
              <a:extLst>
                <a:ext uri="{FF2B5EF4-FFF2-40B4-BE49-F238E27FC236}">
                  <a16:creationId xmlns:a16="http://schemas.microsoft.com/office/drawing/2014/main" id="{92708688-4601-4ACD-B230-751E70106A1E}"/>
                </a:ext>
              </a:extLst>
            </p:cNvPr>
            <p:cNvSpPr/>
            <p:nvPr/>
          </p:nvSpPr>
          <p:spPr>
            <a:xfrm>
              <a:off x="2969400" y="4123575"/>
              <a:ext cx="426750" cy="440400"/>
            </a:xfrm>
            <a:custGeom>
              <a:avLst/>
              <a:gdLst/>
              <a:ahLst/>
              <a:cxnLst/>
              <a:rect l="l" t="t" r="r" b="b"/>
              <a:pathLst>
                <a:path w="17070" h="17616" extrusionOk="0">
                  <a:moveTo>
                    <a:pt x="17005" y="1"/>
                  </a:moveTo>
                  <a:lnTo>
                    <a:pt x="17005" y="1"/>
                  </a:lnTo>
                  <a:cubicBezTo>
                    <a:pt x="17004" y="1"/>
                    <a:pt x="9354" y="226"/>
                    <a:pt x="4694" y="5112"/>
                  </a:cubicBezTo>
                  <a:cubicBezTo>
                    <a:pt x="0" y="9965"/>
                    <a:pt x="65" y="17616"/>
                    <a:pt x="65" y="17616"/>
                  </a:cubicBezTo>
                  <a:cubicBezTo>
                    <a:pt x="65" y="17616"/>
                    <a:pt x="7715" y="17359"/>
                    <a:pt x="12376" y="12505"/>
                  </a:cubicBezTo>
                  <a:cubicBezTo>
                    <a:pt x="17069" y="7651"/>
                    <a:pt x="17005" y="1"/>
                    <a:pt x="17005" y="1"/>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3463;p61">
              <a:extLst>
                <a:ext uri="{FF2B5EF4-FFF2-40B4-BE49-F238E27FC236}">
                  <a16:creationId xmlns:a16="http://schemas.microsoft.com/office/drawing/2014/main" id="{02642A4A-9F1E-4B32-B811-2612C0F4F739}"/>
                </a:ext>
              </a:extLst>
            </p:cNvPr>
            <p:cNvSpPr/>
            <p:nvPr/>
          </p:nvSpPr>
          <p:spPr>
            <a:xfrm>
              <a:off x="1515675" y="3626950"/>
              <a:ext cx="126175" cy="202525"/>
            </a:xfrm>
            <a:custGeom>
              <a:avLst/>
              <a:gdLst/>
              <a:ahLst/>
              <a:cxnLst/>
              <a:rect l="l" t="t" r="r" b="b"/>
              <a:pathLst>
                <a:path w="5047" h="8101" extrusionOk="0">
                  <a:moveTo>
                    <a:pt x="2090" y="0"/>
                  </a:moveTo>
                  <a:cubicBezTo>
                    <a:pt x="1318" y="0"/>
                    <a:pt x="547" y="386"/>
                    <a:pt x="193" y="1190"/>
                  </a:cubicBezTo>
                  <a:cubicBezTo>
                    <a:pt x="65" y="1479"/>
                    <a:pt x="0" y="1800"/>
                    <a:pt x="0" y="2154"/>
                  </a:cubicBezTo>
                  <a:cubicBezTo>
                    <a:pt x="0" y="3761"/>
                    <a:pt x="1318" y="5851"/>
                    <a:pt x="2315" y="6751"/>
                  </a:cubicBezTo>
                  <a:cubicBezTo>
                    <a:pt x="2411" y="6847"/>
                    <a:pt x="4147" y="8101"/>
                    <a:pt x="4211" y="8101"/>
                  </a:cubicBezTo>
                  <a:cubicBezTo>
                    <a:pt x="4211" y="8101"/>
                    <a:pt x="5047" y="5529"/>
                    <a:pt x="5047" y="4018"/>
                  </a:cubicBezTo>
                  <a:cubicBezTo>
                    <a:pt x="5047" y="3890"/>
                    <a:pt x="5047" y="3761"/>
                    <a:pt x="5047" y="3665"/>
                  </a:cubicBezTo>
                  <a:cubicBezTo>
                    <a:pt x="4886" y="2475"/>
                    <a:pt x="4372" y="965"/>
                    <a:pt x="3279" y="322"/>
                  </a:cubicBezTo>
                  <a:cubicBezTo>
                    <a:pt x="2893" y="97"/>
                    <a:pt x="2508" y="0"/>
                    <a:pt x="2090" y="0"/>
                  </a:cubicBez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3464;p61">
              <a:extLst>
                <a:ext uri="{FF2B5EF4-FFF2-40B4-BE49-F238E27FC236}">
                  <a16:creationId xmlns:a16="http://schemas.microsoft.com/office/drawing/2014/main" id="{D0EF540B-CA1A-4C76-83D6-A64CAC8B41C1}"/>
                </a:ext>
              </a:extLst>
            </p:cNvPr>
            <p:cNvSpPr/>
            <p:nvPr/>
          </p:nvSpPr>
          <p:spPr>
            <a:xfrm>
              <a:off x="2659200" y="4023125"/>
              <a:ext cx="458100" cy="488625"/>
            </a:xfrm>
            <a:custGeom>
              <a:avLst/>
              <a:gdLst/>
              <a:ahLst/>
              <a:cxnLst/>
              <a:rect l="l" t="t" r="r" b="b"/>
              <a:pathLst>
                <a:path w="18324" h="19545" extrusionOk="0">
                  <a:moveTo>
                    <a:pt x="1" y="1"/>
                  </a:moveTo>
                  <a:cubicBezTo>
                    <a:pt x="772" y="10930"/>
                    <a:pt x="9258" y="19544"/>
                    <a:pt x="9258" y="19544"/>
                  </a:cubicBezTo>
                  <a:cubicBezTo>
                    <a:pt x="9258" y="19544"/>
                    <a:pt x="17616" y="10898"/>
                    <a:pt x="18323" y="1"/>
                  </a:cubicBez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3465;p61">
              <a:extLst>
                <a:ext uri="{FF2B5EF4-FFF2-40B4-BE49-F238E27FC236}">
                  <a16:creationId xmlns:a16="http://schemas.microsoft.com/office/drawing/2014/main" id="{640080ED-2372-4D57-B5AD-D9774B1DBA2B}"/>
                </a:ext>
              </a:extLst>
            </p:cNvPr>
            <p:cNvSpPr/>
            <p:nvPr/>
          </p:nvSpPr>
          <p:spPr>
            <a:xfrm>
              <a:off x="1239225" y="3702475"/>
              <a:ext cx="1564650" cy="871150"/>
            </a:xfrm>
            <a:custGeom>
              <a:avLst/>
              <a:gdLst/>
              <a:ahLst/>
              <a:cxnLst/>
              <a:rect l="l" t="t" r="r" b="b"/>
              <a:pathLst>
                <a:path w="62586" h="34846" extrusionOk="0">
                  <a:moveTo>
                    <a:pt x="46739" y="21506"/>
                  </a:moveTo>
                  <a:cubicBezTo>
                    <a:pt x="47189" y="23595"/>
                    <a:pt x="48024" y="26070"/>
                    <a:pt x="49567" y="28224"/>
                  </a:cubicBezTo>
                  <a:cubicBezTo>
                    <a:pt x="48732" y="27838"/>
                    <a:pt x="47864" y="27388"/>
                    <a:pt x="46899" y="26906"/>
                  </a:cubicBezTo>
                  <a:cubicBezTo>
                    <a:pt x="46192" y="26552"/>
                    <a:pt x="45453" y="26167"/>
                    <a:pt x="44713" y="25749"/>
                  </a:cubicBezTo>
                  <a:cubicBezTo>
                    <a:pt x="44842" y="25459"/>
                    <a:pt x="45935" y="23016"/>
                    <a:pt x="45999" y="21634"/>
                  </a:cubicBezTo>
                  <a:cubicBezTo>
                    <a:pt x="46256" y="21602"/>
                    <a:pt x="46514" y="21538"/>
                    <a:pt x="46739" y="21506"/>
                  </a:cubicBezTo>
                  <a:close/>
                  <a:moveTo>
                    <a:pt x="22148" y="1"/>
                  </a:moveTo>
                  <a:cubicBezTo>
                    <a:pt x="21570" y="1"/>
                    <a:pt x="21023" y="226"/>
                    <a:pt x="20605" y="708"/>
                  </a:cubicBezTo>
                  <a:cubicBezTo>
                    <a:pt x="20187" y="1190"/>
                    <a:pt x="20027" y="1897"/>
                    <a:pt x="20027" y="2669"/>
                  </a:cubicBezTo>
                  <a:cubicBezTo>
                    <a:pt x="20027" y="4083"/>
                    <a:pt x="20605" y="5755"/>
                    <a:pt x="21152" y="6655"/>
                  </a:cubicBezTo>
                  <a:cubicBezTo>
                    <a:pt x="21216" y="6751"/>
                    <a:pt x="22148" y="7908"/>
                    <a:pt x="22502" y="8294"/>
                  </a:cubicBezTo>
                  <a:lnTo>
                    <a:pt x="22437" y="8262"/>
                  </a:lnTo>
                  <a:cubicBezTo>
                    <a:pt x="20991" y="7362"/>
                    <a:pt x="19448" y="6655"/>
                    <a:pt x="18001" y="6044"/>
                  </a:cubicBezTo>
                  <a:cubicBezTo>
                    <a:pt x="16523" y="5466"/>
                    <a:pt x="15076" y="5015"/>
                    <a:pt x="13758" y="4662"/>
                  </a:cubicBezTo>
                  <a:cubicBezTo>
                    <a:pt x="12441" y="4276"/>
                    <a:pt x="11187" y="4019"/>
                    <a:pt x="10094" y="3794"/>
                  </a:cubicBezTo>
                  <a:cubicBezTo>
                    <a:pt x="9483" y="3698"/>
                    <a:pt x="8937" y="3601"/>
                    <a:pt x="8422" y="3505"/>
                  </a:cubicBezTo>
                  <a:lnTo>
                    <a:pt x="8455" y="3505"/>
                  </a:lnTo>
                  <a:cubicBezTo>
                    <a:pt x="8455" y="3440"/>
                    <a:pt x="6655" y="2283"/>
                    <a:pt x="6526" y="2219"/>
                  </a:cubicBezTo>
                  <a:cubicBezTo>
                    <a:pt x="5690" y="1801"/>
                    <a:pt x="4340" y="1447"/>
                    <a:pt x="3054" y="1447"/>
                  </a:cubicBezTo>
                  <a:cubicBezTo>
                    <a:pt x="2058" y="1447"/>
                    <a:pt x="1126" y="1672"/>
                    <a:pt x="547" y="2251"/>
                  </a:cubicBezTo>
                  <a:cubicBezTo>
                    <a:pt x="161" y="2637"/>
                    <a:pt x="1" y="3151"/>
                    <a:pt x="1" y="3665"/>
                  </a:cubicBezTo>
                  <a:cubicBezTo>
                    <a:pt x="1" y="4308"/>
                    <a:pt x="290" y="4983"/>
                    <a:pt x="869" y="5433"/>
                  </a:cubicBezTo>
                  <a:cubicBezTo>
                    <a:pt x="1447" y="5916"/>
                    <a:pt x="2251" y="6076"/>
                    <a:pt x="3054" y="6076"/>
                  </a:cubicBezTo>
                  <a:cubicBezTo>
                    <a:pt x="3601" y="6076"/>
                    <a:pt x="4147" y="5980"/>
                    <a:pt x="4629" y="5883"/>
                  </a:cubicBezTo>
                  <a:cubicBezTo>
                    <a:pt x="5819" y="5562"/>
                    <a:pt x="7844" y="3987"/>
                    <a:pt x="8358" y="3569"/>
                  </a:cubicBezTo>
                  <a:cubicBezTo>
                    <a:pt x="8872" y="3665"/>
                    <a:pt x="9451" y="3794"/>
                    <a:pt x="10062" y="3923"/>
                  </a:cubicBezTo>
                  <a:cubicBezTo>
                    <a:pt x="11155" y="4148"/>
                    <a:pt x="12376" y="4437"/>
                    <a:pt x="13694" y="4855"/>
                  </a:cubicBezTo>
                  <a:cubicBezTo>
                    <a:pt x="14048" y="4951"/>
                    <a:pt x="14433" y="5080"/>
                    <a:pt x="14787" y="5208"/>
                  </a:cubicBezTo>
                  <a:cubicBezTo>
                    <a:pt x="14144" y="5112"/>
                    <a:pt x="13244" y="5048"/>
                    <a:pt x="13148" y="5048"/>
                  </a:cubicBezTo>
                  <a:cubicBezTo>
                    <a:pt x="11540" y="5080"/>
                    <a:pt x="8422" y="6076"/>
                    <a:pt x="7876" y="7812"/>
                  </a:cubicBezTo>
                  <a:cubicBezTo>
                    <a:pt x="7812" y="8005"/>
                    <a:pt x="7780" y="8230"/>
                    <a:pt x="7780" y="8423"/>
                  </a:cubicBezTo>
                  <a:cubicBezTo>
                    <a:pt x="7780" y="9419"/>
                    <a:pt x="8583" y="10319"/>
                    <a:pt x="9612" y="10512"/>
                  </a:cubicBezTo>
                  <a:cubicBezTo>
                    <a:pt x="9773" y="10544"/>
                    <a:pt x="9933" y="10544"/>
                    <a:pt x="10094" y="10544"/>
                  </a:cubicBezTo>
                  <a:cubicBezTo>
                    <a:pt x="11219" y="10544"/>
                    <a:pt x="12376" y="9869"/>
                    <a:pt x="13148" y="9162"/>
                  </a:cubicBezTo>
                  <a:cubicBezTo>
                    <a:pt x="14080" y="8326"/>
                    <a:pt x="15173" y="5916"/>
                    <a:pt x="15430" y="5401"/>
                  </a:cubicBezTo>
                  <a:cubicBezTo>
                    <a:pt x="16234" y="5658"/>
                    <a:pt x="17037" y="5980"/>
                    <a:pt x="17873" y="6333"/>
                  </a:cubicBezTo>
                  <a:cubicBezTo>
                    <a:pt x="19319" y="6944"/>
                    <a:pt x="20798" y="7683"/>
                    <a:pt x="22245" y="8616"/>
                  </a:cubicBezTo>
                  <a:cubicBezTo>
                    <a:pt x="22309" y="8680"/>
                    <a:pt x="22373" y="8744"/>
                    <a:pt x="22470" y="8776"/>
                  </a:cubicBezTo>
                  <a:cubicBezTo>
                    <a:pt x="22148" y="8680"/>
                    <a:pt x="20380" y="8326"/>
                    <a:pt x="20252" y="8294"/>
                  </a:cubicBezTo>
                  <a:lnTo>
                    <a:pt x="19769" y="8294"/>
                  </a:lnTo>
                  <a:cubicBezTo>
                    <a:pt x="18066" y="8294"/>
                    <a:pt x="15366" y="8969"/>
                    <a:pt x="14723" y="10480"/>
                  </a:cubicBezTo>
                  <a:cubicBezTo>
                    <a:pt x="14594" y="10769"/>
                    <a:pt x="14530" y="11027"/>
                    <a:pt x="14530" y="11284"/>
                  </a:cubicBezTo>
                  <a:cubicBezTo>
                    <a:pt x="14530" y="12216"/>
                    <a:pt x="15205" y="13052"/>
                    <a:pt x="16137" y="13341"/>
                  </a:cubicBezTo>
                  <a:cubicBezTo>
                    <a:pt x="16394" y="13437"/>
                    <a:pt x="16651" y="13469"/>
                    <a:pt x="16941" y="13469"/>
                  </a:cubicBezTo>
                  <a:cubicBezTo>
                    <a:pt x="17937" y="13469"/>
                    <a:pt x="19030" y="12955"/>
                    <a:pt x="19802" y="12409"/>
                  </a:cubicBezTo>
                  <a:cubicBezTo>
                    <a:pt x="20927" y="11605"/>
                    <a:pt x="22470" y="8937"/>
                    <a:pt x="22534" y="8809"/>
                  </a:cubicBezTo>
                  <a:cubicBezTo>
                    <a:pt x="23852" y="9709"/>
                    <a:pt x="25138" y="10737"/>
                    <a:pt x="26391" y="11862"/>
                  </a:cubicBezTo>
                  <a:cubicBezTo>
                    <a:pt x="27291" y="12666"/>
                    <a:pt x="28191" y="13502"/>
                    <a:pt x="29059" y="14370"/>
                  </a:cubicBezTo>
                  <a:cubicBezTo>
                    <a:pt x="28641" y="14273"/>
                    <a:pt x="27002" y="13920"/>
                    <a:pt x="26873" y="13920"/>
                  </a:cubicBezTo>
                  <a:cubicBezTo>
                    <a:pt x="26713" y="13887"/>
                    <a:pt x="26552" y="13887"/>
                    <a:pt x="26391" y="13887"/>
                  </a:cubicBezTo>
                  <a:cubicBezTo>
                    <a:pt x="24688" y="13887"/>
                    <a:pt x="21987" y="14562"/>
                    <a:pt x="21345" y="16105"/>
                  </a:cubicBezTo>
                  <a:cubicBezTo>
                    <a:pt x="21216" y="16363"/>
                    <a:pt x="21184" y="16620"/>
                    <a:pt x="21184" y="16877"/>
                  </a:cubicBezTo>
                  <a:cubicBezTo>
                    <a:pt x="21184" y="17809"/>
                    <a:pt x="21827" y="18677"/>
                    <a:pt x="22759" y="18966"/>
                  </a:cubicBezTo>
                  <a:cubicBezTo>
                    <a:pt x="23016" y="19030"/>
                    <a:pt x="23305" y="19063"/>
                    <a:pt x="23562" y="19063"/>
                  </a:cubicBezTo>
                  <a:cubicBezTo>
                    <a:pt x="24591" y="19063"/>
                    <a:pt x="25652" y="18580"/>
                    <a:pt x="26423" y="18002"/>
                  </a:cubicBezTo>
                  <a:cubicBezTo>
                    <a:pt x="27548" y="17230"/>
                    <a:pt x="29027" y="14659"/>
                    <a:pt x="29123" y="14434"/>
                  </a:cubicBezTo>
                  <a:cubicBezTo>
                    <a:pt x="29541" y="14852"/>
                    <a:pt x="29927" y="15237"/>
                    <a:pt x="30345" y="15623"/>
                  </a:cubicBezTo>
                  <a:cubicBezTo>
                    <a:pt x="31631" y="16909"/>
                    <a:pt x="32916" y="18227"/>
                    <a:pt x="34267" y="19481"/>
                  </a:cubicBezTo>
                  <a:cubicBezTo>
                    <a:pt x="34717" y="19898"/>
                    <a:pt x="35167" y="20316"/>
                    <a:pt x="35649" y="20734"/>
                  </a:cubicBezTo>
                  <a:cubicBezTo>
                    <a:pt x="35006" y="20573"/>
                    <a:pt x="33881" y="20348"/>
                    <a:pt x="33752" y="20316"/>
                  </a:cubicBezTo>
                  <a:lnTo>
                    <a:pt x="33302" y="20316"/>
                  </a:lnTo>
                  <a:cubicBezTo>
                    <a:pt x="31599" y="20316"/>
                    <a:pt x="28866" y="20991"/>
                    <a:pt x="28223" y="22502"/>
                  </a:cubicBezTo>
                  <a:cubicBezTo>
                    <a:pt x="28127" y="22759"/>
                    <a:pt x="28063" y="23049"/>
                    <a:pt x="28063" y="23306"/>
                  </a:cubicBezTo>
                  <a:cubicBezTo>
                    <a:pt x="28063" y="24238"/>
                    <a:pt x="28706" y="25074"/>
                    <a:pt x="29670" y="25363"/>
                  </a:cubicBezTo>
                  <a:cubicBezTo>
                    <a:pt x="29927" y="25459"/>
                    <a:pt x="30184" y="25492"/>
                    <a:pt x="30441" y="25492"/>
                  </a:cubicBezTo>
                  <a:cubicBezTo>
                    <a:pt x="31470" y="25492"/>
                    <a:pt x="32531" y="24977"/>
                    <a:pt x="33302" y="24431"/>
                  </a:cubicBezTo>
                  <a:cubicBezTo>
                    <a:pt x="34299" y="23724"/>
                    <a:pt x="35584" y="21602"/>
                    <a:pt x="35938" y="20991"/>
                  </a:cubicBezTo>
                  <a:cubicBezTo>
                    <a:pt x="36742" y="21666"/>
                    <a:pt x="37513" y="22341"/>
                    <a:pt x="38317" y="22952"/>
                  </a:cubicBezTo>
                  <a:cubicBezTo>
                    <a:pt x="38670" y="23209"/>
                    <a:pt x="39024" y="23466"/>
                    <a:pt x="39377" y="23691"/>
                  </a:cubicBezTo>
                  <a:cubicBezTo>
                    <a:pt x="39731" y="23949"/>
                    <a:pt x="40085" y="24174"/>
                    <a:pt x="40406" y="24399"/>
                  </a:cubicBezTo>
                  <a:cubicBezTo>
                    <a:pt x="41145" y="24849"/>
                    <a:pt x="41820" y="25267"/>
                    <a:pt x="42528" y="25684"/>
                  </a:cubicBezTo>
                  <a:cubicBezTo>
                    <a:pt x="42849" y="25877"/>
                    <a:pt x="43203" y="26070"/>
                    <a:pt x="43524" y="26263"/>
                  </a:cubicBezTo>
                  <a:cubicBezTo>
                    <a:pt x="42913" y="26038"/>
                    <a:pt x="41949" y="25652"/>
                    <a:pt x="41853" y="25652"/>
                  </a:cubicBezTo>
                  <a:cubicBezTo>
                    <a:pt x="41403" y="25524"/>
                    <a:pt x="40792" y="25459"/>
                    <a:pt x="40149" y="25459"/>
                  </a:cubicBezTo>
                  <a:cubicBezTo>
                    <a:pt x="38574" y="25459"/>
                    <a:pt x="36710" y="25845"/>
                    <a:pt x="36034" y="26970"/>
                  </a:cubicBezTo>
                  <a:cubicBezTo>
                    <a:pt x="35842" y="27292"/>
                    <a:pt x="35745" y="27645"/>
                    <a:pt x="35745" y="28031"/>
                  </a:cubicBezTo>
                  <a:cubicBezTo>
                    <a:pt x="35745" y="28835"/>
                    <a:pt x="36227" y="29606"/>
                    <a:pt x="37031" y="29992"/>
                  </a:cubicBezTo>
                  <a:cubicBezTo>
                    <a:pt x="37417" y="30185"/>
                    <a:pt x="37867" y="30281"/>
                    <a:pt x="38317" y="30281"/>
                  </a:cubicBezTo>
                  <a:cubicBezTo>
                    <a:pt x="39152" y="30281"/>
                    <a:pt x="40085" y="29992"/>
                    <a:pt x="40792" y="29606"/>
                  </a:cubicBezTo>
                  <a:cubicBezTo>
                    <a:pt x="41981" y="29027"/>
                    <a:pt x="43781" y="26809"/>
                    <a:pt x="43974" y="26520"/>
                  </a:cubicBezTo>
                  <a:cubicBezTo>
                    <a:pt x="44810" y="27002"/>
                    <a:pt x="45646" y="27452"/>
                    <a:pt x="46417" y="27870"/>
                  </a:cubicBezTo>
                  <a:cubicBezTo>
                    <a:pt x="48474" y="28963"/>
                    <a:pt x="50274" y="29863"/>
                    <a:pt x="51657" y="30506"/>
                  </a:cubicBezTo>
                  <a:cubicBezTo>
                    <a:pt x="56189" y="34428"/>
                    <a:pt x="62554" y="34846"/>
                    <a:pt x="62554" y="34846"/>
                  </a:cubicBezTo>
                  <a:cubicBezTo>
                    <a:pt x="62554" y="34846"/>
                    <a:pt x="62586" y="34717"/>
                    <a:pt x="62586" y="34492"/>
                  </a:cubicBezTo>
                  <a:cubicBezTo>
                    <a:pt x="62586" y="32917"/>
                    <a:pt x="62329" y="26552"/>
                    <a:pt x="58407" y="22181"/>
                  </a:cubicBezTo>
                  <a:cubicBezTo>
                    <a:pt x="56768" y="20348"/>
                    <a:pt x="54743" y="19127"/>
                    <a:pt x="52782" y="18323"/>
                  </a:cubicBezTo>
                  <a:cubicBezTo>
                    <a:pt x="52910" y="18163"/>
                    <a:pt x="53039" y="18034"/>
                    <a:pt x="53135" y="17905"/>
                  </a:cubicBezTo>
                  <a:cubicBezTo>
                    <a:pt x="53617" y="17134"/>
                    <a:pt x="54067" y="16073"/>
                    <a:pt x="54067" y="15109"/>
                  </a:cubicBezTo>
                  <a:cubicBezTo>
                    <a:pt x="54067" y="14787"/>
                    <a:pt x="54035" y="14498"/>
                    <a:pt x="53939" y="14209"/>
                  </a:cubicBezTo>
                  <a:cubicBezTo>
                    <a:pt x="53714" y="13566"/>
                    <a:pt x="53232" y="13084"/>
                    <a:pt x="52653" y="12827"/>
                  </a:cubicBezTo>
                  <a:lnTo>
                    <a:pt x="51110" y="12827"/>
                  </a:lnTo>
                  <a:cubicBezTo>
                    <a:pt x="51078" y="12859"/>
                    <a:pt x="51046" y="12859"/>
                    <a:pt x="51014" y="12891"/>
                  </a:cubicBezTo>
                  <a:cubicBezTo>
                    <a:pt x="49760" y="13469"/>
                    <a:pt x="49149" y="15462"/>
                    <a:pt x="49021" y="17102"/>
                  </a:cubicBezTo>
                  <a:cubicBezTo>
                    <a:pt x="48539" y="16973"/>
                    <a:pt x="48089" y="16909"/>
                    <a:pt x="47703" y="16845"/>
                  </a:cubicBezTo>
                  <a:cubicBezTo>
                    <a:pt x="47542" y="16459"/>
                    <a:pt x="47381" y="16105"/>
                    <a:pt x="47189" y="15720"/>
                  </a:cubicBezTo>
                  <a:cubicBezTo>
                    <a:pt x="47028" y="15334"/>
                    <a:pt x="46899" y="14948"/>
                    <a:pt x="46739" y="14530"/>
                  </a:cubicBezTo>
                  <a:cubicBezTo>
                    <a:pt x="46514" y="13984"/>
                    <a:pt x="46353" y="13405"/>
                    <a:pt x="46160" y="12827"/>
                  </a:cubicBezTo>
                  <a:lnTo>
                    <a:pt x="45260" y="12827"/>
                  </a:lnTo>
                  <a:cubicBezTo>
                    <a:pt x="45485" y="13534"/>
                    <a:pt x="45678" y="14209"/>
                    <a:pt x="45935" y="14852"/>
                  </a:cubicBezTo>
                  <a:cubicBezTo>
                    <a:pt x="46064" y="15270"/>
                    <a:pt x="46192" y="15687"/>
                    <a:pt x="46385" y="16073"/>
                  </a:cubicBezTo>
                  <a:cubicBezTo>
                    <a:pt x="46449" y="16266"/>
                    <a:pt x="46546" y="16491"/>
                    <a:pt x="46642" y="16684"/>
                  </a:cubicBezTo>
                  <a:cubicBezTo>
                    <a:pt x="46417" y="16652"/>
                    <a:pt x="46289" y="16652"/>
                    <a:pt x="46289" y="16652"/>
                  </a:cubicBezTo>
                  <a:cubicBezTo>
                    <a:pt x="46289" y="16652"/>
                    <a:pt x="46289" y="16780"/>
                    <a:pt x="46289" y="17005"/>
                  </a:cubicBezTo>
                  <a:cubicBezTo>
                    <a:pt x="46289" y="17263"/>
                    <a:pt x="46289" y="17648"/>
                    <a:pt x="46321" y="18130"/>
                  </a:cubicBezTo>
                  <a:cubicBezTo>
                    <a:pt x="45292" y="17391"/>
                    <a:pt x="43910" y="16748"/>
                    <a:pt x="42753" y="16748"/>
                  </a:cubicBezTo>
                  <a:cubicBezTo>
                    <a:pt x="42399" y="16748"/>
                    <a:pt x="42078" y="16813"/>
                    <a:pt x="41788" y="16941"/>
                  </a:cubicBezTo>
                  <a:cubicBezTo>
                    <a:pt x="41017" y="17295"/>
                    <a:pt x="40599" y="18066"/>
                    <a:pt x="40599" y="18838"/>
                  </a:cubicBezTo>
                  <a:cubicBezTo>
                    <a:pt x="40599" y="19256"/>
                    <a:pt x="40728" y="19641"/>
                    <a:pt x="40920" y="20027"/>
                  </a:cubicBezTo>
                  <a:cubicBezTo>
                    <a:pt x="41017" y="20156"/>
                    <a:pt x="41113" y="20284"/>
                    <a:pt x="41210" y="20413"/>
                  </a:cubicBezTo>
                  <a:cubicBezTo>
                    <a:pt x="41403" y="21859"/>
                    <a:pt x="42238" y="23434"/>
                    <a:pt x="42946" y="24238"/>
                  </a:cubicBezTo>
                  <a:cubicBezTo>
                    <a:pt x="43010" y="24334"/>
                    <a:pt x="43910" y="25170"/>
                    <a:pt x="44392" y="25588"/>
                  </a:cubicBezTo>
                  <a:cubicBezTo>
                    <a:pt x="43942" y="25331"/>
                    <a:pt x="43492" y="25106"/>
                    <a:pt x="43010" y="24817"/>
                  </a:cubicBezTo>
                  <a:cubicBezTo>
                    <a:pt x="42335" y="24463"/>
                    <a:pt x="41628" y="24013"/>
                    <a:pt x="40920" y="23627"/>
                  </a:cubicBezTo>
                  <a:cubicBezTo>
                    <a:pt x="40567" y="23402"/>
                    <a:pt x="40213" y="23177"/>
                    <a:pt x="39860" y="22952"/>
                  </a:cubicBezTo>
                  <a:cubicBezTo>
                    <a:pt x="39506" y="22727"/>
                    <a:pt x="39185" y="22470"/>
                    <a:pt x="38831" y="22245"/>
                  </a:cubicBezTo>
                  <a:cubicBezTo>
                    <a:pt x="38317" y="21859"/>
                    <a:pt x="37835" y="21473"/>
                    <a:pt x="37320" y="21056"/>
                  </a:cubicBezTo>
                  <a:cubicBezTo>
                    <a:pt x="37738" y="20413"/>
                    <a:pt x="38960" y="18420"/>
                    <a:pt x="39152" y="17263"/>
                  </a:cubicBezTo>
                  <a:cubicBezTo>
                    <a:pt x="39185" y="16941"/>
                    <a:pt x="39217" y="16588"/>
                    <a:pt x="39217" y="16234"/>
                  </a:cubicBezTo>
                  <a:cubicBezTo>
                    <a:pt x="39217" y="15270"/>
                    <a:pt x="38992" y="14241"/>
                    <a:pt x="38349" y="13566"/>
                  </a:cubicBezTo>
                  <a:cubicBezTo>
                    <a:pt x="37899" y="13084"/>
                    <a:pt x="37288" y="12859"/>
                    <a:pt x="36677" y="12859"/>
                  </a:cubicBezTo>
                  <a:cubicBezTo>
                    <a:pt x="36131" y="12859"/>
                    <a:pt x="35552" y="13084"/>
                    <a:pt x="35134" y="13566"/>
                  </a:cubicBezTo>
                  <a:cubicBezTo>
                    <a:pt x="34717" y="14048"/>
                    <a:pt x="34556" y="14755"/>
                    <a:pt x="34556" y="15527"/>
                  </a:cubicBezTo>
                  <a:cubicBezTo>
                    <a:pt x="34556" y="16941"/>
                    <a:pt x="35134" y="18613"/>
                    <a:pt x="35681" y="19513"/>
                  </a:cubicBezTo>
                  <a:cubicBezTo>
                    <a:pt x="35713" y="19545"/>
                    <a:pt x="35938" y="19834"/>
                    <a:pt x="36195" y="20123"/>
                  </a:cubicBezTo>
                  <a:cubicBezTo>
                    <a:pt x="35713" y="19738"/>
                    <a:pt x="35231" y="19320"/>
                    <a:pt x="34781" y="18902"/>
                  </a:cubicBezTo>
                  <a:cubicBezTo>
                    <a:pt x="33431" y="17713"/>
                    <a:pt x="32113" y="16427"/>
                    <a:pt x="30795" y="15173"/>
                  </a:cubicBezTo>
                  <a:cubicBezTo>
                    <a:pt x="30506" y="14916"/>
                    <a:pt x="30216" y="14659"/>
                    <a:pt x="29959" y="14370"/>
                  </a:cubicBezTo>
                  <a:cubicBezTo>
                    <a:pt x="30313" y="13823"/>
                    <a:pt x="31631" y="11669"/>
                    <a:pt x="31824" y="10448"/>
                  </a:cubicBezTo>
                  <a:cubicBezTo>
                    <a:pt x="31888" y="10159"/>
                    <a:pt x="31888" y="9805"/>
                    <a:pt x="31888" y="9451"/>
                  </a:cubicBezTo>
                  <a:cubicBezTo>
                    <a:pt x="31920" y="8487"/>
                    <a:pt x="31663" y="7458"/>
                    <a:pt x="31020" y="6751"/>
                  </a:cubicBezTo>
                  <a:cubicBezTo>
                    <a:pt x="30570" y="6301"/>
                    <a:pt x="29959" y="6076"/>
                    <a:pt x="29381" y="6076"/>
                  </a:cubicBezTo>
                  <a:cubicBezTo>
                    <a:pt x="28802" y="6076"/>
                    <a:pt x="28223" y="6301"/>
                    <a:pt x="27806" y="6783"/>
                  </a:cubicBezTo>
                  <a:cubicBezTo>
                    <a:pt x="27420" y="7266"/>
                    <a:pt x="27259" y="7973"/>
                    <a:pt x="27259" y="8744"/>
                  </a:cubicBezTo>
                  <a:cubicBezTo>
                    <a:pt x="27259" y="10159"/>
                    <a:pt x="27806" y="11830"/>
                    <a:pt x="28384" y="12698"/>
                  </a:cubicBezTo>
                  <a:cubicBezTo>
                    <a:pt x="28416" y="12762"/>
                    <a:pt x="28673" y="13084"/>
                    <a:pt x="28963" y="13437"/>
                  </a:cubicBezTo>
                  <a:cubicBezTo>
                    <a:pt x="28223" y="12762"/>
                    <a:pt x="27484" y="12087"/>
                    <a:pt x="26713" y="11477"/>
                  </a:cubicBezTo>
                  <a:cubicBezTo>
                    <a:pt x="25395" y="10351"/>
                    <a:pt x="24045" y="9323"/>
                    <a:pt x="22662" y="8423"/>
                  </a:cubicBezTo>
                  <a:cubicBezTo>
                    <a:pt x="22791" y="8230"/>
                    <a:pt x="24398" y="5755"/>
                    <a:pt x="24623" y="4373"/>
                  </a:cubicBezTo>
                  <a:cubicBezTo>
                    <a:pt x="24655" y="4083"/>
                    <a:pt x="24688" y="3730"/>
                    <a:pt x="24688" y="3408"/>
                  </a:cubicBezTo>
                  <a:cubicBezTo>
                    <a:pt x="24688" y="2412"/>
                    <a:pt x="24463" y="1383"/>
                    <a:pt x="23787" y="708"/>
                  </a:cubicBezTo>
                  <a:cubicBezTo>
                    <a:pt x="23337" y="226"/>
                    <a:pt x="22759" y="1"/>
                    <a:pt x="22148" y="1"/>
                  </a:cubicBez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3466;p61">
              <a:extLst>
                <a:ext uri="{FF2B5EF4-FFF2-40B4-BE49-F238E27FC236}">
                  <a16:creationId xmlns:a16="http://schemas.microsoft.com/office/drawing/2014/main" id="{14FC0E36-6A7F-4916-958E-6DEFF27F3E5E}"/>
                </a:ext>
              </a:extLst>
            </p:cNvPr>
            <p:cNvSpPr/>
            <p:nvPr/>
          </p:nvSpPr>
          <p:spPr>
            <a:xfrm>
              <a:off x="2159350" y="3969275"/>
              <a:ext cx="152725" cy="66725"/>
            </a:xfrm>
            <a:custGeom>
              <a:avLst/>
              <a:gdLst/>
              <a:ahLst/>
              <a:cxnLst/>
              <a:rect l="l" t="t" r="r" b="b"/>
              <a:pathLst>
                <a:path w="6109" h="2669" extrusionOk="0">
                  <a:moveTo>
                    <a:pt x="1" y="1"/>
                  </a:moveTo>
                  <a:lnTo>
                    <a:pt x="1" y="1"/>
                  </a:lnTo>
                  <a:cubicBezTo>
                    <a:pt x="33" y="515"/>
                    <a:pt x="194" y="1030"/>
                    <a:pt x="547" y="1415"/>
                  </a:cubicBezTo>
                  <a:cubicBezTo>
                    <a:pt x="1287" y="2347"/>
                    <a:pt x="2701" y="2669"/>
                    <a:pt x="3890" y="2669"/>
                  </a:cubicBezTo>
                  <a:lnTo>
                    <a:pt x="4115" y="2669"/>
                  </a:lnTo>
                  <a:cubicBezTo>
                    <a:pt x="4662" y="2637"/>
                    <a:pt x="5401" y="2412"/>
                    <a:pt x="6108" y="2155"/>
                  </a:cubicBezTo>
                  <a:lnTo>
                    <a:pt x="4276" y="2155"/>
                  </a:lnTo>
                  <a:cubicBezTo>
                    <a:pt x="2508" y="2155"/>
                    <a:pt x="965" y="1319"/>
                    <a:pt x="1" y="1"/>
                  </a:cubicBez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3467;p61">
              <a:extLst>
                <a:ext uri="{FF2B5EF4-FFF2-40B4-BE49-F238E27FC236}">
                  <a16:creationId xmlns:a16="http://schemas.microsoft.com/office/drawing/2014/main" id="{E818A6E7-9021-4F2E-8158-96C8499E86AF}"/>
                </a:ext>
              </a:extLst>
            </p:cNvPr>
            <p:cNvSpPr/>
            <p:nvPr/>
          </p:nvSpPr>
          <p:spPr>
            <a:xfrm>
              <a:off x="2104725" y="3692850"/>
              <a:ext cx="29750" cy="98050"/>
            </a:xfrm>
            <a:custGeom>
              <a:avLst/>
              <a:gdLst/>
              <a:ahLst/>
              <a:cxnLst/>
              <a:rect l="l" t="t" r="r" b="b"/>
              <a:pathLst>
                <a:path w="1190" h="3922" extrusionOk="0">
                  <a:moveTo>
                    <a:pt x="1189" y="0"/>
                  </a:moveTo>
                  <a:cubicBezTo>
                    <a:pt x="1093" y="32"/>
                    <a:pt x="997" y="97"/>
                    <a:pt x="900" y="161"/>
                  </a:cubicBezTo>
                  <a:cubicBezTo>
                    <a:pt x="289" y="547"/>
                    <a:pt x="0" y="1222"/>
                    <a:pt x="0" y="1865"/>
                  </a:cubicBezTo>
                  <a:cubicBezTo>
                    <a:pt x="0" y="2379"/>
                    <a:pt x="161" y="2893"/>
                    <a:pt x="514" y="3343"/>
                  </a:cubicBezTo>
                  <a:cubicBezTo>
                    <a:pt x="707" y="3568"/>
                    <a:pt x="932" y="3761"/>
                    <a:pt x="1189" y="3922"/>
                  </a:cubicBezTo>
                  <a:lnTo>
                    <a:pt x="1189" y="0"/>
                  </a:ln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3468;p61">
              <a:extLst>
                <a:ext uri="{FF2B5EF4-FFF2-40B4-BE49-F238E27FC236}">
                  <a16:creationId xmlns:a16="http://schemas.microsoft.com/office/drawing/2014/main" id="{F02EC737-80DE-47C9-B79F-F3F57126A0BA}"/>
                </a:ext>
              </a:extLst>
            </p:cNvPr>
            <p:cNvSpPr/>
            <p:nvPr/>
          </p:nvSpPr>
          <p:spPr>
            <a:xfrm>
              <a:off x="2091050" y="3538550"/>
              <a:ext cx="43425" cy="60300"/>
            </a:xfrm>
            <a:custGeom>
              <a:avLst/>
              <a:gdLst/>
              <a:ahLst/>
              <a:cxnLst/>
              <a:rect l="l" t="t" r="r" b="b"/>
              <a:pathLst>
                <a:path w="1737" h="2412" extrusionOk="0">
                  <a:moveTo>
                    <a:pt x="1736" y="0"/>
                  </a:moveTo>
                  <a:cubicBezTo>
                    <a:pt x="1094" y="772"/>
                    <a:pt x="483" y="1479"/>
                    <a:pt x="1" y="2090"/>
                  </a:cubicBezTo>
                  <a:cubicBezTo>
                    <a:pt x="547" y="2283"/>
                    <a:pt x="1158" y="2379"/>
                    <a:pt x="1736" y="2411"/>
                  </a:cubicBezTo>
                  <a:lnTo>
                    <a:pt x="1736" y="1576"/>
                  </a:lnTo>
                  <a:lnTo>
                    <a:pt x="1736" y="0"/>
                  </a:ln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3469;p61">
              <a:extLst>
                <a:ext uri="{FF2B5EF4-FFF2-40B4-BE49-F238E27FC236}">
                  <a16:creationId xmlns:a16="http://schemas.microsoft.com/office/drawing/2014/main" id="{F0745878-1676-40C0-80B6-27CB271EE573}"/>
                </a:ext>
              </a:extLst>
            </p:cNvPr>
            <p:cNvSpPr/>
            <p:nvPr/>
          </p:nvSpPr>
          <p:spPr>
            <a:xfrm>
              <a:off x="1844350" y="3120675"/>
              <a:ext cx="110925" cy="121375"/>
            </a:xfrm>
            <a:custGeom>
              <a:avLst/>
              <a:gdLst/>
              <a:ahLst/>
              <a:cxnLst/>
              <a:rect l="l" t="t" r="r" b="b"/>
              <a:pathLst>
                <a:path w="4437" h="4855" extrusionOk="0">
                  <a:moveTo>
                    <a:pt x="2058" y="0"/>
                  </a:moveTo>
                  <a:cubicBezTo>
                    <a:pt x="1897" y="0"/>
                    <a:pt x="1768" y="0"/>
                    <a:pt x="1640" y="32"/>
                  </a:cubicBezTo>
                  <a:cubicBezTo>
                    <a:pt x="611" y="257"/>
                    <a:pt x="0" y="1158"/>
                    <a:pt x="0" y="2122"/>
                  </a:cubicBezTo>
                  <a:cubicBezTo>
                    <a:pt x="0" y="2379"/>
                    <a:pt x="32" y="2604"/>
                    <a:pt x="129" y="2861"/>
                  </a:cubicBezTo>
                  <a:cubicBezTo>
                    <a:pt x="418" y="3729"/>
                    <a:pt x="1158" y="4372"/>
                    <a:pt x="1993" y="4854"/>
                  </a:cubicBezTo>
                  <a:cubicBezTo>
                    <a:pt x="2958" y="3311"/>
                    <a:pt x="3826" y="1961"/>
                    <a:pt x="4436" y="965"/>
                  </a:cubicBezTo>
                  <a:cubicBezTo>
                    <a:pt x="3665" y="386"/>
                    <a:pt x="2829" y="0"/>
                    <a:pt x="2058" y="0"/>
                  </a:cubicBez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3470;p61">
              <a:extLst>
                <a:ext uri="{FF2B5EF4-FFF2-40B4-BE49-F238E27FC236}">
                  <a16:creationId xmlns:a16="http://schemas.microsoft.com/office/drawing/2014/main" id="{7AF47E92-9E34-4883-B80E-6877B3D614BD}"/>
                </a:ext>
              </a:extLst>
            </p:cNvPr>
            <p:cNvSpPr/>
            <p:nvPr/>
          </p:nvSpPr>
          <p:spPr>
            <a:xfrm>
              <a:off x="2971000" y="4123575"/>
              <a:ext cx="423525" cy="440400"/>
            </a:xfrm>
            <a:custGeom>
              <a:avLst/>
              <a:gdLst/>
              <a:ahLst/>
              <a:cxnLst/>
              <a:rect l="l" t="t" r="r" b="b"/>
              <a:pathLst>
                <a:path w="16941" h="17616" extrusionOk="0">
                  <a:moveTo>
                    <a:pt x="16941" y="1"/>
                  </a:moveTo>
                  <a:cubicBezTo>
                    <a:pt x="16941" y="1"/>
                    <a:pt x="9290" y="226"/>
                    <a:pt x="4630" y="5112"/>
                  </a:cubicBezTo>
                  <a:cubicBezTo>
                    <a:pt x="65" y="9837"/>
                    <a:pt x="1" y="17230"/>
                    <a:pt x="1" y="17584"/>
                  </a:cubicBezTo>
                  <a:lnTo>
                    <a:pt x="1" y="17616"/>
                  </a:lnTo>
                  <a:cubicBezTo>
                    <a:pt x="1" y="17616"/>
                    <a:pt x="7651" y="17359"/>
                    <a:pt x="12312" y="12505"/>
                  </a:cubicBezTo>
                  <a:cubicBezTo>
                    <a:pt x="16877" y="7780"/>
                    <a:pt x="16941" y="354"/>
                    <a:pt x="16941" y="33"/>
                  </a:cubicBezTo>
                  <a:lnTo>
                    <a:pt x="16941" y="1"/>
                  </a:ln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3471;p61">
              <a:extLst>
                <a:ext uri="{FF2B5EF4-FFF2-40B4-BE49-F238E27FC236}">
                  <a16:creationId xmlns:a16="http://schemas.microsoft.com/office/drawing/2014/main" id="{9D3923B5-33A9-42E5-BDB1-3522C34E1369}"/>
                </a:ext>
              </a:extLst>
            </p:cNvPr>
            <p:cNvSpPr/>
            <p:nvPr/>
          </p:nvSpPr>
          <p:spPr>
            <a:xfrm>
              <a:off x="2693750" y="3458200"/>
              <a:ext cx="388975" cy="1053550"/>
            </a:xfrm>
            <a:custGeom>
              <a:avLst/>
              <a:gdLst/>
              <a:ahLst/>
              <a:cxnLst/>
              <a:rect l="l" t="t" r="r" b="b"/>
              <a:pathLst>
                <a:path w="15559" h="42142" extrusionOk="0">
                  <a:moveTo>
                    <a:pt x="7458" y="0"/>
                  </a:moveTo>
                  <a:lnTo>
                    <a:pt x="7523" y="14465"/>
                  </a:lnTo>
                  <a:lnTo>
                    <a:pt x="2733" y="10318"/>
                  </a:lnTo>
                  <a:lnTo>
                    <a:pt x="2412" y="10672"/>
                  </a:lnTo>
                  <a:lnTo>
                    <a:pt x="7523" y="15108"/>
                  </a:lnTo>
                  <a:lnTo>
                    <a:pt x="7555" y="25426"/>
                  </a:lnTo>
                  <a:lnTo>
                    <a:pt x="322" y="19030"/>
                  </a:lnTo>
                  <a:lnTo>
                    <a:pt x="1" y="19383"/>
                  </a:lnTo>
                  <a:lnTo>
                    <a:pt x="7555" y="26069"/>
                  </a:lnTo>
                  <a:lnTo>
                    <a:pt x="7587" y="35455"/>
                  </a:lnTo>
                  <a:lnTo>
                    <a:pt x="2155" y="31212"/>
                  </a:lnTo>
                  <a:lnTo>
                    <a:pt x="1865" y="31566"/>
                  </a:lnTo>
                  <a:lnTo>
                    <a:pt x="7619" y="36098"/>
                  </a:lnTo>
                  <a:lnTo>
                    <a:pt x="7619" y="42141"/>
                  </a:lnTo>
                  <a:lnTo>
                    <a:pt x="8101" y="42141"/>
                  </a:lnTo>
                  <a:lnTo>
                    <a:pt x="8069" y="31534"/>
                  </a:lnTo>
                  <a:lnTo>
                    <a:pt x="15559" y="24783"/>
                  </a:lnTo>
                  <a:lnTo>
                    <a:pt x="15237" y="24430"/>
                  </a:lnTo>
                  <a:lnTo>
                    <a:pt x="8069" y="30891"/>
                  </a:lnTo>
                  <a:lnTo>
                    <a:pt x="8037" y="22051"/>
                  </a:lnTo>
                  <a:lnTo>
                    <a:pt x="8069" y="22083"/>
                  </a:lnTo>
                  <a:lnTo>
                    <a:pt x="14402" y="12794"/>
                  </a:lnTo>
                  <a:lnTo>
                    <a:pt x="14016" y="12536"/>
                  </a:lnTo>
                  <a:lnTo>
                    <a:pt x="8037" y="21280"/>
                  </a:lnTo>
                  <a:lnTo>
                    <a:pt x="7941"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3472;p61">
              <a:extLst>
                <a:ext uri="{FF2B5EF4-FFF2-40B4-BE49-F238E27FC236}">
                  <a16:creationId xmlns:a16="http://schemas.microsoft.com/office/drawing/2014/main" id="{9F01ED3B-E1B4-4269-9A4E-FB17E7A630D6}"/>
                </a:ext>
              </a:extLst>
            </p:cNvPr>
            <p:cNvSpPr/>
            <p:nvPr/>
          </p:nvSpPr>
          <p:spPr>
            <a:xfrm>
              <a:off x="2391600" y="4114750"/>
              <a:ext cx="416300" cy="462900"/>
            </a:xfrm>
            <a:custGeom>
              <a:avLst/>
              <a:gdLst/>
              <a:ahLst/>
              <a:cxnLst/>
              <a:rect l="l" t="t" r="r" b="b"/>
              <a:pathLst>
                <a:path w="16652" h="18516" extrusionOk="0">
                  <a:moveTo>
                    <a:pt x="354" y="0"/>
                  </a:moveTo>
                  <a:lnTo>
                    <a:pt x="1" y="322"/>
                  </a:lnTo>
                  <a:lnTo>
                    <a:pt x="5433" y="6397"/>
                  </a:lnTo>
                  <a:lnTo>
                    <a:pt x="1994" y="6429"/>
                  </a:lnTo>
                  <a:lnTo>
                    <a:pt x="1994" y="6911"/>
                  </a:lnTo>
                  <a:lnTo>
                    <a:pt x="5851" y="6879"/>
                  </a:lnTo>
                  <a:lnTo>
                    <a:pt x="9676" y="11122"/>
                  </a:lnTo>
                  <a:lnTo>
                    <a:pt x="4308" y="11122"/>
                  </a:lnTo>
                  <a:lnTo>
                    <a:pt x="4308" y="11604"/>
                  </a:lnTo>
                  <a:lnTo>
                    <a:pt x="10094" y="11604"/>
                  </a:lnTo>
                  <a:lnTo>
                    <a:pt x="13566" y="15494"/>
                  </a:lnTo>
                  <a:lnTo>
                    <a:pt x="9773" y="15719"/>
                  </a:lnTo>
                  <a:lnTo>
                    <a:pt x="9805" y="16201"/>
                  </a:lnTo>
                  <a:lnTo>
                    <a:pt x="13983" y="15944"/>
                  </a:lnTo>
                  <a:lnTo>
                    <a:pt x="16298" y="18515"/>
                  </a:lnTo>
                  <a:lnTo>
                    <a:pt x="16651" y="18194"/>
                  </a:lnTo>
                  <a:lnTo>
                    <a:pt x="12569" y="13661"/>
                  </a:lnTo>
                  <a:lnTo>
                    <a:pt x="13244" y="7875"/>
                  </a:lnTo>
                  <a:lnTo>
                    <a:pt x="12762" y="7843"/>
                  </a:lnTo>
                  <a:lnTo>
                    <a:pt x="12151" y="13179"/>
                  </a:lnTo>
                  <a:lnTo>
                    <a:pt x="8937" y="9579"/>
                  </a:lnTo>
                  <a:lnTo>
                    <a:pt x="8133" y="3118"/>
                  </a:lnTo>
                  <a:lnTo>
                    <a:pt x="7651" y="3150"/>
                  </a:lnTo>
                  <a:lnTo>
                    <a:pt x="8390" y="8936"/>
                  </a:lnTo>
                  <a:lnTo>
                    <a:pt x="354"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473;p61">
              <a:extLst>
                <a:ext uri="{FF2B5EF4-FFF2-40B4-BE49-F238E27FC236}">
                  <a16:creationId xmlns:a16="http://schemas.microsoft.com/office/drawing/2014/main" id="{BD8CC1B5-414D-499A-8A03-B1BFC6F1FC0B}"/>
                </a:ext>
              </a:extLst>
            </p:cNvPr>
            <p:cNvSpPr/>
            <p:nvPr/>
          </p:nvSpPr>
          <p:spPr>
            <a:xfrm>
              <a:off x="2967000" y="4119550"/>
              <a:ext cx="431550" cy="448450"/>
            </a:xfrm>
            <a:custGeom>
              <a:avLst/>
              <a:gdLst/>
              <a:ahLst/>
              <a:cxnLst/>
              <a:rect l="l" t="t" r="r" b="b"/>
              <a:pathLst>
                <a:path w="17262" h="17938" extrusionOk="0">
                  <a:moveTo>
                    <a:pt x="16940" y="1"/>
                  </a:moveTo>
                  <a:lnTo>
                    <a:pt x="11283" y="5883"/>
                  </a:lnTo>
                  <a:lnTo>
                    <a:pt x="10961" y="2444"/>
                  </a:lnTo>
                  <a:lnTo>
                    <a:pt x="10479" y="2476"/>
                  </a:lnTo>
                  <a:lnTo>
                    <a:pt x="10833" y="6333"/>
                  </a:lnTo>
                  <a:lnTo>
                    <a:pt x="6879" y="10448"/>
                  </a:lnTo>
                  <a:lnTo>
                    <a:pt x="6461" y="5080"/>
                  </a:lnTo>
                  <a:lnTo>
                    <a:pt x="5979" y="5112"/>
                  </a:lnTo>
                  <a:lnTo>
                    <a:pt x="6429" y="10930"/>
                  </a:lnTo>
                  <a:lnTo>
                    <a:pt x="2797" y="14659"/>
                  </a:lnTo>
                  <a:lnTo>
                    <a:pt x="2314" y="10898"/>
                  </a:lnTo>
                  <a:lnTo>
                    <a:pt x="1832" y="10962"/>
                  </a:lnTo>
                  <a:lnTo>
                    <a:pt x="2379" y="15109"/>
                  </a:lnTo>
                  <a:lnTo>
                    <a:pt x="0" y="17584"/>
                  </a:lnTo>
                  <a:lnTo>
                    <a:pt x="321" y="17938"/>
                  </a:lnTo>
                  <a:lnTo>
                    <a:pt x="4565" y="13534"/>
                  </a:lnTo>
                  <a:lnTo>
                    <a:pt x="10351" y="13759"/>
                  </a:lnTo>
                  <a:lnTo>
                    <a:pt x="10383" y="13277"/>
                  </a:lnTo>
                  <a:lnTo>
                    <a:pt x="5015" y="13084"/>
                  </a:lnTo>
                  <a:lnTo>
                    <a:pt x="8358" y="9580"/>
                  </a:lnTo>
                  <a:lnTo>
                    <a:pt x="8358" y="9612"/>
                  </a:lnTo>
                  <a:lnTo>
                    <a:pt x="14754" y="8294"/>
                  </a:lnTo>
                  <a:lnTo>
                    <a:pt x="14658" y="7844"/>
                  </a:lnTo>
                  <a:lnTo>
                    <a:pt x="8936" y="9001"/>
                  </a:lnTo>
                  <a:lnTo>
                    <a:pt x="17262" y="322"/>
                  </a:lnTo>
                  <a:lnTo>
                    <a:pt x="16940"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3474;p61">
              <a:extLst>
                <a:ext uri="{FF2B5EF4-FFF2-40B4-BE49-F238E27FC236}">
                  <a16:creationId xmlns:a16="http://schemas.microsoft.com/office/drawing/2014/main" id="{59156008-3440-4529-B0BD-09398FB4B1D6}"/>
                </a:ext>
              </a:extLst>
            </p:cNvPr>
            <p:cNvSpPr/>
            <p:nvPr/>
          </p:nvSpPr>
          <p:spPr>
            <a:xfrm>
              <a:off x="3413000" y="3916250"/>
              <a:ext cx="1215075" cy="654150"/>
            </a:xfrm>
            <a:custGeom>
              <a:avLst/>
              <a:gdLst/>
              <a:ahLst/>
              <a:cxnLst/>
              <a:rect l="l" t="t" r="r" b="b"/>
              <a:pathLst>
                <a:path w="48603" h="26166" extrusionOk="0">
                  <a:moveTo>
                    <a:pt x="5593" y="0"/>
                  </a:moveTo>
                  <a:lnTo>
                    <a:pt x="5593" y="12697"/>
                  </a:lnTo>
                  <a:cubicBezTo>
                    <a:pt x="5593" y="16812"/>
                    <a:pt x="4211" y="20862"/>
                    <a:pt x="1640" y="24109"/>
                  </a:cubicBezTo>
                  <a:lnTo>
                    <a:pt x="0" y="26166"/>
                  </a:lnTo>
                  <a:lnTo>
                    <a:pt x="48602" y="26166"/>
                  </a:lnTo>
                  <a:lnTo>
                    <a:pt x="46963" y="24109"/>
                  </a:lnTo>
                  <a:cubicBezTo>
                    <a:pt x="44392" y="20862"/>
                    <a:pt x="42977" y="16812"/>
                    <a:pt x="42977" y="12697"/>
                  </a:cubicBezTo>
                  <a:lnTo>
                    <a:pt x="42977"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3475;p61">
              <a:extLst>
                <a:ext uri="{FF2B5EF4-FFF2-40B4-BE49-F238E27FC236}">
                  <a16:creationId xmlns:a16="http://schemas.microsoft.com/office/drawing/2014/main" id="{4AED8CB2-B309-4272-9791-DB5F6A71D9F7}"/>
                </a:ext>
              </a:extLst>
            </p:cNvPr>
            <p:cNvSpPr/>
            <p:nvPr/>
          </p:nvSpPr>
          <p:spPr>
            <a:xfrm>
              <a:off x="3404950" y="3908200"/>
              <a:ext cx="1231150" cy="669450"/>
            </a:xfrm>
            <a:custGeom>
              <a:avLst/>
              <a:gdLst/>
              <a:ahLst/>
              <a:cxnLst/>
              <a:rect l="l" t="t" r="r" b="b"/>
              <a:pathLst>
                <a:path w="49246" h="26778" extrusionOk="0">
                  <a:moveTo>
                    <a:pt x="43010" y="612"/>
                  </a:moveTo>
                  <a:lnTo>
                    <a:pt x="43010" y="13019"/>
                  </a:lnTo>
                  <a:cubicBezTo>
                    <a:pt x="43010" y="17230"/>
                    <a:pt x="44456" y="21313"/>
                    <a:pt x="47060" y="24591"/>
                  </a:cubicBezTo>
                  <a:lnTo>
                    <a:pt x="48314" y="26199"/>
                  </a:lnTo>
                  <a:lnTo>
                    <a:pt x="901" y="26199"/>
                  </a:lnTo>
                  <a:lnTo>
                    <a:pt x="2187" y="24591"/>
                  </a:lnTo>
                  <a:cubicBezTo>
                    <a:pt x="4790" y="21313"/>
                    <a:pt x="6205" y="17230"/>
                    <a:pt x="6205" y="13019"/>
                  </a:cubicBezTo>
                  <a:lnTo>
                    <a:pt x="6205" y="612"/>
                  </a:lnTo>
                  <a:close/>
                  <a:moveTo>
                    <a:pt x="5915" y="1"/>
                  </a:moveTo>
                  <a:cubicBezTo>
                    <a:pt x="5851" y="1"/>
                    <a:pt x="5755" y="33"/>
                    <a:pt x="5722" y="97"/>
                  </a:cubicBezTo>
                  <a:cubicBezTo>
                    <a:pt x="5658" y="162"/>
                    <a:pt x="5626" y="226"/>
                    <a:pt x="5626" y="322"/>
                  </a:cubicBezTo>
                  <a:lnTo>
                    <a:pt x="5626" y="13019"/>
                  </a:lnTo>
                  <a:cubicBezTo>
                    <a:pt x="5626" y="17070"/>
                    <a:pt x="4244" y="21056"/>
                    <a:pt x="1704" y="24238"/>
                  </a:cubicBezTo>
                  <a:lnTo>
                    <a:pt x="65" y="26295"/>
                  </a:lnTo>
                  <a:cubicBezTo>
                    <a:pt x="1" y="26392"/>
                    <a:pt x="1" y="26520"/>
                    <a:pt x="33" y="26617"/>
                  </a:cubicBezTo>
                  <a:cubicBezTo>
                    <a:pt x="97" y="26713"/>
                    <a:pt x="194" y="26777"/>
                    <a:pt x="322" y="26777"/>
                  </a:cubicBezTo>
                  <a:lnTo>
                    <a:pt x="48924" y="26777"/>
                  </a:lnTo>
                  <a:cubicBezTo>
                    <a:pt x="49021" y="26777"/>
                    <a:pt x="49149" y="26713"/>
                    <a:pt x="49182" y="26617"/>
                  </a:cubicBezTo>
                  <a:cubicBezTo>
                    <a:pt x="49246" y="26520"/>
                    <a:pt x="49214" y="26392"/>
                    <a:pt x="49149" y="26295"/>
                  </a:cubicBezTo>
                  <a:lnTo>
                    <a:pt x="47510" y="24238"/>
                  </a:lnTo>
                  <a:cubicBezTo>
                    <a:pt x="44971" y="21056"/>
                    <a:pt x="43621" y="17070"/>
                    <a:pt x="43621" y="13019"/>
                  </a:cubicBezTo>
                  <a:lnTo>
                    <a:pt x="43621" y="322"/>
                  </a:lnTo>
                  <a:cubicBezTo>
                    <a:pt x="43621" y="226"/>
                    <a:pt x="43589" y="162"/>
                    <a:pt x="43524" y="97"/>
                  </a:cubicBezTo>
                  <a:cubicBezTo>
                    <a:pt x="43460" y="33"/>
                    <a:pt x="43396" y="1"/>
                    <a:pt x="43299"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3476;p61">
              <a:extLst>
                <a:ext uri="{FF2B5EF4-FFF2-40B4-BE49-F238E27FC236}">
                  <a16:creationId xmlns:a16="http://schemas.microsoft.com/office/drawing/2014/main" id="{8602F9F6-C209-465C-B7AD-C9353F0CBF53}"/>
                </a:ext>
              </a:extLst>
            </p:cNvPr>
            <p:cNvSpPr/>
            <p:nvPr/>
          </p:nvSpPr>
          <p:spPr>
            <a:xfrm>
              <a:off x="3503800" y="4023125"/>
              <a:ext cx="1032675" cy="432375"/>
            </a:xfrm>
            <a:custGeom>
              <a:avLst/>
              <a:gdLst/>
              <a:ahLst/>
              <a:cxnLst/>
              <a:rect l="l" t="t" r="r" b="b"/>
              <a:pathLst>
                <a:path w="41307" h="17295" extrusionOk="0">
                  <a:moveTo>
                    <a:pt x="2251" y="1"/>
                  </a:moveTo>
                  <a:lnTo>
                    <a:pt x="2251" y="8422"/>
                  </a:lnTo>
                  <a:cubicBezTo>
                    <a:pt x="2251" y="11540"/>
                    <a:pt x="1479" y="14594"/>
                    <a:pt x="0" y="17294"/>
                  </a:cubicBezTo>
                  <a:lnTo>
                    <a:pt x="41306" y="17294"/>
                  </a:lnTo>
                  <a:cubicBezTo>
                    <a:pt x="39860" y="14594"/>
                    <a:pt x="39056" y="11540"/>
                    <a:pt x="39056" y="8422"/>
                  </a:cubicBezTo>
                  <a:lnTo>
                    <a:pt x="39056" y="1"/>
                  </a:ln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3477;p61">
              <a:extLst>
                <a:ext uri="{FF2B5EF4-FFF2-40B4-BE49-F238E27FC236}">
                  <a16:creationId xmlns:a16="http://schemas.microsoft.com/office/drawing/2014/main" id="{D5CEC9DD-D843-43D0-BC84-02265FC3431E}"/>
                </a:ext>
              </a:extLst>
            </p:cNvPr>
            <p:cNvSpPr/>
            <p:nvPr/>
          </p:nvSpPr>
          <p:spPr>
            <a:xfrm>
              <a:off x="3495775" y="4023125"/>
              <a:ext cx="1049525" cy="432375"/>
            </a:xfrm>
            <a:custGeom>
              <a:avLst/>
              <a:gdLst/>
              <a:ahLst/>
              <a:cxnLst/>
              <a:rect l="l" t="t" r="r" b="b"/>
              <a:pathLst>
                <a:path w="41981" h="17295" extrusionOk="0">
                  <a:moveTo>
                    <a:pt x="2282" y="1"/>
                  </a:moveTo>
                  <a:lnTo>
                    <a:pt x="2282" y="6140"/>
                  </a:lnTo>
                  <a:lnTo>
                    <a:pt x="2282" y="8422"/>
                  </a:lnTo>
                  <a:cubicBezTo>
                    <a:pt x="2282" y="11540"/>
                    <a:pt x="1479" y="14594"/>
                    <a:pt x="0" y="17294"/>
                  </a:cubicBezTo>
                  <a:lnTo>
                    <a:pt x="321" y="17294"/>
                  </a:lnTo>
                  <a:cubicBezTo>
                    <a:pt x="1800" y="14594"/>
                    <a:pt x="2572" y="11540"/>
                    <a:pt x="2572" y="8422"/>
                  </a:cubicBezTo>
                  <a:lnTo>
                    <a:pt x="2572" y="1"/>
                  </a:lnTo>
                  <a:close/>
                  <a:moveTo>
                    <a:pt x="39377" y="1"/>
                  </a:moveTo>
                  <a:lnTo>
                    <a:pt x="39377" y="8422"/>
                  </a:lnTo>
                  <a:cubicBezTo>
                    <a:pt x="39377" y="11540"/>
                    <a:pt x="40181" y="14594"/>
                    <a:pt x="41627" y="17294"/>
                  </a:cubicBezTo>
                  <a:lnTo>
                    <a:pt x="41981" y="17294"/>
                  </a:lnTo>
                  <a:cubicBezTo>
                    <a:pt x="40470" y="14594"/>
                    <a:pt x="39666" y="11540"/>
                    <a:pt x="39666" y="8422"/>
                  </a:cubicBezTo>
                  <a:lnTo>
                    <a:pt x="39666" y="6140"/>
                  </a:lnTo>
                  <a:lnTo>
                    <a:pt x="39666" y="1"/>
                  </a:lnTo>
                  <a:close/>
                </a:path>
              </a:pathLst>
            </a:custGeom>
            <a:solidFill>
              <a:srgbClr val="22394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478;p61">
              <a:extLst>
                <a:ext uri="{FF2B5EF4-FFF2-40B4-BE49-F238E27FC236}">
                  <a16:creationId xmlns:a16="http://schemas.microsoft.com/office/drawing/2014/main" id="{AE773671-DF7E-498F-A338-4099BD362A6A}"/>
                </a:ext>
              </a:extLst>
            </p:cNvPr>
            <p:cNvSpPr/>
            <p:nvPr/>
          </p:nvSpPr>
          <p:spPr>
            <a:xfrm>
              <a:off x="3552825" y="3963650"/>
              <a:ext cx="934625" cy="134250"/>
            </a:xfrm>
            <a:custGeom>
              <a:avLst/>
              <a:gdLst/>
              <a:ahLst/>
              <a:cxnLst/>
              <a:rect l="l" t="t" r="r" b="b"/>
              <a:pathLst>
                <a:path w="37385" h="5370" extrusionOk="0">
                  <a:moveTo>
                    <a:pt x="0" y="1"/>
                  </a:moveTo>
                  <a:lnTo>
                    <a:pt x="0" y="5369"/>
                  </a:lnTo>
                  <a:lnTo>
                    <a:pt x="37384" y="5369"/>
                  </a:lnTo>
                  <a:lnTo>
                    <a:pt x="37384" y="1"/>
                  </a:ln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479;p61">
              <a:extLst>
                <a:ext uri="{FF2B5EF4-FFF2-40B4-BE49-F238E27FC236}">
                  <a16:creationId xmlns:a16="http://schemas.microsoft.com/office/drawing/2014/main" id="{77515492-02D6-4161-940F-ACD27C93D2D2}"/>
                </a:ext>
              </a:extLst>
            </p:cNvPr>
            <p:cNvSpPr/>
            <p:nvPr/>
          </p:nvSpPr>
          <p:spPr>
            <a:xfrm>
              <a:off x="3545600" y="3956425"/>
              <a:ext cx="949875" cy="148700"/>
            </a:xfrm>
            <a:custGeom>
              <a:avLst/>
              <a:gdLst/>
              <a:ahLst/>
              <a:cxnLst/>
              <a:rect l="l" t="t" r="r" b="b"/>
              <a:pathLst>
                <a:path w="37995" h="5948" extrusionOk="0">
                  <a:moveTo>
                    <a:pt x="37384" y="579"/>
                  </a:moveTo>
                  <a:lnTo>
                    <a:pt x="37384" y="5369"/>
                  </a:lnTo>
                  <a:lnTo>
                    <a:pt x="579" y="5369"/>
                  </a:lnTo>
                  <a:lnTo>
                    <a:pt x="579" y="579"/>
                  </a:lnTo>
                  <a:close/>
                  <a:moveTo>
                    <a:pt x="289" y="1"/>
                  </a:moveTo>
                  <a:cubicBezTo>
                    <a:pt x="225" y="1"/>
                    <a:pt x="129" y="33"/>
                    <a:pt x="96" y="97"/>
                  </a:cubicBezTo>
                  <a:cubicBezTo>
                    <a:pt x="32" y="129"/>
                    <a:pt x="0" y="226"/>
                    <a:pt x="0" y="290"/>
                  </a:cubicBezTo>
                  <a:lnTo>
                    <a:pt x="0" y="5658"/>
                  </a:lnTo>
                  <a:cubicBezTo>
                    <a:pt x="0" y="5722"/>
                    <a:pt x="32" y="5819"/>
                    <a:pt x="96" y="5851"/>
                  </a:cubicBezTo>
                  <a:cubicBezTo>
                    <a:pt x="129" y="5915"/>
                    <a:pt x="225" y="5947"/>
                    <a:pt x="289" y="5947"/>
                  </a:cubicBezTo>
                  <a:lnTo>
                    <a:pt x="37673" y="5947"/>
                  </a:lnTo>
                  <a:cubicBezTo>
                    <a:pt x="37770" y="5947"/>
                    <a:pt x="37834" y="5915"/>
                    <a:pt x="37898" y="5851"/>
                  </a:cubicBezTo>
                  <a:cubicBezTo>
                    <a:pt x="37963" y="5819"/>
                    <a:pt x="37995" y="5722"/>
                    <a:pt x="37995" y="5658"/>
                  </a:cubicBezTo>
                  <a:lnTo>
                    <a:pt x="37995" y="290"/>
                  </a:lnTo>
                  <a:cubicBezTo>
                    <a:pt x="37995" y="226"/>
                    <a:pt x="37963" y="129"/>
                    <a:pt x="37898" y="97"/>
                  </a:cubicBezTo>
                  <a:cubicBezTo>
                    <a:pt x="37834" y="33"/>
                    <a:pt x="37770" y="1"/>
                    <a:pt x="37673"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480;p61">
              <a:extLst>
                <a:ext uri="{FF2B5EF4-FFF2-40B4-BE49-F238E27FC236}">
                  <a16:creationId xmlns:a16="http://schemas.microsoft.com/office/drawing/2014/main" id="{2E4E1A9B-8C89-4274-9F34-A8A9B2958CC0}"/>
                </a:ext>
              </a:extLst>
            </p:cNvPr>
            <p:cNvSpPr/>
            <p:nvPr/>
          </p:nvSpPr>
          <p:spPr>
            <a:xfrm>
              <a:off x="2141675" y="3577925"/>
              <a:ext cx="3757700" cy="438000"/>
            </a:xfrm>
            <a:custGeom>
              <a:avLst/>
              <a:gdLst/>
              <a:ahLst/>
              <a:cxnLst/>
              <a:rect l="l" t="t" r="r" b="b"/>
              <a:pathLst>
                <a:path w="150308" h="17520" extrusionOk="0">
                  <a:moveTo>
                    <a:pt x="1" y="1"/>
                  </a:moveTo>
                  <a:lnTo>
                    <a:pt x="1" y="12537"/>
                  </a:lnTo>
                  <a:cubicBezTo>
                    <a:pt x="1" y="15301"/>
                    <a:pt x="2219" y="17519"/>
                    <a:pt x="4983" y="17519"/>
                  </a:cubicBezTo>
                  <a:lnTo>
                    <a:pt x="145326" y="17519"/>
                  </a:lnTo>
                  <a:cubicBezTo>
                    <a:pt x="148058" y="17519"/>
                    <a:pt x="150308" y="15301"/>
                    <a:pt x="150308" y="12537"/>
                  </a:cubicBezTo>
                  <a:lnTo>
                    <a:pt x="150308"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481;p61">
              <a:extLst>
                <a:ext uri="{FF2B5EF4-FFF2-40B4-BE49-F238E27FC236}">
                  <a16:creationId xmlns:a16="http://schemas.microsoft.com/office/drawing/2014/main" id="{70BF74FC-AF44-40F4-8987-D0A93F89F768}"/>
                </a:ext>
              </a:extLst>
            </p:cNvPr>
            <p:cNvSpPr/>
            <p:nvPr/>
          </p:nvSpPr>
          <p:spPr>
            <a:xfrm>
              <a:off x="2134450" y="3570700"/>
              <a:ext cx="3772175" cy="452450"/>
            </a:xfrm>
            <a:custGeom>
              <a:avLst/>
              <a:gdLst/>
              <a:ahLst/>
              <a:cxnLst/>
              <a:rect l="l" t="t" r="r" b="b"/>
              <a:pathLst>
                <a:path w="150887" h="18098" extrusionOk="0">
                  <a:moveTo>
                    <a:pt x="150308" y="579"/>
                  </a:moveTo>
                  <a:lnTo>
                    <a:pt x="150308" y="12826"/>
                  </a:lnTo>
                  <a:cubicBezTo>
                    <a:pt x="150308" y="14144"/>
                    <a:pt x="149761" y="15301"/>
                    <a:pt x="148925" y="16137"/>
                  </a:cubicBezTo>
                  <a:cubicBezTo>
                    <a:pt x="148057" y="17005"/>
                    <a:pt x="146900" y="17519"/>
                    <a:pt x="145615" y="17519"/>
                  </a:cubicBezTo>
                  <a:lnTo>
                    <a:pt x="5272" y="17519"/>
                  </a:lnTo>
                  <a:cubicBezTo>
                    <a:pt x="3986" y="17519"/>
                    <a:pt x="2797" y="17005"/>
                    <a:pt x="1961" y="16137"/>
                  </a:cubicBezTo>
                  <a:cubicBezTo>
                    <a:pt x="1093" y="15301"/>
                    <a:pt x="579" y="14144"/>
                    <a:pt x="579" y="12826"/>
                  </a:cubicBezTo>
                  <a:lnTo>
                    <a:pt x="579" y="579"/>
                  </a:lnTo>
                  <a:close/>
                  <a:moveTo>
                    <a:pt x="290" y="0"/>
                  </a:moveTo>
                  <a:cubicBezTo>
                    <a:pt x="193" y="0"/>
                    <a:pt x="129" y="32"/>
                    <a:pt x="65" y="97"/>
                  </a:cubicBezTo>
                  <a:cubicBezTo>
                    <a:pt x="33" y="129"/>
                    <a:pt x="0" y="225"/>
                    <a:pt x="0" y="290"/>
                  </a:cubicBezTo>
                  <a:lnTo>
                    <a:pt x="0" y="12826"/>
                  </a:lnTo>
                  <a:cubicBezTo>
                    <a:pt x="0" y="15751"/>
                    <a:pt x="2347" y="18098"/>
                    <a:pt x="5272" y="18098"/>
                  </a:cubicBezTo>
                  <a:lnTo>
                    <a:pt x="145615" y="18098"/>
                  </a:lnTo>
                  <a:cubicBezTo>
                    <a:pt x="148508" y="18098"/>
                    <a:pt x="150886" y="15751"/>
                    <a:pt x="150886" y="12826"/>
                  </a:cubicBezTo>
                  <a:lnTo>
                    <a:pt x="150886" y="290"/>
                  </a:lnTo>
                  <a:cubicBezTo>
                    <a:pt x="150886" y="225"/>
                    <a:pt x="150854" y="129"/>
                    <a:pt x="150790" y="97"/>
                  </a:cubicBezTo>
                  <a:cubicBezTo>
                    <a:pt x="150725" y="32"/>
                    <a:pt x="150661" y="0"/>
                    <a:pt x="150597"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3482;p61">
              <a:extLst>
                <a:ext uri="{FF2B5EF4-FFF2-40B4-BE49-F238E27FC236}">
                  <a16:creationId xmlns:a16="http://schemas.microsoft.com/office/drawing/2014/main" id="{93837420-4FAC-4760-90AF-9F1F7E03CF28}"/>
                </a:ext>
              </a:extLst>
            </p:cNvPr>
            <p:cNvSpPr/>
            <p:nvPr/>
          </p:nvSpPr>
          <p:spPr>
            <a:xfrm>
              <a:off x="2141675" y="1197625"/>
              <a:ext cx="3757700" cy="2818300"/>
            </a:xfrm>
            <a:custGeom>
              <a:avLst/>
              <a:gdLst/>
              <a:ahLst/>
              <a:cxnLst/>
              <a:rect l="l" t="t" r="r" b="b"/>
              <a:pathLst>
                <a:path w="150308" h="112732" extrusionOk="0">
                  <a:moveTo>
                    <a:pt x="142722" y="7008"/>
                  </a:moveTo>
                  <a:lnTo>
                    <a:pt x="142722" y="86662"/>
                  </a:lnTo>
                  <a:lnTo>
                    <a:pt x="7555" y="86662"/>
                  </a:lnTo>
                  <a:lnTo>
                    <a:pt x="7555" y="7008"/>
                  </a:lnTo>
                  <a:close/>
                  <a:moveTo>
                    <a:pt x="4983" y="1"/>
                  </a:moveTo>
                  <a:cubicBezTo>
                    <a:pt x="2219" y="1"/>
                    <a:pt x="1" y="2251"/>
                    <a:pt x="1" y="4983"/>
                  </a:cubicBezTo>
                  <a:lnTo>
                    <a:pt x="1" y="107749"/>
                  </a:lnTo>
                  <a:cubicBezTo>
                    <a:pt x="1" y="110513"/>
                    <a:pt x="2219" y="112731"/>
                    <a:pt x="4983" y="112731"/>
                  </a:cubicBezTo>
                  <a:lnTo>
                    <a:pt x="145326" y="112731"/>
                  </a:lnTo>
                  <a:cubicBezTo>
                    <a:pt x="148058" y="112731"/>
                    <a:pt x="150308" y="110513"/>
                    <a:pt x="150308" y="107749"/>
                  </a:cubicBezTo>
                  <a:lnTo>
                    <a:pt x="150308" y="4983"/>
                  </a:lnTo>
                  <a:cubicBezTo>
                    <a:pt x="150308" y="2251"/>
                    <a:pt x="148058" y="1"/>
                    <a:pt x="145326"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3483;p61">
              <a:extLst>
                <a:ext uri="{FF2B5EF4-FFF2-40B4-BE49-F238E27FC236}">
                  <a16:creationId xmlns:a16="http://schemas.microsoft.com/office/drawing/2014/main" id="{F98F5FC3-E7DD-479B-B881-EC97BFE15331}"/>
                </a:ext>
              </a:extLst>
            </p:cNvPr>
            <p:cNvSpPr/>
            <p:nvPr/>
          </p:nvSpPr>
          <p:spPr>
            <a:xfrm>
              <a:off x="2134450" y="1190400"/>
              <a:ext cx="3772175" cy="2832750"/>
            </a:xfrm>
            <a:custGeom>
              <a:avLst/>
              <a:gdLst/>
              <a:ahLst/>
              <a:cxnLst/>
              <a:rect l="l" t="t" r="r" b="b"/>
              <a:pathLst>
                <a:path w="150887" h="113310" extrusionOk="0">
                  <a:moveTo>
                    <a:pt x="142722" y="7618"/>
                  </a:moveTo>
                  <a:lnTo>
                    <a:pt x="142722" y="86662"/>
                  </a:lnTo>
                  <a:lnTo>
                    <a:pt x="8133" y="86662"/>
                  </a:lnTo>
                  <a:lnTo>
                    <a:pt x="8133" y="7618"/>
                  </a:lnTo>
                  <a:close/>
                  <a:moveTo>
                    <a:pt x="7844" y="7008"/>
                  </a:moveTo>
                  <a:cubicBezTo>
                    <a:pt x="7779" y="7008"/>
                    <a:pt x="7683" y="7040"/>
                    <a:pt x="7651" y="7104"/>
                  </a:cubicBezTo>
                  <a:cubicBezTo>
                    <a:pt x="7587" y="7168"/>
                    <a:pt x="7554" y="7233"/>
                    <a:pt x="7554" y="7297"/>
                  </a:cubicBezTo>
                  <a:lnTo>
                    <a:pt x="7554" y="86951"/>
                  </a:lnTo>
                  <a:cubicBezTo>
                    <a:pt x="7554" y="87015"/>
                    <a:pt x="7587" y="87112"/>
                    <a:pt x="7651" y="87144"/>
                  </a:cubicBezTo>
                  <a:cubicBezTo>
                    <a:pt x="7683" y="87208"/>
                    <a:pt x="7779" y="87240"/>
                    <a:pt x="7844" y="87240"/>
                  </a:cubicBezTo>
                  <a:lnTo>
                    <a:pt x="143011" y="87240"/>
                  </a:lnTo>
                  <a:cubicBezTo>
                    <a:pt x="143107" y="87240"/>
                    <a:pt x="143172" y="87208"/>
                    <a:pt x="143236" y="87144"/>
                  </a:cubicBezTo>
                  <a:cubicBezTo>
                    <a:pt x="143300" y="87112"/>
                    <a:pt x="143332" y="87015"/>
                    <a:pt x="143332" y="86951"/>
                  </a:cubicBezTo>
                  <a:lnTo>
                    <a:pt x="143332" y="7297"/>
                  </a:lnTo>
                  <a:cubicBezTo>
                    <a:pt x="143332" y="7233"/>
                    <a:pt x="143300" y="7168"/>
                    <a:pt x="143236" y="7104"/>
                  </a:cubicBezTo>
                  <a:cubicBezTo>
                    <a:pt x="143172" y="7040"/>
                    <a:pt x="143107" y="7008"/>
                    <a:pt x="143011" y="7008"/>
                  </a:cubicBezTo>
                  <a:close/>
                  <a:moveTo>
                    <a:pt x="145615" y="579"/>
                  </a:moveTo>
                  <a:cubicBezTo>
                    <a:pt x="146900" y="579"/>
                    <a:pt x="148057" y="1125"/>
                    <a:pt x="148925" y="1961"/>
                  </a:cubicBezTo>
                  <a:cubicBezTo>
                    <a:pt x="149761" y="2829"/>
                    <a:pt x="150308" y="3986"/>
                    <a:pt x="150308" y="5272"/>
                  </a:cubicBezTo>
                  <a:lnTo>
                    <a:pt x="150308" y="108038"/>
                  </a:lnTo>
                  <a:cubicBezTo>
                    <a:pt x="150308" y="109356"/>
                    <a:pt x="149761" y="110513"/>
                    <a:pt x="148925" y="111349"/>
                  </a:cubicBezTo>
                  <a:cubicBezTo>
                    <a:pt x="148057" y="112217"/>
                    <a:pt x="146900" y="112731"/>
                    <a:pt x="145615" y="112731"/>
                  </a:cubicBezTo>
                  <a:lnTo>
                    <a:pt x="5272" y="112731"/>
                  </a:lnTo>
                  <a:cubicBezTo>
                    <a:pt x="3986" y="112731"/>
                    <a:pt x="2797" y="112217"/>
                    <a:pt x="1961" y="111349"/>
                  </a:cubicBezTo>
                  <a:cubicBezTo>
                    <a:pt x="1093" y="110513"/>
                    <a:pt x="579" y="109356"/>
                    <a:pt x="579" y="108038"/>
                  </a:cubicBezTo>
                  <a:lnTo>
                    <a:pt x="579" y="5272"/>
                  </a:lnTo>
                  <a:cubicBezTo>
                    <a:pt x="579" y="3986"/>
                    <a:pt x="1093" y="2829"/>
                    <a:pt x="1961" y="1961"/>
                  </a:cubicBezTo>
                  <a:cubicBezTo>
                    <a:pt x="2797" y="1125"/>
                    <a:pt x="3986" y="579"/>
                    <a:pt x="5272" y="579"/>
                  </a:cubicBezTo>
                  <a:close/>
                  <a:moveTo>
                    <a:pt x="5272" y="0"/>
                  </a:moveTo>
                  <a:cubicBezTo>
                    <a:pt x="2347" y="0"/>
                    <a:pt x="0" y="2379"/>
                    <a:pt x="0" y="5272"/>
                  </a:cubicBezTo>
                  <a:lnTo>
                    <a:pt x="0" y="108038"/>
                  </a:lnTo>
                  <a:cubicBezTo>
                    <a:pt x="0" y="110963"/>
                    <a:pt x="2347" y="113310"/>
                    <a:pt x="5272" y="113310"/>
                  </a:cubicBezTo>
                  <a:lnTo>
                    <a:pt x="145615" y="113310"/>
                  </a:lnTo>
                  <a:cubicBezTo>
                    <a:pt x="148508" y="113310"/>
                    <a:pt x="150886" y="110963"/>
                    <a:pt x="150886" y="108038"/>
                  </a:cubicBezTo>
                  <a:lnTo>
                    <a:pt x="150886" y="5272"/>
                  </a:lnTo>
                  <a:cubicBezTo>
                    <a:pt x="150886" y="2379"/>
                    <a:pt x="148508" y="0"/>
                    <a:pt x="145615"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3484;p61">
              <a:extLst>
                <a:ext uri="{FF2B5EF4-FFF2-40B4-BE49-F238E27FC236}">
                  <a16:creationId xmlns:a16="http://schemas.microsoft.com/office/drawing/2014/main" id="{F40D45A5-4179-42A4-BD35-5F6FAD210F83}"/>
                </a:ext>
              </a:extLst>
            </p:cNvPr>
            <p:cNvSpPr/>
            <p:nvPr/>
          </p:nvSpPr>
          <p:spPr>
            <a:xfrm>
              <a:off x="3951400" y="3727400"/>
              <a:ext cx="138250" cy="139050"/>
            </a:xfrm>
            <a:custGeom>
              <a:avLst/>
              <a:gdLst/>
              <a:ahLst/>
              <a:cxnLst/>
              <a:rect l="l" t="t" r="r" b="b"/>
              <a:pathLst>
                <a:path w="5530" h="5562" extrusionOk="0">
                  <a:moveTo>
                    <a:pt x="2765" y="0"/>
                  </a:moveTo>
                  <a:cubicBezTo>
                    <a:pt x="1222" y="0"/>
                    <a:pt x="1" y="1254"/>
                    <a:pt x="1" y="2797"/>
                  </a:cubicBezTo>
                  <a:cubicBezTo>
                    <a:pt x="1" y="4308"/>
                    <a:pt x="1222" y="5561"/>
                    <a:pt x="2765" y="5561"/>
                  </a:cubicBezTo>
                  <a:cubicBezTo>
                    <a:pt x="4276" y="5561"/>
                    <a:pt x="5530" y="4308"/>
                    <a:pt x="5530" y="2797"/>
                  </a:cubicBezTo>
                  <a:cubicBezTo>
                    <a:pt x="5530" y="1254"/>
                    <a:pt x="4276" y="0"/>
                    <a:pt x="2765"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3485;p61">
              <a:extLst>
                <a:ext uri="{FF2B5EF4-FFF2-40B4-BE49-F238E27FC236}">
                  <a16:creationId xmlns:a16="http://schemas.microsoft.com/office/drawing/2014/main" id="{EEE06848-0F2C-4D17-B616-7B5A4A3772B6}"/>
                </a:ext>
              </a:extLst>
            </p:cNvPr>
            <p:cNvSpPr/>
            <p:nvPr/>
          </p:nvSpPr>
          <p:spPr>
            <a:xfrm>
              <a:off x="3943375" y="3720175"/>
              <a:ext cx="153525" cy="153500"/>
            </a:xfrm>
            <a:custGeom>
              <a:avLst/>
              <a:gdLst/>
              <a:ahLst/>
              <a:cxnLst/>
              <a:rect l="l" t="t" r="r" b="b"/>
              <a:pathLst>
                <a:path w="6141" h="6140" extrusionOk="0">
                  <a:moveTo>
                    <a:pt x="3086" y="579"/>
                  </a:moveTo>
                  <a:cubicBezTo>
                    <a:pt x="3761" y="579"/>
                    <a:pt x="4372" y="868"/>
                    <a:pt x="4822" y="1318"/>
                  </a:cubicBezTo>
                  <a:cubicBezTo>
                    <a:pt x="5272" y="1768"/>
                    <a:pt x="5561" y="2379"/>
                    <a:pt x="5561" y="3086"/>
                  </a:cubicBezTo>
                  <a:cubicBezTo>
                    <a:pt x="5561" y="3761"/>
                    <a:pt x="5272" y="4372"/>
                    <a:pt x="4822" y="4822"/>
                  </a:cubicBezTo>
                  <a:cubicBezTo>
                    <a:pt x="4372" y="5272"/>
                    <a:pt x="3761" y="5561"/>
                    <a:pt x="3086" y="5561"/>
                  </a:cubicBezTo>
                  <a:cubicBezTo>
                    <a:pt x="2379" y="5561"/>
                    <a:pt x="1768" y="5272"/>
                    <a:pt x="1318" y="4822"/>
                  </a:cubicBezTo>
                  <a:cubicBezTo>
                    <a:pt x="868" y="4372"/>
                    <a:pt x="611" y="3761"/>
                    <a:pt x="611" y="3086"/>
                  </a:cubicBezTo>
                  <a:cubicBezTo>
                    <a:pt x="611" y="2379"/>
                    <a:pt x="868" y="1768"/>
                    <a:pt x="1318" y="1318"/>
                  </a:cubicBezTo>
                  <a:cubicBezTo>
                    <a:pt x="1768" y="868"/>
                    <a:pt x="2379" y="579"/>
                    <a:pt x="3086" y="579"/>
                  </a:cubicBezTo>
                  <a:close/>
                  <a:moveTo>
                    <a:pt x="3086" y="0"/>
                  </a:moveTo>
                  <a:cubicBezTo>
                    <a:pt x="1383" y="0"/>
                    <a:pt x="0" y="1382"/>
                    <a:pt x="0" y="3086"/>
                  </a:cubicBezTo>
                  <a:cubicBezTo>
                    <a:pt x="0" y="4758"/>
                    <a:pt x="1383" y="6140"/>
                    <a:pt x="3086" y="6140"/>
                  </a:cubicBezTo>
                  <a:cubicBezTo>
                    <a:pt x="4758" y="6140"/>
                    <a:pt x="6140" y="4758"/>
                    <a:pt x="6140" y="3086"/>
                  </a:cubicBezTo>
                  <a:cubicBezTo>
                    <a:pt x="6140" y="1382"/>
                    <a:pt x="4758" y="0"/>
                    <a:pt x="3086"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3486;p61">
              <a:extLst>
                <a:ext uri="{FF2B5EF4-FFF2-40B4-BE49-F238E27FC236}">
                  <a16:creationId xmlns:a16="http://schemas.microsoft.com/office/drawing/2014/main" id="{3B65F1E9-3607-4578-967F-9D3D9142869D}"/>
                </a:ext>
              </a:extLst>
            </p:cNvPr>
            <p:cNvSpPr/>
            <p:nvPr/>
          </p:nvSpPr>
          <p:spPr>
            <a:xfrm>
              <a:off x="3413000" y="4570400"/>
              <a:ext cx="1215075" cy="57075"/>
            </a:xfrm>
            <a:custGeom>
              <a:avLst/>
              <a:gdLst/>
              <a:ahLst/>
              <a:cxnLst/>
              <a:rect l="l" t="t" r="r" b="b"/>
              <a:pathLst>
                <a:path w="48603" h="2283" extrusionOk="0">
                  <a:moveTo>
                    <a:pt x="0" y="0"/>
                  </a:moveTo>
                  <a:lnTo>
                    <a:pt x="0" y="2282"/>
                  </a:lnTo>
                  <a:lnTo>
                    <a:pt x="48602" y="2282"/>
                  </a:lnTo>
                  <a:lnTo>
                    <a:pt x="48602"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3487;p61">
              <a:extLst>
                <a:ext uri="{FF2B5EF4-FFF2-40B4-BE49-F238E27FC236}">
                  <a16:creationId xmlns:a16="http://schemas.microsoft.com/office/drawing/2014/main" id="{CA430F4B-38B5-4377-B7A9-862494058E7C}"/>
                </a:ext>
              </a:extLst>
            </p:cNvPr>
            <p:cNvSpPr/>
            <p:nvPr/>
          </p:nvSpPr>
          <p:spPr>
            <a:xfrm>
              <a:off x="3404950" y="4563150"/>
              <a:ext cx="1230350" cy="71550"/>
            </a:xfrm>
            <a:custGeom>
              <a:avLst/>
              <a:gdLst/>
              <a:ahLst/>
              <a:cxnLst/>
              <a:rect l="l" t="t" r="r" b="b"/>
              <a:pathLst>
                <a:path w="49214" h="2862" extrusionOk="0">
                  <a:moveTo>
                    <a:pt x="48635" y="579"/>
                  </a:moveTo>
                  <a:lnTo>
                    <a:pt x="48635" y="2251"/>
                  </a:lnTo>
                  <a:lnTo>
                    <a:pt x="611" y="2251"/>
                  </a:lnTo>
                  <a:lnTo>
                    <a:pt x="611" y="579"/>
                  </a:lnTo>
                  <a:close/>
                  <a:moveTo>
                    <a:pt x="322" y="1"/>
                  </a:moveTo>
                  <a:cubicBezTo>
                    <a:pt x="226" y="1"/>
                    <a:pt x="161" y="33"/>
                    <a:pt x="97" y="97"/>
                  </a:cubicBezTo>
                  <a:cubicBezTo>
                    <a:pt x="33" y="129"/>
                    <a:pt x="1" y="226"/>
                    <a:pt x="1" y="290"/>
                  </a:cubicBezTo>
                  <a:lnTo>
                    <a:pt x="1" y="2572"/>
                  </a:lnTo>
                  <a:cubicBezTo>
                    <a:pt x="1" y="2637"/>
                    <a:pt x="33" y="2701"/>
                    <a:pt x="97" y="2765"/>
                  </a:cubicBezTo>
                  <a:cubicBezTo>
                    <a:pt x="161" y="2829"/>
                    <a:pt x="226" y="2862"/>
                    <a:pt x="322" y="2862"/>
                  </a:cubicBezTo>
                  <a:lnTo>
                    <a:pt x="48924" y="2862"/>
                  </a:lnTo>
                  <a:cubicBezTo>
                    <a:pt x="49021" y="2862"/>
                    <a:pt x="49085" y="2829"/>
                    <a:pt x="49149" y="2765"/>
                  </a:cubicBezTo>
                  <a:cubicBezTo>
                    <a:pt x="49214" y="2701"/>
                    <a:pt x="49214" y="2637"/>
                    <a:pt x="49214" y="2572"/>
                  </a:cubicBezTo>
                  <a:lnTo>
                    <a:pt x="49214" y="290"/>
                  </a:lnTo>
                  <a:cubicBezTo>
                    <a:pt x="49214" y="226"/>
                    <a:pt x="49214" y="129"/>
                    <a:pt x="49149" y="97"/>
                  </a:cubicBezTo>
                  <a:cubicBezTo>
                    <a:pt x="49085" y="33"/>
                    <a:pt x="49021" y="1"/>
                    <a:pt x="48924"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3488;p61">
              <a:extLst>
                <a:ext uri="{FF2B5EF4-FFF2-40B4-BE49-F238E27FC236}">
                  <a16:creationId xmlns:a16="http://schemas.microsoft.com/office/drawing/2014/main" id="{B415C256-3C22-4E1D-92C9-7FF90198BAF4}"/>
                </a:ext>
              </a:extLst>
            </p:cNvPr>
            <p:cNvSpPr/>
            <p:nvPr/>
          </p:nvSpPr>
          <p:spPr>
            <a:xfrm>
              <a:off x="2180250" y="2902900"/>
              <a:ext cx="162350" cy="178425"/>
            </a:xfrm>
            <a:custGeom>
              <a:avLst/>
              <a:gdLst/>
              <a:ahLst/>
              <a:cxnLst/>
              <a:rect l="l" t="t" r="r" b="b"/>
              <a:pathLst>
                <a:path w="6494" h="7137" extrusionOk="0">
                  <a:moveTo>
                    <a:pt x="2122" y="0"/>
                  </a:moveTo>
                  <a:lnTo>
                    <a:pt x="129" y="1897"/>
                  </a:lnTo>
                  <a:cubicBezTo>
                    <a:pt x="129" y="1897"/>
                    <a:pt x="1" y="3279"/>
                    <a:pt x="1286" y="5047"/>
                  </a:cubicBezTo>
                  <a:cubicBezTo>
                    <a:pt x="2540" y="6815"/>
                    <a:pt x="2797" y="7136"/>
                    <a:pt x="2797" y="7136"/>
                  </a:cubicBezTo>
                  <a:cubicBezTo>
                    <a:pt x="2797" y="7136"/>
                    <a:pt x="3247" y="6236"/>
                    <a:pt x="4244" y="5047"/>
                  </a:cubicBezTo>
                  <a:cubicBezTo>
                    <a:pt x="5272" y="3858"/>
                    <a:pt x="6494" y="2732"/>
                    <a:pt x="6494" y="2732"/>
                  </a:cubicBezTo>
                  <a:cubicBezTo>
                    <a:pt x="5980" y="547"/>
                    <a:pt x="2122" y="0"/>
                    <a:pt x="21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3489;p61">
              <a:extLst>
                <a:ext uri="{FF2B5EF4-FFF2-40B4-BE49-F238E27FC236}">
                  <a16:creationId xmlns:a16="http://schemas.microsoft.com/office/drawing/2014/main" id="{99625826-DDA6-43B9-9F0B-ED2515F64675}"/>
                </a:ext>
              </a:extLst>
            </p:cNvPr>
            <p:cNvSpPr/>
            <p:nvPr/>
          </p:nvSpPr>
          <p:spPr>
            <a:xfrm>
              <a:off x="2177050" y="2895650"/>
              <a:ext cx="172800" cy="192900"/>
            </a:xfrm>
            <a:custGeom>
              <a:avLst/>
              <a:gdLst/>
              <a:ahLst/>
              <a:cxnLst/>
              <a:rect l="l" t="t" r="r" b="b"/>
              <a:pathLst>
                <a:path w="6912" h="7716" extrusionOk="0">
                  <a:moveTo>
                    <a:pt x="2356" y="566"/>
                  </a:moveTo>
                  <a:cubicBezTo>
                    <a:pt x="2682" y="623"/>
                    <a:pt x="3523" y="792"/>
                    <a:pt x="4340" y="1158"/>
                  </a:cubicBezTo>
                  <a:cubicBezTo>
                    <a:pt x="4790" y="1351"/>
                    <a:pt x="5272" y="1608"/>
                    <a:pt x="5625" y="1930"/>
                  </a:cubicBezTo>
                  <a:cubicBezTo>
                    <a:pt x="5971" y="2218"/>
                    <a:pt x="6214" y="2558"/>
                    <a:pt x="6330" y="2950"/>
                  </a:cubicBezTo>
                  <a:lnTo>
                    <a:pt x="6330" y="2950"/>
                  </a:lnTo>
                  <a:cubicBezTo>
                    <a:pt x="5982" y="3271"/>
                    <a:pt x="5007" y="4192"/>
                    <a:pt x="4179" y="5176"/>
                  </a:cubicBezTo>
                  <a:cubicBezTo>
                    <a:pt x="3544" y="5910"/>
                    <a:pt x="3130" y="6546"/>
                    <a:pt x="2898" y="6933"/>
                  </a:cubicBezTo>
                  <a:lnTo>
                    <a:pt x="2898" y="6933"/>
                  </a:lnTo>
                  <a:cubicBezTo>
                    <a:pt x="2886" y="6916"/>
                    <a:pt x="2874" y="6898"/>
                    <a:pt x="2861" y="6880"/>
                  </a:cubicBezTo>
                  <a:cubicBezTo>
                    <a:pt x="2636" y="6590"/>
                    <a:pt x="2250" y="6076"/>
                    <a:pt x="1607" y="5176"/>
                  </a:cubicBezTo>
                  <a:cubicBezTo>
                    <a:pt x="614" y="3798"/>
                    <a:pt x="515" y="2644"/>
                    <a:pt x="514" y="2318"/>
                  </a:cubicBezTo>
                  <a:lnTo>
                    <a:pt x="514" y="2318"/>
                  </a:lnTo>
                  <a:lnTo>
                    <a:pt x="2356" y="566"/>
                  </a:lnTo>
                  <a:close/>
                  <a:moveTo>
                    <a:pt x="2282" y="1"/>
                  </a:moveTo>
                  <a:cubicBezTo>
                    <a:pt x="2218" y="1"/>
                    <a:pt x="2122" y="33"/>
                    <a:pt x="2057" y="97"/>
                  </a:cubicBezTo>
                  <a:lnTo>
                    <a:pt x="64" y="1994"/>
                  </a:lnTo>
                  <a:cubicBezTo>
                    <a:pt x="32" y="2058"/>
                    <a:pt x="0" y="2090"/>
                    <a:pt x="0" y="2155"/>
                  </a:cubicBezTo>
                  <a:cubicBezTo>
                    <a:pt x="0" y="2187"/>
                    <a:pt x="0" y="2219"/>
                    <a:pt x="0" y="2315"/>
                  </a:cubicBezTo>
                  <a:cubicBezTo>
                    <a:pt x="0" y="2733"/>
                    <a:pt x="97" y="3987"/>
                    <a:pt x="1189" y="5498"/>
                  </a:cubicBezTo>
                  <a:cubicBezTo>
                    <a:pt x="2475" y="7266"/>
                    <a:pt x="2700" y="7587"/>
                    <a:pt x="2700" y="7587"/>
                  </a:cubicBezTo>
                  <a:cubicBezTo>
                    <a:pt x="2765" y="7683"/>
                    <a:pt x="2861" y="7716"/>
                    <a:pt x="2957" y="7716"/>
                  </a:cubicBezTo>
                  <a:cubicBezTo>
                    <a:pt x="3054" y="7683"/>
                    <a:pt x="3118" y="7651"/>
                    <a:pt x="3150" y="7555"/>
                  </a:cubicBezTo>
                  <a:lnTo>
                    <a:pt x="3182" y="7523"/>
                  </a:lnTo>
                  <a:cubicBezTo>
                    <a:pt x="3279" y="7330"/>
                    <a:pt x="3729" y="6526"/>
                    <a:pt x="4597" y="5498"/>
                  </a:cubicBezTo>
                  <a:cubicBezTo>
                    <a:pt x="5079" y="4919"/>
                    <a:pt x="5658" y="4340"/>
                    <a:pt x="6075" y="3922"/>
                  </a:cubicBezTo>
                  <a:cubicBezTo>
                    <a:pt x="6300" y="3730"/>
                    <a:pt x="6493" y="3537"/>
                    <a:pt x="6622" y="3408"/>
                  </a:cubicBezTo>
                  <a:cubicBezTo>
                    <a:pt x="6750" y="3312"/>
                    <a:pt x="6815" y="3247"/>
                    <a:pt x="6815" y="3247"/>
                  </a:cubicBezTo>
                  <a:cubicBezTo>
                    <a:pt x="6879" y="3183"/>
                    <a:pt x="6911" y="3055"/>
                    <a:pt x="6911" y="2958"/>
                  </a:cubicBezTo>
                  <a:cubicBezTo>
                    <a:pt x="6750" y="2347"/>
                    <a:pt x="6365" y="1865"/>
                    <a:pt x="5915" y="1480"/>
                  </a:cubicBezTo>
                  <a:cubicBezTo>
                    <a:pt x="5208" y="901"/>
                    <a:pt x="4307" y="547"/>
                    <a:pt x="3568" y="322"/>
                  </a:cubicBezTo>
                  <a:cubicBezTo>
                    <a:pt x="2861" y="97"/>
                    <a:pt x="2282" y="33"/>
                    <a:pt x="2282"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3490;p61">
              <a:extLst>
                <a:ext uri="{FF2B5EF4-FFF2-40B4-BE49-F238E27FC236}">
                  <a16:creationId xmlns:a16="http://schemas.microsoft.com/office/drawing/2014/main" id="{940069E3-D627-4EF0-8F63-C369EB75642E}"/>
                </a:ext>
              </a:extLst>
            </p:cNvPr>
            <p:cNvSpPr/>
            <p:nvPr/>
          </p:nvSpPr>
          <p:spPr>
            <a:xfrm>
              <a:off x="2210000" y="2764900"/>
              <a:ext cx="282075" cy="242375"/>
            </a:xfrm>
            <a:custGeom>
              <a:avLst/>
              <a:gdLst/>
              <a:ahLst/>
              <a:cxnLst/>
              <a:rect l="l" t="t" r="r" b="b"/>
              <a:pathLst>
                <a:path w="11283" h="9695" extrusionOk="0">
                  <a:moveTo>
                    <a:pt x="5918" y="0"/>
                  </a:moveTo>
                  <a:cubicBezTo>
                    <a:pt x="4911" y="0"/>
                    <a:pt x="3878" y="114"/>
                    <a:pt x="3311" y="506"/>
                  </a:cubicBezTo>
                  <a:cubicBezTo>
                    <a:pt x="1929" y="1438"/>
                    <a:pt x="1382" y="2627"/>
                    <a:pt x="707" y="4588"/>
                  </a:cubicBezTo>
                  <a:cubicBezTo>
                    <a:pt x="0" y="6517"/>
                    <a:pt x="868" y="5584"/>
                    <a:pt x="1639" y="7031"/>
                  </a:cubicBezTo>
                  <a:cubicBezTo>
                    <a:pt x="2411" y="8445"/>
                    <a:pt x="2411" y="8381"/>
                    <a:pt x="3022" y="8477"/>
                  </a:cubicBezTo>
                  <a:cubicBezTo>
                    <a:pt x="3632" y="8574"/>
                    <a:pt x="4018" y="8574"/>
                    <a:pt x="4018" y="8574"/>
                  </a:cubicBezTo>
                  <a:cubicBezTo>
                    <a:pt x="4018" y="8574"/>
                    <a:pt x="5143" y="8960"/>
                    <a:pt x="6525" y="9474"/>
                  </a:cubicBezTo>
                  <a:cubicBezTo>
                    <a:pt x="6960" y="9629"/>
                    <a:pt x="7295" y="9694"/>
                    <a:pt x="7559" y="9694"/>
                  </a:cubicBezTo>
                  <a:cubicBezTo>
                    <a:pt x="8117" y="9694"/>
                    <a:pt x="8365" y="9405"/>
                    <a:pt x="8583" y="9056"/>
                  </a:cubicBezTo>
                  <a:cubicBezTo>
                    <a:pt x="8904" y="8510"/>
                    <a:pt x="9386" y="4588"/>
                    <a:pt x="9386" y="4588"/>
                  </a:cubicBezTo>
                  <a:cubicBezTo>
                    <a:pt x="9386" y="4588"/>
                    <a:pt x="10479" y="4074"/>
                    <a:pt x="10865" y="2949"/>
                  </a:cubicBezTo>
                  <a:cubicBezTo>
                    <a:pt x="11283" y="1824"/>
                    <a:pt x="9740" y="2145"/>
                    <a:pt x="9290" y="1984"/>
                  </a:cubicBezTo>
                  <a:cubicBezTo>
                    <a:pt x="8840" y="1824"/>
                    <a:pt x="8647" y="216"/>
                    <a:pt x="8647" y="216"/>
                  </a:cubicBezTo>
                  <a:cubicBezTo>
                    <a:pt x="8647" y="216"/>
                    <a:pt x="7307" y="0"/>
                    <a:pt x="591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3491;p61">
              <a:extLst>
                <a:ext uri="{FF2B5EF4-FFF2-40B4-BE49-F238E27FC236}">
                  <a16:creationId xmlns:a16="http://schemas.microsoft.com/office/drawing/2014/main" id="{BDA45084-A3EB-4F15-A985-7E288BAC8EBC}"/>
                </a:ext>
              </a:extLst>
            </p:cNvPr>
            <p:cNvSpPr/>
            <p:nvPr/>
          </p:nvSpPr>
          <p:spPr>
            <a:xfrm>
              <a:off x="2214000" y="2758250"/>
              <a:ext cx="276475" cy="255575"/>
            </a:xfrm>
            <a:custGeom>
              <a:avLst/>
              <a:gdLst/>
              <a:ahLst/>
              <a:cxnLst/>
              <a:rect l="l" t="t" r="r" b="b"/>
              <a:pathLst>
                <a:path w="11059" h="10223" extrusionOk="0">
                  <a:moveTo>
                    <a:pt x="5722" y="547"/>
                  </a:moveTo>
                  <a:cubicBezTo>
                    <a:pt x="6397" y="547"/>
                    <a:pt x="7073" y="611"/>
                    <a:pt x="7587" y="643"/>
                  </a:cubicBezTo>
                  <a:cubicBezTo>
                    <a:pt x="7844" y="675"/>
                    <a:pt x="8069" y="707"/>
                    <a:pt x="8198" y="739"/>
                  </a:cubicBezTo>
                  <a:cubicBezTo>
                    <a:pt x="8218" y="739"/>
                    <a:pt x="8236" y="740"/>
                    <a:pt x="8254" y="741"/>
                  </a:cubicBezTo>
                  <a:lnTo>
                    <a:pt x="8254" y="741"/>
                  </a:lnTo>
                  <a:cubicBezTo>
                    <a:pt x="8277" y="902"/>
                    <a:pt x="8319" y="1132"/>
                    <a:pt x="8390" y="1382"/>
                  </a:cubicBezTo>
                  <a:cubicBezTo>
                    <a:pt x="8423" y="1607"/>
                    <a:pt x="8519" y="1832"/>
                    <a:pt x="8615" y="2025"/>
                  </a:cubicBezTo>
                  <a:cubicBezTo>
                    <a:pt x="8648" y="2122"/>
                    <a:pt x="8712" y="2218"/>
                    <a:pt x="8776" y="2315"/>
                  </a:cubicBezTo>
                  <a:cubicBezTo>
                    <a:pt x="8840" y="2411"/>
                    <a:pt x="8937" y="2475"/>
                    <a:pt x="9033" y="2507"/>
                  </a:cubicBezTo>
                  <a:cubicBezTo>
                    <a:pt x="9194" y="2572"/>
                    <a:pt x="9387" y="2572"/>
                    <a:pt x="9548" y="2572"/>
                  </a:cubicBezTo>
                  <a:cubicBezTo>
                    <a:pt x="9805" y="2604"/>
                    <a:pt x="10094" y="2604"/>
                    <a:pt x="10287" y="2668"/>
                  </a:cubicBezTo>
                  <a:cubicBezTo>
                    <a:pt x="10383" y="2700"/>
                    <a:pt x="10448" y="2732"/>
                    <a:pt x="10480" y="2765"/>
                  </a:cubicBezTo>
                  <a:cubicBezTo>
                    <a:pt x="10512" y="2765"/>
                    <a:pt x="10512" y="2797"/>
                    <a:pt x="10512" y="2861"/>
                  </a:cubicBezTo>
                  <a:cubicBezTo>
                    <a:pt x="10512" y="2925"/>
                    <a:pt x="10512" y="3022"/>
                    <a:pt x="10480" y="3118"/>
                  </a:cubicBezTo>
                  <a:cubicBezTo>
                    <a:pt x="10287" y="3632"/>
                    <a:pt x="9933" y="4018"/>
                    <a:pt x="9644" y="4243"/>
                  </a:cubicBezTo>
                  <a:cubicBezTo>
                    <a:pt x="9516" y="4372"/>
                    <a:pt x="9355" y="4468"/>
                    <a:pt x="9258" y="4533"/>
                  </a:cubicBezTo>
                  <a:cubicBezTo>
                    <a:pt x="9226" y="4565"/>
                    <a:pt x="9194" y="4597"/>
                    <a:pt x="9162" y="4597"/>
                  </a:cubicBezTo>
                  <a:lnTo>
                    <a:pt x="9130" y="4629"/>
                  </a:lnTo>
                  <a:cubicBezTo>
                    <a:pt x="9033" y="4661"/>
                    <a:pt x="8969" y="4725"/>
                    <a:pt x="8969" y="4822"/>
                  </a:cubicBezTo>
                  <a:cubicBezTo>
                    <a:pt x="8969" y="4822"/>
                    <a:pt x="8937" y="5079"/>
                    <a:pt x="8873" y="5433"/>
                  </a:cubicBezTo>
                  <a:cubicBezTo>
                    <a:pt x="8808" y="6011"/>
                    <a:pt x="8680" y="6847"/>
                    <a:pt x="8551" y="7618"/>
                  </a:cubicBezTo>
                  <a:cubicBezTo>
                    <a:pt x="8487" y="8004"/>
                    <a:pt x="8423" y="8358"/>
                    <a:pt x="8358" y="8647"/>
                  </a:cubicBezTo>
                  <a:cubicBezTo>
                    <a:pt x="8326" y="8776"/>
                    <a:pt x="8294" y="8904"/>
                    <a:pt x="8262" y="9001"/>
                  </a:cubicBezTo>
                  <a:cubicBezTo>
                    <a:pt x="8230" y="9097"/>
                    <a:pt x="8198" y="9161"/>
                    <a:pt x="8198" y="9161"/>
                  </a:cubicBezTo>
                  <a:cubicBezTo>
                    <a:pt x="8101" y="9322"/>
                    <a:pt x="8005" y="9451"/>
                    <a:pt x="7876" y="9547"/>
                  </a:cubicBezTo>
                  <a:cubicBezTo>
                    <a:pt x="7780" y="9644"/>
                    <a:pt x="7651" y="9676"/>
                    <a:pt x="7394" y="9676"/>
                  </a:cubicBezTo>
                  <a:cubicBezTo>
                    <a:pt x="7169" y="9676"/>
                    <a:pt x="6880" y="9611"/>
                    <a:pt x="6430" y="9483"/>
                  </a:cubicBezTo>
                  <a:cubicBezTo>
                    <a:pt x="5080" y="9001"/>
                    <a:pt x="3955" y="8583"/>
                    <a:pt x="3955" y="8583"/>
                  </a:cubicBezTo>
                  <a:lnTo>
                    <a:pt x="3858" y="8583"/>
                  </a:lnTo>
                  <a:lnTo>
                    <a:pt x="3794" y="8551"/>
                  </a:lnTo>
                  <a:cubicBezTo>
                    <a:pt x="3665" y="8551"/>
                    <a:pt x="3344" y="8551"/>
                    <a:pt x="2894" y="8486"/>
                  </a:cubicBezTo>
                  <a:cubicBezTo>
                    <a:pt x="2733" y="8454"/>
                    <a:pt x="2637" y="8422"/>
                    <a:pt x="2572" y="8422"/>
                  </a:cubicBezTo>
                  <a:cubicBezTo>
                    <a:pt x="2540" y="8390"/>
                    <a:pt x="2508" y="8390"/>
                    <a:pt x="2476" y="8358"/>
                  </a:cubicBezTo>
                  <a:cubicBezTo>
                    <a:pt x="2412" y="8326"/>
                    <a:pt x="2315" y="8229"/>
                    <a:pt x="2219" y="8036"/>
                  </a:cubicBezTo>
                  <a:cubicBezTo>
                    <a:pt x="2090" y="7843"/>
                    <a:pt x="1929" y="7554"/>
                    <a:pt x="1704" y="7168"/>
                  </a:cubicBezTo>
                  <a:cubicBezTo>
                    <a:pt x="1415" y="6590"/>
                    <a:pt x="1062" y="6333"/>
                    <a:pt x="804" y="6172"/>
                  </a:cubicBezTo>
                  <a:cubicBezTo>
                    <a:pt x="708" y="6108"/>
                    <a:pt x="612" y="6043"/>
                    <a:pt x="612" y="6011"/>
                  </a:cubicBezTo>
                  <a:cubicBezTo>
                    <a:pt x="579" y="5979"/>
                    <a:pt x="547" y="5947"/>
                    <a:pt x="547" y="5850"/>
                  </a:cubicBezTo>
                  <a:cubicBezTo>
                    <a:pt x="547" y="5722"/>
                    <a:pt x="612" y="5400"/>
                    <a:pt x="804" y="4918"/>
                  </a:cubicBezTo>
                  <a:cubicBezTo>
                    <a:pt x="1126" y="3954"/>
                    <a:pt x="1447" y="3182"/>
                    <a:pt x="1833" y="2572"/>
                  </a:cubicBezTo>
                  <a:cubicBezTo>
                    <a:pt x="2187" y="1929"/>
                    <a:pt x="2637" y="1447"/>
                    <a:pt x="3279" y="997"/>
                  </a:cubicBezTo>
                  <a:cubicBezTo>
                    <a:pt x="3505" y="836"/>
                    <a:pt x="3890" y="707"/>
                    <a:pt x="4308" y="643"/>
                  </a:cubicBezTo>
                  <a:cubicBezTo>
                    <a:pt x="4726" y="579"/>
                    <a:pt x="5240" y="547"/>
                    <a:pt x="5722" y="547"/>
                  </a:cubicBezTo>
                  <a:close/>
                  <a:moveTo>
                    <a:pt x="5722" y="0"/>
                  </a:moveTo>
                  <a:cubicBezTo>
                    <a:pt x="5208" y="0"/>
                    <a:pt x="4694" y="32"/>
                    <a:pt x="4212" y="129"/>
                  </a:cubicBezTo>
                  <a:cubicBezTo>
                    <a:pt x="3762" y="193"/>
                    <a:pt x="3312" y="322"/>
                    <a:pt x="2990" y="547"/>
                  </a:cubicBezTo>
                  <a:cubicBezTo>
                    <a:pt x="2283" y="1029"/>
                    <a:pt x="1769" y="1607"/>
                    <a:pt x="1351" y="2282"/>
                  </a:cubicBezTo>
                  <a:cubicBezTo>
                    <a:pt x="933" y="2990"/>
                    <a:pt x="644" y="3793"/>
                    <a:pt x="290" y="4758"/>
                  </a:cubicBezTo>
                  <a:cubicBezTo>
                    <a:pt x="97" y="5272"/>
                    <a:pt x="33" y="5593"/>
                    <a:pt x="33" y="5850"/>
                  </a:cubicBezTo>
                  <a:cubicBezTo>
                    <a:pt x="1" y="6043"/>
                    <a:pt x="65" y="6236"/>
                    <a:pt x="194" y="6365"/>
                  </a:cubicBezTo>
                  <a:cubicBezTo>
                    <a:pt x="354" y="6525"/>
                    <a:pt x="515" y="6622"/>
                    <a:pt x="676" y="6751"/>
                  </a:cubicBezTo>
                  <a:cubicBezTo>
                    <a:pt x="869" y="6879"/>
                    <a:pt x="1029" y="7040"/>
                    <a:pt x="1254" y="7426"/>
                  </a:cubicBezTo>
                  <a:cubicBezTo>
                    <a:pt x="1640" y="8133"/>
                    <a:pt x="1833" y="8486"/>
                    <a:pt x="2058" y="8711"/>
                  </a:cubicBezTo>
                  <a:cubicBezTo>
                    <a:pt x="2154" y="8808"/>
                    <a:pt x="2283" y="8904"/>
                    <a:pt x="2412" y="8936"/>
                  </a:cubicBezTo>
                  <a:cubicBezTo>
                    <a:pt x="2540" y="8968"/>
                    <a:pt x="2669" y="8968"/>
                    <a:pt x="2829" y="9001"/>
                  </a:cubicBezTo>
                  <a:cubicBezTo>
                    <a:pt x="3280" y="9072"/>
                    <a:pt x="3608" y="9090"/>
                    <a:pt x="3762" y="9095"/>
                  </a:cubicBezTo>
                  <a:lnTo>
                    <a:pt x="3762" y="9095"/>
                  </a:lnTo>
                  <a:lnTo>
                    <a:pt x="3762" y="9097"/>
                  </a:lnTo>
                  <a:cubicBezTo>
                    <a:pt x="3762" y="9097"/>
                    <a:pt x="4887" y="9483"/>
                    <a:pt x="6269" y="9965"/>
                  </a:cubicBezTo>
                  <a:cubicBezTo>
                    <a:pt x="6719" y="10126"/>
                    <a:pt x="7105" y="10222"/>
                    <a:pt x="7394" y="10222"/>
                  </a:cubicBezTo>
                  <a:cubicBezTo>
                    <a:pt x="7715" y="10222"/>
                    <a:pt x="8005" y="10126"/>
                    <a:pt x="8198" y="9965"/>
                  </a:cubicBezTo>
                  <a:cubicBezTo>
                    <a:pt x="8390" y="9836"/>
                    <a:pt x="8551" y="9644"/>
                    <a:pt x="8648" y="9451"/>
                  </a:cubicBezTo>
                  <a:cubicBezTo>
                    <a:pt x="8712" y="9322"/>
                    <a:pt x="8744" y="9193"/>
                    <a:pt x="8808" y="9033"/>
                  </a:cubicBezTo>
                  <a:cubicBezTo>
                    <a:pt x="8969" y="8454"/>
                    <a:pt x="9130" y="7426"/>
                    <a:pt x="9258" y="6525"/>
                  </a:cubicBezTo>
                  <a:cubicBezTo>
                    <a:pt x="9378" y="5881"/>
                    <a:pt x="9461" y="5291"/>
                    <a:pt x="9497" y="5029"/>
                  </a:cubicBezTo>
                  <a:lnTo>
                    <a:pt x="9497" y="5029"/>
                  </a:lnTo>
                  <a:cubicBezTo>
                    <a:pt x="9819" y="4837"/>
                    <a:pt x="10604" y="4308"/>
                    <a:pt x="10962" y="3311"/>
                  </a:cubicBezTo>
                  <a:cubicBezTo>
                    <a:pt x="11026" y="3150"/>
                    <a:pt x="11058" y="3022"/>
                    <a:pt x="11058" y="2861"/>
                  </a:cubicBezTo>
                  <a:cubicBezTo>
                    <a:pt x="11058" y="2732"/>
                    <a:pt x="11026" y="2636"/>
                    <a:pt x="10962" y="2507"/>
                  </a:cubicBezTo>
                  <a:cubicBezTo>
                    <a:pt x="10866" y="2315"/>
                    <a:pt x="10673" y="2218"/>
                    <a:pt x="10512" y="2154"/>
                  </a:cubicBezTo>
                  <a:cubicBezTo>
                    <a:pt x="10255" y="2090"/>
                    <a:pt x="9998" y="2057"/>
                    <a:pt x="9741" y="2057"/>
                  </a:cubicBezTo>
                  <a:lnTo>
                    <a:pt x="9419" y="2057"/>
                  </a:lnTo>
                  <a:cubicBezTo>
                    <a:pt x="9323" y="2025"/>
                    <a:pt x="9258" y="2025"/>
                    <a:pt x="9226" y="2025"/>
                  </a:cubicBezTo>
                  <a:cubicBezTo>
                    <a:pt x="9226" y="2025"/>
                    <a:pt x="9130" y="1929"/>
                    <a:pt x="9065" y="1768"/>
                  </a:cubicBezTo>
                  <a:cubicBezTo>
                    <a:pt x="8969" y="1543"/>
                    <a:pt x="8873" y="1190"/>
                    <a:pt x="8840" y="932"/>
                  </a:cubicBezTo>
                  <a:cubicBezTo>
                    <a:pt x="8808" y="804"/>
                    <a:pt x="8776" y="675"/>
                    <a:pt x="8776" y="611"/>
                  </a:cubicBezTo>
                  <a:cubicBezTo>
                    <a:pt x="8744" y="514"/>
                    <a:pt x="8744" y="450"/>
                    <a:pt x="8744" y="450"/>
                  </a:cubicBezTo>
                  <a:cubicBezTo>
                    <a:pt x="8744" y="354"/>
                    <a:pt x="8648" y="257"/>
                    <a:pt x="8519" y="225"/>
                  </a:cubicBezTo>
                  <a:cubicBezTo>
                    <a:pt x="8519" y="225"/>
                    <a:pt x="7137" y="0"/>
                    <a:pt x="5722"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492;p61">
              <a:extLst>
                <a:ext uri="{FF2B5EF4-FFF2-40B4-BE49-F238E27FC236}">
                  <a16:creationId xmlns:a16="http://schemas.microsoft.com/office/drawing/2014/main" id="{AFD36801-95D0-4314-BEC3-82FA1F079FD1}"/>
                </a:ext>
              </a:extLst>
            </p:cNvPr>
            <p:cNvSpPr/>
            <p:nvPr/>
          </p:nvSpPr>
          <p:spPr>
            <a:xfrm>
              <a:off x="2414900" y="2812075"/>
              <a:ext cx="12900" cy="42625"/>
            </a:xfrm>
            <a:custGeom>
              <a:avLst/>
              <a:gdLst/>
              <a:ahLst/>
              <a:cxnLst/>
              <a:rect l="l" t="t" r="r" b="b"/>
              <a:pathLst>
                <a:path w="516" h="1705" extrusionOk="0">
                  <a:moveTo>
                    <a:pt x="194" y="1"/>
                  </a:moveTo>
                  <a:cubicBezTo>
                    <a:pt x="65" y="33"/>
                    <a:pt x="1" y="419"/>
                    <a:pt x="33" y="869"/>
                  </a:cubicBezTo>
                  <a:cubicBezTo>
                    <a:pt x="65" y="1351"/>
                    <a:pt x="194" y="1704"/>
                    <a:pt x="322" y="1704"/>
                  </a:cubicBezTo>
                  <a:cubicBezTo>
                    <a:pt x="451" y="1672"/>
                    <a:pt x="515" y="1287"/>
                    <a:pt x="483" y="837"/>
                  </a:cubicBezTo>
                  <a:cubicBezTo>
                    <a:pt x="451" y="387"/>
                    <a:pt x="322" y="1"/>
                    <a:pt x="194"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493;p61">
              <a:extLst>
                <a:ext uri="{FF2B5EF4-FFF2-40B4-BE49-F238E27FC236}">
                  <a16:creationId xmlns:a16="http://schemas.microsoft.com/office/drawing/2014/main" id="{762877B0-F73C-432E-88D0-D630974400D2}"/>
                </a:ext>
              </a:extLst>
            </p:cNvPr>
            <p:cNvSpPr/>
            <p:nvPr/>
          </p:nvSpPr>
          <p:spPr>
            <a:xfrm>
              <a:off x="2047650" y="2005300"/>
              <a:ext cx="213800" cy="665375"/>
            </a:xfrm>
            <a:custGeom>
              <a:avLst/>
              <a:gdLst/>
              <a:ahLst/>
              <a:cxnLst/>
              <a:rect l="l" t="t" r="r" b="b"/>
              <a:pathLst>
                <a:path w="8552" h="26615" extrusionOk="0">
                  <a:moveTo>
                    <a:pt x="3933" y="1"/>
                  </a:moveTo>
                  <a:cubicBezTo>
                    <a:pt x="3662" y="1"/>
                    <a:pt x="3472" y="320"/>
                    <a:pt x="3472" y="320"/>
                  </a:cubicBezTo>
                  <a:lnTo>
                    <a:pt x="3858" y="2795"/>
                  </a:lnTo>
                  <a:cubicBezTo>
                    <a:pt x="3858" y="2795"/>
                    <a:pt x="2733" y="417"/>
                    <a:pt x="2315" y="159"/>
                  </a:cubicBezTo>
                  <a:cubicBezTo>
                    <a:pt x="2178" y="85"/>
                    <a:pt x="2061" y="55"/>
                    <a:pt x="1960" y="55"/>
                  </a:cubicBezTo>
                  <a:cubicBezTo>
                    <a:pt x="1541" y="55"/>
                    <a:pt x="1415" y="577"/>
                    <a:pt x="1415" y="577"/>
                  </a:cubicBezTo>
                  <a:lnTo>
                    <a:pt x="2830" y="3824"/>
                  </a:lnTo>
                  <a:cubicBezTo>
                    <a:pt x="2830" y="3824"/>
                    <a:pt x="1640" y="1574"/>
                    <a:pt x="1126" y="1445"/>
                  </a:cubicBezTo>
                  <a:cubicBezTo>
                    <a:pt x="1081" y="1434"/>
                    <a:pt x="1041" y="1429"/>
                    <a:pt x="1004" y="1429"/>
                  </a:cubicBezTo>
                  <a:cubicBezTo>
                    <a:pt x="617" y="1429"/>
                    <a:pt x="644" y="1992"/>
                    <a:pt x="644" y="1992"/>
                  </a:cubicBezTo>
                  <a:lnTo>
                    <a:pt x="2058" y="4853"/>
                  </a:lnTo>
                  <a:cubicBezTo>
                    <a:pt x="2058" y="4853"/>
                    <a:pt x="1544" y="4081"/>
                    <a:pt x="1029" y="3695"/>
                  </a:cubicBezTo>
                  <a:cubicBezTo>
                    <a:pt x="893" y="3593"/>
                    <a:pt x="777" y="3552"/>
                    <a:pt x="684" y="3552"/>
                  </a:cubicBezTo>
                  <a:cubicBezTo>
                    <a:pt x="427" y="3552"/>
                    <a:pt x="350" y="3869"/>
                    <a:pt x="515" y="4081"/>
                  </a:cubicBezTo>
                  <a:cubicBezTo>
                    <a:pt x="708" y="4338"/>
                    <a:pt x="3215" y="7971"/>
                    <a:pt x="3215" y="7971"/>
                  </a:cubicBezTo>
                  <a:cubicBezTo>
                    <a:pt x="3215" y="7971"/>
                    <a:pt x="1" y="18450"/>
                    <a:pt x="1" y="20153"/>
                  </a:cubicBezTo>
                  <a:cubicBezTo>
                    <a:pt x="1" y="21825"/>
                    <a:pt x="901" y="26614"/>
                    <a:pt x="901" y="26614"/>
                  </a:cubicBezTo>
                  <a:lnTo>
                    <a:pt x="5433" y="26100"/>
                  </a:lnTo>
                  <a:lnTo>
                    <a:pt x="4790" y="20411"/>
                  </a:lnTo>
                  <a:lnTo>
                    <a:pt x="5433" y="7971"/>
                  </a:lnTo>
                  <a:cubicBezTo>
                    <a:pt x="5433" y="7971"/>
                    <a:pt x="6333" y="6653"/>
                    <a:pt x="6719" y="6267"/>
                  </a:cubicBezTo>
                  <a:cubicBezTo>
                    <a:pt x="6976" y="6010"/>
                    <a:pt x="7812" y="5303"/>
                    <a:pt x="8294" y="4917"/>
                  </a:cubicBezTo>
                  <a:cubicBezTo>
                    <a:pt x="8519" y="4724"/>
                    <a:pt x="8551" y="4403"/>
                    <a:pt x="8423" y="4178"/>
                  </a:cubicBezTo>
                  <a:cubicBezTo>
                    <a:pt x="8309" y="3973"/>
                    <a:pt x="8114" y="3865"/>
                    <a:pt x="7908" y="3865"/>
                  </a:cubicBezTo>
                  <a:cubicBezTo>
                    <a:pt x="7823" y="3865"/>
                    <a:pt x="7736" y="3883"/>
                    <a:pt x="7651" y="3920"/>
                  </a:cubicBezTo>
                  <a:lnTo>
                    <a:pt x="5819" y="4853"/>
                  </a:lnTo>
                  <a:cubicBezTo>
                    <a:pt x="5819" y="4853"/>
                    <a:pt x="4758" y="1092"/>
                    <a:pt x="4533" y="577"/>
                  </a:cubicBezTo>
                  <a:cubicBezTo>
                    <a:pt x="4318" y="135"/>
                    <a:pt x="4108" y="1"/>
                    <a:pt x="393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3494;p61">
              <a:extLst>
                <a:ext uri="{FF2B5EF4-FFF2-40B4-BE49-F238E27FC236}">
                  <a16:creationId xmlns:a16="http://schemas.microsoft.com/office/drawing/2014/main" id="{DCBDBBF7-3EBB-46FE-A2C4-6BD90D5FBB70}"/>
                </a:ext>
              </a:extLst>
            </p:cNvPr>
            <p:cNvSpPr/>
            <p:nvPr/>
          </p:nvSpPr>
          <p:spPr>
            <a:xfrm>
              <a:off x="2047650" y="2204550"/>
              <a:ext cx="80400" cy="466125"/>
            </a:xfrm>
            <a:custGeom>
              <a:avLst/>
              <a:gdLst/>
              <a:ahLst/>
              <a:cxnLst/>
              <a:rect l="l" t="t" r="r" b="b"/>
              <a:pathLst>
                <a:path w="3216" h="18645" extrusionOk="0">
                  <a:moveTo>
                    <a:pt x="3215" y="1"/>
                  </a:moveTo>
                  <a:cubicBezTo>
                    <a:pt x="3215" y="1"/>
                    <a:pt x="1" y="10480"/>
                    <a:pt x="1" y="12183"/>
                  </a:cubicBezTo>
                  <a:cubicBezTo>
                    <a:pt x="1" y="13855"/>
                    <a:pt x="901" y="18644"/>
                    <a:pt x="901" y="18644"/>
                  </a:cubicBezTo>
                  <a:lnTo>
                    <a:pt x="2090" y="18516"/>
                  </a:lnTo>
                  <a:cubicBezTo>
                    <a:pt x="2090" y="17134"/>
                    <a:pt x="2058" y="15848"/>
                    <a:pt x="2026" y="14948"/>
                  </a:cubicBezTo>
                  <a:cubicBezTo>
                    <a:pt x="1865" y="11541"/>
                    <a:pt x="3215" y="1"/>
                    <a:pt x="3215" y="1"/>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3495;p61">
              <a:extLst>
                <a:ext uri="{FF2B5EF4-FFF2-40B4-BE49-F238E27FC236}">
                  <a16:creationId xmlns:a16="http://schemas.microsoft.com/office/drawing/2014/main" id="{7C0F3FE3-9A8A-43A9-B4EF-D2C2977AC469}"/>
                </a:ext>
              </a:extLst>
            </p:cNvPr>
            <p:cNvSpPr/>
            <p:nvPr/>
          </p:nvSpPr>
          <p:spPr>
            <a:xfrm>
              <a:off x="2054100" y="2240725"/>
              <a:ext cx="69925" cy="289325"/>
            </a:xfrm>
            <a:custGeom>
              <a:avLst/>
              <a:gdLst/>
              <a:ahLst/>
              <a:cxnLst/>
              <a:rect l="l" t="t" r="r" b="b"/>
              <a:pathLst>
                <a:path w="2797" h="11573" extrusionOk="0">
                  <a:moveTo>
                    <a:pt x="2797" y="0"/>
                  </a:moveTo>
                  <a:lnTo>
                    <a:pt x="2797" y="0"/>
                  </a:lnTo>
                  <a:cubicBezTo>
                    <a:pt x="2572" y="804"/>
                    <a:pt x="2250" y="1864"/>
                    <a:pt x="1897" y="3022"/>
                  </a:cubicBezTo>
                  <a:cubicBezTo>
                    <a:pt x="1222" y="5433"/>
                    <a:pt x="450" y="8229"/>
                    <a:pt x="129" y="9772"/>
                  </a:cubicBezTo>
                  <a:cubicBezTo>
                    <a:pt x="32" y="10222"/>
                    <a:pt x="0" y="10543"/>
                    <a:pt x="0" y="10736"/>
                  </a:cubicBezTo>
                  <a:cubicBezTo>
                    <a:pt x="0" y="10961"/>
                    <a:pt x="0" y="11219"/>
                    <a:pt x="32" y="11572"/>
                  </a:cubicBezTo>
                  <a:cubicBezTo>
                    <a:pt x="257" y="11508"/>
                    <a:pt x="482" y="11476"/>
                    <a:pt x="739" y="11444"/>
                  </a:cubicBezTo>
                  <a:cubicBezTo>
                    <a:pt x="804" y="11411"/>
                    <a:pt x="868" y="11379"/>
                    <a:pt x="964" y="11347"/>
                  </a:cubicBezTo>
                  <a:cubicBezTo>
                    <a:pt x="1222" y="11283"/>
                    <a:pt x="1511" y="11186"/>
                    <a:pt x="1800" y="11154"/>
                  </a:cubicBezTo>
                  <a:cubicBezTo>
                    <a:pt x="1961" y="7747"/>
                    <a:pt x="2507" y="2540"/>
                    <a:pt x="2797" y="0"/>
                  </a:cubicBez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496;p61">
              <a:extLst>
                <a:ext uri="{FF2B5EF4-FFF2-40B4-BE49-F238E27FC236}">
                  <a16:creationId xmlns:a16="http://schemas.microsoft.com/office/drawing/2014/main" id="{225F49AC-12D0-4512-AB49-5C311C4E3C50}"/>
                </a:ext>
              </a:extLst>
            </p:cNvPr>
            <p:cNvSpPr/>
            <p:nvPr/>
          </p:nvSpPr>
          <p:spPr>
            <a:xfrm>
              <a:off x="2040425" y="1998825"/>
              <a:ext cx="226650" cy="679075"/>
            </a:xfrm>
            <a:custGeom>
              <a:avLst/>
              <a:gdLst/>
              <a:ahLst/>
              <a:cxnLst/>
              <a:rect l="l" t="t" r="r" b="b"/>
              <a:pathLst>
                <a:path w="9066" h="27163" extrusionOk="0">
                  <a:moveTo>
                    <a:pt x="4211" y="515"/>
                  </a:moveTo>
                  <a:cubicBezTo>
                    <a:pt x="4244" y="515"/>
                    <a:pt x="4276" y="515"/>
                    <a:pt x="4340" y="579"/>
                  </a:cubicBezTo>
                  <a:cubicBezTo>
                    <a:pt x="4372" y="643"/>
                    <a:pt x="4469" y="740"/>
                    <a:pt x="4565" y="965"/>
                  </a:cubicBezTo>
                  <a:cubicBezTo>
                    <a:pt x="4597" y="997"/>
                    <a:pt x="4629" y="1094"/>
                    <a:pt x="4694" y="1254"/>
                  </a:cubicBezTo>
                  <a:cubicBezTo>
                    <a:pt x="4854" y="1769"/>
                    <a:pt x="5144" y="2765"/>
                    <a:pt x="5401" y="3601"/>
                  </a:cubicBezTo>
                  <a:cubicBezTo>
                    <a:pt x="5658" y="4469"/>
                    <a:pt x="5851" y="5176"/>
                    <a:pt x="5851" y="5176"/>
                  </a:cubicBezTo>
                  <a:cubicBezTo>
                    <a:pt x="5883" y="5272"/>
                    <a:pt x="5915" y="5337"/>
                    <a:pt x="6012" y="5369"/>
                  </a:cubicBezTo>
                  <a:cubicBezTo>
                    <a:pt x="6038" y="5382"/>
                    <a:pt x="6065" y="5390"/>
                    <a:pt x="6094" y="5390"/>
                  </a:cubicBezTo>
                  <a:cubicBezTo>
                    <a:pt x="6135" y="5390"/>
                    <a:pt x="6180" y="5374"/>
                    <a:pt x="6237" y="5337"/>
                  </a:cubicBezTo>
                  <a:lnTo>
                    <a:pt x="8069" y="4437"/>
                  </a:lnTo>
                  <a:lnTo>
                    <a:pt x="8197" y="4404"/>
                  </a:lnTo>
                  <a:cubicBezTo>
                    <a:pt x="8326" y="4404"/>
                    <a:pt x="8422" y="4469"/>
                    <a:pt x="8487" y="4565"/>
                  </a:cubicBezTo>
                  <a:cubicBezTo>
                    <a:pt x="8519" y="4597"/>
                    <a:pt x="8519" y="4662"/>
                    <a:pt x="8519" y="4726"/>
                  </a:cubicBezTo>
                  <a:cubicBezTo>
                    <a:pt x="8519" y="4822"/>
                    <a:pt x="8487" y="4887"/>
                    <a:pt x="8422" y="4951"/>
                  </a:cubicBezTo>
                  <a:cubicBezTo>
                    <a:pt x="8165" y="5176"/>
                    <a:pt x="7844" y="5433"/>
                    <a:pt x="7555" y="5690"/>
                  </a:cubicBezTo>
                  <a:cubicBezTo>
                    <a:pt x="7233" y="5947"/>
                    <a:pt x="6976" y="6204"/>
                    <a:pt x="6815" y="6333"/>
                  </a:cubicBezTo>
                  <a:cubicBezTo>
                    <a:pt x="6590" y="6558"/>
                    <a:pt x="6269" y="6976"/>
                    <a:pt x="6012" y="7362"/>
                  </a:cubicBezTo>
                  <a:cubicBezTo>
                    <a:pt x="5722" y="7747"/>
                    <a:pt x="5497" y="8069"/>
                    <a:pt x="5497" y="8069"/>
                  </a:cubicBezTo>
                  <a:cubicBezTo>
                    <a:pt x="5465" y="8101"/>
                    <a:pt x="5465" y="8165"/>
                    <a:pt x="5465" y="8197"/>
                  </a:cubicBezTo>
                  <a:lnTo>
                    <a:pt x="4790" y="20670"/>
                  </a:lnTo>
                  <a:lnTo>
                    <a:pt x="4790" y="20702"/>
                  </a:lnTo>
                  <a:lnTo>
                    <a:pt x="5433" y="26134"/>
                  </a:lnTo>
                  <a:lnTo>
                    <a:pt x="1401" y="26589"/>
                  </a:lnTo>
                  <a:lnTo>
                    <a:pt x="1401" y="26589"/>
                  </a:lnTo>
                  <a:cubicBezTo>
                    <a:pt x="1377" y="26455"/>
                    <a:pt x="1348" y="26276"/>
                    <a:pt x="1318" y="26070"/>
                  </a:cubicBezTo>
                  <a:cubicBezTo>
                    <a:pt x="1190" y="25363"/>
                    <a:pt x="997" y="24238"/>
                    <a:pt x="836" y="23145"/>
                  </a:cubicBezTo>
                  <a:cubicBezTo>
                    <a:pt x="676" y="22084"/>
                    <a:pt x="547" y="20991"/>
                    <a:pt x="547" y="20412"/>
                  </a:cubicBezTo>
                  <a:cubicBezTo>
                    <a:pt x="547" y="20219"/>
                    <a:pt x="579" y="19898"/>
                    <a:pt x="676" y="19448"/>
                  </a:cubicBezTo>
                  <a:cubicBezTo>
                    <a:pt x="997" y="17905"/>
                    <a:pt x="1769" y="15109"/>
                    <a:pt x="2444" y="12698"/>
                  </a:cubicBezTo>
                  <a:cubicBezTo>
                    <a:pt x="2797" y="11508"/>
                    <a:pt x="3119" y="10415"/>
                    <a:pt x="3376" y="9612"/>
                  </a:cubicBezTo>
                  <a:cubicBezTo>
                    <a:pt x="3601" y="8808"/>
                    <a:pt x="3761" y="8294"/>
                    <a:pt x="3761" y="8294"/>
                  </a:cubicBezTo>
                  <a:cubicBezTo>
                    <a:pt x="3794" y="8230"/>
                    <a:pt x="3794" y="8133"/>
                    <a:pt x="3729" y="8069"/>
                  </a:cubicBezTo>
                  <a:cubicBezTo>
                    <a:pt x="3729" y="8069"/>
                    <a:pt x="3119" y="7169"/>
                    <a:pt x="2444" y="6237"/>
                  </a:cubicBezTo>
                  <a:cubicBezTo>
                    <a:pt x="2122" y="5754"/>
                    <a:pt x="1801" y="5272"/>
                    <a:pt x="1511" y="4887"/>
                  </a:cubicBezTo>
                  <a:cubicBezTo>
                    <a:pt x="1383" y="4726"/>
                    <a:pt x="1286" y="4533"/>
                    <a:pt x="1190" y="4437"/>
                  </a:cubicBezTo>
                  <a:cubicBezTo>
                    <a:pt x="1093" y="4308"/>
                    <a:pt x="1029" y="4212"/>
                    <a:pt x="997" y="4179"/>
                  </a:cubicBezTo>
                  <a:lnTo>
                    <a:pt x="965" y="4083"/>
                  </a:lnTo>
                  <a:cubicBezTo>
                    <a:pt x="997" y="4083"/>
                    <a:pt x="1061" y="4083"/>
                    <a:pt x="1158" y="4147"/>
                  </a:cubicBezTo>
                  <a:cubicBezTo>
                    <a:pt x="1383" y="4340"/>
                    <a:pt x="1640" y="4597"/>
                    <a:pt x="1801" y="4854"/>
                  </a:cubicBezTo>
                  <a:cubicBezTo>
                    <a:pt x="1897" y="4951"/>
                    <a:pt x="1994" y="5079"/>
                    <a:pt x="2026" y="5144"/>
                  </a:cubicBezTo>
                  <a:lnTo>
                    <a:pt x="2090" y="5240"/>
                  </a:lnTo>
                  <a:lnTo>
                    <a:pt x="2122" y="5272"/>
                  </a:lnTo>
                  <a:cubicBezTo>
                    <a:pt x="2184" y="5335"/>
                    <a:pt x="2260" y="5370"/>
                    <a:pt x="2340" y="5370"/>
                  </a:cubicBezTo>
                  <a:cubicBezTo>
                    <a:pt x="2385" y="5370"/>
                    <a:pt x="2430" y="5359"/>
                    <a:pt x="2476" y="5337"/>
                  </a:cubicBezTo>
                  <a:cubicBezTo>
                    <a:pt x="2604" y="5272"/>
                    <a:pt x="2636" y="5112"/>
                    <a:pt x="2572" y="4983"/>
                  </a:cubicBezTo>
                  <a:lnTo>
                    <a:pt x="2560" y="4959"/>
                  </a:lnTo>
                  <a:lnTo>
                    <a:pt x="2560" y="4959"/>
                  </a:lnTo>
                  <a:lnTo>
                    <a:pt x="2572" y="4951"/>
                  </a:lnTo>
                  <a:cubicBezTo>
                    <a:pt x="2572" y="4951"/>
                    <a:pt x="2553" y="4922"/>
                    <a:pt x="2517" y="4873"/>
                  </a:cubicBezTo>
                  <a:lnTo>
                    <a:pt x="2517" y="4873"/>
                  </a:lnTo>
                  <a:lnTo>
                    <a:pt x="1190" y="2219"/>
                  </a:lnTo>
                  <a:lnTo>
                    <a:pt x="1190" y="2219"/>
                  </a:lnTo>
                  <a:cubicBezTo>
                    <a:pt x="1191" y="2167"/>
                    <a:pt x="1197" y="2076"/>
                    <a:pt x="1222" y="2026"/>
                  </a:cubicBezTo>
                  <a:lnTo>
                    <a:pt x="1254" y="1961"/>
                  </a:lnTo>
                  <a:lnTo>
                    <a:pt x="1351" y="1961"/>
                  </a:lnTo>
                  <a:cubicBezTo>
                    <a:pt x="1351" y="1961"/>
                    <a:pt x="1415" y="1994"/>
                    <a:pt x="1479" y="2058"/>
                  </a:cubicBezTo>
                  <a:cubicBezTo>
                    <a:pt x="1736" y="2283"/>
                    <a:pt x="2090" y="2829"/>
                    <a:pt x="2379" y="3311"/>
                  </a:cubicBezTo>
                  <a:cubicBezTo>
                    <a:pt x="2540" y="3536"/>
                    <a:pt x="2669" y="3762"/>
                    <a:pt x="2733" y="3922"/>
                  </a:cubicBezTo>
                  <a:cubicBezTo>
                    <a:pt x="2829" y="4083"/>
                    <a:pt x="2894" y="4212"/>
                    <a:pt x="2894" y="4212"/>
                  </a:cubicBezTo>
                  <a:cubicBezTo>
                    <a:pt x="2936" y="4297"/>
                    <a:pt x="3022" y="4340"/>
                    <a:pt x="3113" y="4340"/>
                  </a:cubicBezTo>
                  <a:cubicBezTo>
                    <a:pt x="3158" y="4340"/>
                    <a:pt x="3204" y="4329"/>
                    <a:pt x="3247" y="4308"/>
                  </a:cubicBezTo>
                  <a:cubicBezTo>
                    <a:pt x="3376" y="4244"/>
                    <a:pt x="3440" y="4083"/>
                    <a:pt x="3376" y="3954"/>
                  </a:cubicBezTo>
                  <a:lnTo>
                    <a:pt x="1993" y="811"/>
                  </a:lnTo>
                  <a:lnTo>
                    <a:pt x="1993" y="811"/>
                  </a:lnTo>
                  <a:cubicBezTo>
                    <a:pt x="2008" y="775"/>
                    <a:pt x="2030" y="735"/>
                    <a:pt x="2058" y="708"/>
                  </a:cubicBezTo>
                  <a:lnTo>
                    <a:pt x="2122" y="611"/>
                  </a:lnTo>
                  <a:lnTo>
                    <a:pt x="2251" y="579"/>
                  </a:lnTo>
                  <a:cubicBezTo>
                    <a:pt x="2283" y="579"/>
                    <a:pt x="2347" y="611"/>
                    <a:pt x="2476" y="676"/>
                  </a:cubicBezTo>
                  <a:cubicBezTo>
                    <a:pt x="2476" y="676"/>
                    <a:pt x="2540" y="740"/>
                    <a:pt x="2604" y="804"/>
                  </a:cubicBezTo>
                  <a:cubicBezTo>
                    <a:pt x="2829" y="1094"/>
                    <a:pt x="3151" y="1704"/>
                    <a:pt x="3440" y="2186"/>
                  </a:cubicBezTo>
                  <a:cubicBezTo>
                    <a:pt x="3569" y="2476"/>
                    <a:pt x="3697" y="2701"/>
                    <a:pt x="3794" y="2861"/>
                  </a:cubicBezTo>
                  <a:cubicBezTo>
                    <a:pt x="3858" y="3054"/>
                    <a:pt x="3922" y="3151"/>
                    <a:pt x="3922" y="3151"/>
                  </a:cubicBezTo>
                  <a:cubicBezTo>
                    <a:pt x="3969" y="3245"/>
                    <a:pt x="4051" y="3305"/>
                    <a:pt x="4142" y="3305"/>
                  </a:cubicBezTo>
                  <a:cubicBezTo>
                    <a:pt x="4175" y="3305"/>
                    <a:pt x="4209" y="3297"/>
                    <a:pt x="4244" y="3279"/>
                  </a:cubicBezTo>
                  <a:cubicBezTo>
                    <a:pt x="4372" y="3247"/>
                    <a:pt x="4437" y="3119"/>
                    <a:pt x="4437" y="2990"/>
                  </a:cubicBezTo>
                  <a:lnTo>
                    <a:pt x="4064" y="633"/>
                  </a:lnTo>
                  <a:lnTo>
                    <a:pt x="4064" y="633"/>
                  </a:lnTo>
                  <a:cubicBezTo>
                    <a:pt x="4070" y="625"/>
                    <a:pt x="4077" y="618"/>
                    <a:pt x="4083" y="611"/>
                  </a:cubicBezTo>
                  <a:cubicBezTo>
                    <a:pt x="4147" y="547"/>
                    <a:pt x="4211" y="515"/>
                    <a:pt x="4211" y="515"/>
                  </a:cubicBezTo>
                  <a:close/>
                  <a:moveTo>
                    <a:pt x="4211" y="1"/>
                  </a:moveTo>
                  <a:cubicBezTo>
                    <a:pt x="3986" y="1"/>
                    <a:pt x="3826" y="129"/>
                    <a:pt x="3697" y="226"/>
                  </a:cubicBezTo>
                  <a:cubicBezTo>
                    <a:pt x="3601" y="322"/>
                    <a:pt x="3536" y="418"/>
                    <a:pt x="3536" y="451"/>
                  </a:cubicBezTo>
                  <a:cubicBezTo>
                    <a:pt x="3504" y="483"/>
                    <a:pt x="3504" y="547"/>
                    <a:pt x="3504" y="611"/>
                  </a:cubicBezTo>
                  <a:lnTo>
                    <a:pt x="3638" y="1468"/>
                  </a:lnTo>
                  <a:lnTo>
                    <a:pt x="3638" y="1468"/>
                  </a:lnTo>
                  <a:cubicBezTo>
                    <a:pt x="3508" y="1228"/>
                    <a:pt x="3368" y="998"/>
                    <a:pt x="3247" y="804"/>
                  </a:cubicBezTo>
                  <a:cubicBezTo>
                    <a:pt x="3151" y="643"/>
                    <a:pt x="3086" y="547"/>
                    <a:pt x="2990" y="451"/>
                  </a:cubicBezTo>
                  <a:cubicBezTo>
                    <a:pt x="2926" y="354"/>
                    <a:pt x="2829" y="258"/>
                    <a:pt x="2733" y="193"/>
                  </a:cubicBezTo>
                  <a:cubicBezTo>
                    <a:pt x="2572" y="97"/>
                    <a:pt x="2411" y="65"/>
                    <a:pt x="2251" y="65"/>
                  </a:cubicBezTo>
                  <a:cubicBezTo>
                    <a:pt x="2090" y="65"/>
                    <a:pt x="1929" y="97"/>
                    <a:pt x="1833" y="193"/>
                  </a:cubicBezTo>
                  <a:cubicBezTo>
                    <a:pt x="1672" y="290"/>
                    <a:pt x="1576" y="451"/>
                    <a:pt x="1511" y="547"/>
                  </a:cubicBezTo>
                  <a:cubicBezTo>
                    <a:pt x="1479" y="676"/>
                    <a:pt x="1447" y="772"/>
                    <a:pt x="1447" y="772"/>
                  </a:cubicBezTo>
                  <a:cubicBezTo>
                    <a:pt x="1415" y="836"/>
                    <a:pt x="1447" y="901"/>
                    <a:pt x="1447" y="933"/>
                  </a:cubicBezTo>
                  <a:lnTo>
                    <a:pt x="1729" y="1565"/>
                  </a:lnTo>
                  <a:lnTo>
                    <a:pt x="1729" y="1565"/>
                  </a:lnTo>
                  <a:cubicBezTo>
                    <a:pt x="1646" y="1509"/>
                    <a:pt x="1571" y="1470"/>
                    <a:pt x="1479" y="1447"/>
                  </a:cubicBezTo>
                  <a:cubicBezTo>
                    <a:pt x="1415" y="1415"/>
                    <a:pt x="1351" y="1415"/>
                    <a:pt x="1286" y="1415"/>
                  </a:cubicBezTo>
                  <a:cubicBezTo>
                    <a:pt x="1158" y="1415"/>
                    <a:pt x="997" y="1479"/>
                    <a:pt x="901" y="1544"/>
                  </a:cubicBezTo>
                  <a:cubicBezTo>
                    <a:pt x="772" y="1704"/>
                    <a:pt x="708" y="1833"/>
                    <a:pt x="676" y="1961"/>
                  </a:cubicBezTo>
                  <a:cubicBezTo>
                    <a:pt x="643" y="2090"/>
                    <a:pt x="643" y="2219"/>
                    <a:pt x="643" y="2251"/>
                  </a:cubicBezTo>
                  <a:lnTo>
                    <a:pt x="643" y="2283"/>
                  </a:lnTo>
                  <a:lnTo>
                    <a:pt x="676" y="2379"/>
                  </a:lnTo>
                  <a:lnTo>
                    <a:pt x="1299" y="3613"/>
                  </a:lnTo>
                  <a:lnTo>
                    <a:pt x="1299" y="3613"/>
                  </a:lnTo>
                  <a:cubicBezTo>
                    <a:pt x="1195" y="3562"/>
                    <a:pt x="1087" y="3536"/>
                    <a:pt x="965" y="3536"/>
                  </a:cubicBezTo>
                  <a:cubicBezTo>
                    <a:pt x="804" y="3536"/>
                    <a:pt x="643" y="3601"/>
                    <a:pt x="579" y="3729"/>
                  </a:cubicBezTo>
                  <a:cubicBezTo>
                    <a:pt x="483" y="3826"/>
                    <a:pt x="451" y="3954"/>
                    <a:pt x="451" y="4083"/>
                  </a:cubicBezTo>
                  <a:cubicBezTo>
                    <a:pt x="451" y="4244"/>
                    <a:pt x="483" y="4372"/>
                    <a:pt x="579" y="4501"/>
                  </a:cubicBezTo>
                  <a:cubicBezTo>
                    <a:pt x="611" y="4533"/>
                    <a:pt x="676" y="4597"/>
                    <a:pt x="740" y="4726"/>
                  </a:cubicBezTo>
                  <a:cubicBezTo>
                    <a:pt x="1061" y="5176"/>
                    <a:pt x="1704" y="6076"/>
                    <a:pt x="2251" y="6880"/>
                  </a:cubicBezTo>
                  <a:cubicBezTo>
                    <a:pt x="2694" y="7496"/>
                    <a:pt x="3063" y="8037"/>
                    <a:pt x="3210" y="8255"/>
                  </a:cubicBezTo>
                  <a:lnTo>
                    <a:pt x="3210" y="8255"/>
                  </a:lnTo>
                  <a:cubicBezTo>
                    <a:pt x="3044" y="8804"/>
                    <a:pt x="2342" y="11127"/>
                    <a:pt x="1640" y="13598"/>
                  </a:cubicBezTo>
                  <a:cubicBezTo>
                    <a:pt x="1222" y="15012"/>
                    <a:pt x="836" y="16491"/>
                    <a:pt x="515" y="17712"/>
                  </a:cubicBezTo>
                  <a:cubicBezTo>
                    <a:pt x="354" y="18323"/>
                    <a:pt x="226" y="18902"/>
                    <a:pt x="161" y="19352"/>
                  </a:cubicBezTo>
                  <a:cubicBezTo>
                    <a:pt x="65" y="19802"/>
                    <a:pt x="1" y="20155"/>
                    <a:pt x="1" y="20412"/>
                  </a:cubicBezTo>
                  <a:cubicBezTo>
                    <a:pt x="1" y="21280"/>
                    <a:pt x="226" y="22887"/>
                    <a:pt x="451" y="24302"/>
                  </a:cubicBezTo>
                  <a:cubicBezTo>
                    <a:pt x="676" y="25716"/>
                    <a:pt x="933" y="26938"/>
                    <a:pt x="933" y="26938"/>
                  </a:cubicBezTo>
                  <a:cubicBezTo>
                    <a:pt x="933" y="27066"/>
                    <a:pt x="1061" y="27163"/>
                    <a:pt x="1222" y="27163"/>
                  </a:cubicBezTo>
                  <a:lnTo>
                    <a:pt x="5754" y="26616"/>
                  </a:lnTo>
                  <a:cubicBezTo>
                    <a:pt x="5819" y="26616"/>
                    <a:pt x="5883" y="26584"/>
                    <a:pt x="5915" y="26520"/>
                  </a:cubicBezTo>
                  <a:cubicBezTo>
                    <a:pt x="5979" y="26488"/>
                    <a:pt x="5979" y="26391"/>
                    <a:pt x="5979" y="26327"/>
                  </a:cubicBezTo>
                  <a:lnTo>
                    <a:pt x="5337" y="20670"/>
                  </a:lnTo>
                  <a:lnTo>
                    <a:pt x="5973" y="8353"/>
                  </a:lnTo>
                  <a:lnTo>
                    <a:pt x="5973" y="8353"/>
                  </a:lnTo>
                  <a:cubicBezTo>
                    <a:pt x="6039" y="8258"/>
                    <a:pt x="6224" y="7991"/>
                    <a:pt x="6429" y="7683"/>
                  </a:cubicBezTo>
                  <a:cubicBezTo>
                    <a:pt x="6719" y="7330"/>
                    <a:pt x="7040" y="6880"/>
                    <a:pt x="7201" y="6719"/>
                  </a:cubicBezTo>
                  <a:cubicBezTo>
                    <a:pt x="7329" y="6590"/>
                    <a:pt x="7587" y="6365"/>
                    <a:pt x="7876" y="6108"/>
                  </a:cubicBezTo>
                  <a:cubicBezTo>
                    <a:pt x="8197" y="5851"/>
                    <a:pt x="8519" y="5562"/>
                    <a:pt x="8744" y="5369"/>
                  </a:cubicBezTo>
                  <a:cubicBezTo>
                    <a:pt x="8969" y="5208"/>
                    <a:pt x="9065" y="4951"/>
                    <a:pt x="9065" y="4726"/>
                  </a:cubicBezTo>
                  <a:cubicBezTo>
                    <a:pt x="9065" y="4565"/>
                    <a:pt x="9033" y="4437"/>
                    <a:pt x="8937" y="4308"/>
                  </a:cubicBezTo>
                  <a:cubicBezTo>
                    <a:pt x="8776" y="4019"/>
                    <a:pt x="8487" y="3858"/>
                    <a:pt x="8197" y="3858"/>
                  </a:cubicBezTo>
                  <a:cubicBezTo>
                    <a:pt x="8069" y="3858"/>
                    <a:pt x="7940" y="3890"/>
                    <a:pt x="7812" y="3954"/>
                  </a:cubicBezTo>
                  <a:lnTo>
                    <a:pt x="6279" y="4734"/>
                  </a:lnTo>
                  <a:lnTo>
                    <a:pt x="6279" y="4734"/>
                  </a:lnTo>
                  <a:cubicBezTo>
                    <a:pt x="6179" y="4376"/>
                    <a:pt x="6006" y="3751"/>
                    <a:pt x="5819" y="3086"/>
                  </a:cubicBezTo>
                  <a:cubicBezTo>
                    <a:pt x="5658" y="2604"/>
                    <a:pt x="5497" y="2058"/>
                    <a:pt x="5369" y="1640"/>
                  </a:cubicBezTo>
                  <a:cubicBezTo>
                    <a:pt x="5304" y="1415"/>
                    <a:pt x="5240" y="1254"/>
                    <a:pt x="5176" y="1094"/>
                  </a:cubicBezTo>
                  <a:cubicBezTo>
                    <a:pt x="5144" y="933"/>
                    <a:pt x="5079" y="804"/>
                    <a:pt x="5047" y="708"/>
                  </a:cubicBezTo>
                  <a:cubicBezTo>
                    <a:pt x="4951" y="483"/>
                    <a:pt x="4822" y="322"/>
                    <a:pt x="4694" y="193"/>
                  </a:cubicBezTo>
                  <a:cubicBezTo>
                    <a:pt x="4533" y="65"/>
                    <a:pt x="4372" y="1"/>
                    <a:pt x="4211"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3497;p61">
              <a:extLst>
                <a:ext uri="{FF2B5EF4-FFF2-40B4-BE49-F238E27FC236}">
                  <a16:creationId xmlns:a16="http://schemas.microsoft.com/office/drawing/2014/main" id="{D2965F7D-D7DA-41EA-8D69-647A24888884}"/>
                </a:ext>
              </a:extLst>
            </p:cNvPr>
            <p:cNvSpPr/>
            <p:nvPr/>
          </p:nvSpPr>
          <p:spPr>
            <a:xfrm>
              <a:off x="2352225" y="3549925"/>
              <a:ext cx="682300" cy="202825"/>
            </a:xfrm>
            <a:custGeom>
              <a:avLst/>
              <a:gdLst/>
              <a:ahLst/>
              <a:cxnLst/>
              <a:rect l="l" t="t" r="r" b="b"/>
              <a:pathLst>
                <a:path w="27292" h="8113" extrusionOk="0">
                  <a:moveTo>
                    <a:pt x="22580" y="1"/>
                  </a:moveTo>
                  <a:cubicBezTo>
                    <a:pt x="22419" y="1"/>
                    <a:pt x="22266" y="71"/>
                    <a:pt x="22148" y="188"/>
                  </a:cubicBezTo>
                  <a:cubicBezTo>
                    <a:pt x="21698" y="638"/>
                    <a:pt x="20959" y="1410"/>
                    <a:pt x="20669" y="1667"/>
                  </a:cubicBezTo>
                  <a:cubicBezTo>
                    <a:pt x="20252" y="2021"/>
                    <a:pt x="18901" y="2856"/>
                    <a:pt x="18901" y="2856"/>
                  </a:cubicBezTo>
                  <a:lnTo>
                    <a:pt x="3536" y="2278"/>
                  </a:lnTo>
                  <a:lnTo>
                    <a:pt x="804" y="1667"/>
                  </a:lnTo>
                  <a:lnTo>
                    <a:pt x="1" y="6167"/>
                  </a:lnTo>
                  <a:cubicBezTo>
                    <a:pt x="1" y="6167"/>
                    <a:pt x="1061" y="7421"/>
                    <a:pt x="2733" y="7549"/>
                  </a:cubicBezTo>
                  <a:cubicBezTo>
                    <a:pt x="2763" y="7551"/>
                    <a:pt x="2798" y="7552"/>
                    <a:pt x="2836" y="7552"/>
                  </a:cubicBezTo>
                  <a:cubicBezTo>
                    <a:pt x="4921" y="7552"/>
                    <a:pt x="18741" y="5042"/>
                    <a:pt x="18741" y="5042"/>
                  </a:cubicBezTo>
                  <a:cubicBezTo>
                    <a:pt x="18741" y="5042"/>
                    <a:pt x="22212" y="7774"/>
                    <a:pt x="22470" y="7999"/>
                  </a:cubicBezTo>
                  <a:cubicBezTo>
                    <a:pt x="22545" y="8075"/>
                    <a:pt x="22644" y="8112"/>
                    <a:pt x="22735" y="8112"/>
                  </a:cubicBezTo>
                  <a:cubicBezTo>
                    <a:pt x="22955" y="8112"/>
                    <a:pt x="23137" y="7903"/>
                    <a:pt x="22887" y="7517"/>
                  </a:cubicBezTo>
                  <a:cubicBezTo>
                    <a:pt x="22534" y="6971"/>
                    <a:pt x="21795" y="6425"/>
                    <a:pt x="21794" y="6424"/>
                  </a:cubicBezTo>
                  <a:lnTo>
                    <a:pt x="21794" y="6424"/>
                  </a:lnTo>
                  <a:lnTo>
                    <a:pt x="24527" y="8032"/>
                  </a:lnTo>
                  <a:cubicBezTo>
                    <a:pt x="24527" y="8032"/>
                    <a:pt x="24552" y="8034"/>
                    <a:pt x="24593" y="8034"/>
                  </a:cubicBezTo>
                  <a:cubicBezTo>
                    <a:pt x="24767" y="8034"/>
                    <a:pt x="25216" y="7992"/>
                    <a:pt x="25138" y="7549"/>
                  </a:cubicBezTo>
                  <a:cubicBezTo>
                    <a:pt x="25041" y="7035"/>
                    <a:pt x="22856" y="5717"/>
                    <a:pt x="22855" y="5717"/>
                  </a:cubicBezTo>
                  <a:lnTo>
                    <a:pt x="22855" y="5717"/>
                  </a:lnTo>
                  <a:lnTo>
                    <a:pt x="26005" y="7324"/>
                  </a:lnTo>
                  <a:cubicBezTo>
                    <a:pt x="26005" y="7324"/>
                    <a:pt x="26809" y="7196"/>
                    <a:pt x="26455" y="6457"/>
                  </a:cubicBezTo>
                  <a:cubicBezTo>
                    <a:pt x="26263" y="6039"/>
                    <a:pt x="23980" y="4721"/>
                    <a:pt x="23980" y="4721"/>
                  </a:cubicBezTo>
                  <a:lnTo>
                    <a:pt x="23980" y="4721"/>
                  </a:lnTo>
                  <a:lnTo>
                    <a:pt x="26391" y="5267"/>
                  </a:lnTo>
                  <a:cubicBezTo>
                    <a:pt x="26391" y="5267"/>
                    <a:pt x="27291" y="4817"/>
                    <a:pt x="26198" y="4239"/>
                  </a:cubicBezTo>
                  <a:cubicBezTo>
                    <a:pt x="25716" y="3949"/>
                    <a:pt x="22019" y="2663"/>
                    <a:pt x="22019" y="2663"/>
                  </a:cubicBezTo>
                  <a:lnTo>
                    <a:pt x="23048" y="896"/>
                  </a:lnTo>
                  <a:cubicBezTo>
                    <a:pt x="23209" y="606"/>
                    <a:pt x="23145" y="285"/>
                    <a:pt x="22887" y="92"/>
                  </a:cubicBezTo>
                  <a:cubicBezTo>
                    <a:pt x="22787" y="29"/>
                    <a:pt x="22682" y="1"/>
                    <a:pt x="2258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3498;p61">
              <a:extLst>
                <a:ext uri="{FF2B5EF4-FFF2-40B4-BE49-F238E27FC236}">
                  <a16:creationId xmlns:a16="http://schemas.microsoft.com/office/drawing/2014/main" id="{F27A6931-B0BF-450C-B2EE-D0BE77E7DB2D}"/>
                </a:ext>
              </a:extLst>
            </p:cNvPr>
            <p:cNvSpPr/>
            <p:nvPr/>
          </p:nvSpPr>
          <p:spPr>
            <a:xfrm>
              <a:off x="2345000" y="3543375"/>
              <a:ext cx="682275" cy="216200"/>
            </a:xfrm>
            <a:custGeom>
              <a:avLst/>
              <a:gdLst/>
              <a:ahLst/>
              <a:cxnLst/>
              <a:rect l="l" t="t" r="r" b="b"/>
              <a:pathLst>
                <a:path w="27291" h="8648" extrusionOk="0">
                  <a:moveTo>
                    <a:pt x="22855" y="547"/>
                  </a:moveTo>
                  <a:cubicBezTo>
                    <a:pt x="22919" y="547"/>
                    <a:pt x="22951" y="547"/>
                    <a:pt x="23016" y="579"/>
                  </a:cubicBezTo>
                  <a:cubicBezTo>
                    <a:pt x="23112" y="643"/>
                    <a:pt x="23176" y="740"/>
                    <a:pt x="23176" y="868"/>
                  </a:cubicBezTo>
                  <a:cubicBezTo>
                    <a:pt x="23176" y="900"/>
                    <a:pt x="23144" y="965"/>
                    <a:pt x="23112" y="1029"/>
                  </a:cubicBezTo>
                  <a:lnTo>
                    <a:pt x="22083" y="2797"/>
                  </a:lnTo>
                  <a:cubicBezTo>
                    <a:pt x="22051" y="2861"/>
                    <a:pt x="22051" y="2925"/>
                    <a:pt x="22051" y="3022"/>
                  </a:cubicBezTo>
                  <a:cubicBezTo>
                    <a:pt x="22083" y="3086"/>
                    <a:pt x="22148" y="3151"/>
                    <a:pt x="22212" y="3183"/>
                  </a:cubicBezTo>
                  <a:cubicBezTo>
                    <a:pt x="22244" y="3183"/>
                    <a:pt x="23144" y="3504"/>
                    <a:pt x="24141" y="3858"/>
                  </a:cubicBezTo>
                  <a:cubicBezTo>
                    <a:pt x="24623" y="4018"/>
                    <a:pt x="25137" y="4211"/>
                    <a:pt x="25523" y="4372"/>
                  </a:cubicBezTo>
                  <a:cubicBezTo>
                    <a:pt x="25748" y="4468"/>
                    <a:pt x="25941" y="4533"/>
                    <a:pt x="26069" y="4597"/>
                  </a:cubicBezTo>
                  <a:cubicBezTo>
                    <a:pt x="26230" y="4661"/>
                    <a:pt x="26327" y="4693"/>
                    <a:pt x="26359" y="4726"/>
                  </a:cubicBezTo>
                  <a:cubicBezTo>
                    <a:pt x="26552" y="4822"/>
                    <a:pt x="26648" y="4918"/>
                    <a:pt x="26712" y="4983"/>
                  </a:cubicBezTo>
                  <a:cubicBezTo>
                    <a:pt x="26777" y="5047"/>
                    <a:pt x="26777" y="5079"/>
                    <a:pt x="26777" y="5079"/>
                  </a:cubicBezTo>
                  <a:lnTo>
                    <a:pt x="26744" y="5143"/>
                  </a:lnTo>
                  <a:lnTo>
                    <a:pt x="26662" y="5253"/>
                  </a:lnTo>
                  <a:lnTo>
                    <a:pt x="26662" y="5253"/>
                  </a:lnTo>
                  <a:lnTo>
                    <a:pt x="24334" y="4726"/>
                  </a:lnTo>
                  <a:cubicBezTo>
                    <a:pt x="24316" y="4721"/>
                    <a:pt x="24299" y="4719"/>
                    <a:pt x="24281" y="4719"/>
                  </a:cubicBezTo>
                  <a:cubicBezTo>
                    <a:pt x="24164" y="4719"/>
                    <a:pt x="24040" y="4803"/>
                    <a:pt x="24012" y="4886"/>
                  </a:cubicBezTo>
                  <a:cubicBezTo>
                    <a:pt x="23948" y="5015"/>
                    <a:pt x="24012" y="5176"/>
                    <a:pt x="24141" y="5240"/>
                  </a:cubicBezTo>
                  <a:cubicBezTo>
                    <a:pt x="24141" y="5240"/>
                    <a:pt x="24269" y="5304"/>
                    <a:pt x="24494" y="5433"/>
                  </a:cubicBezTo>
                  <a:cubicBezTo>
                    <a:pt x="24816" y="5626"/>
                    <a:pt x="25298" y="5915"/>
                    <a:pt x="25716" y="6204"/>
                  </a:cubicBezTo>
                  <a:cubicBezTo>
                    <a:pt x="25941" y="6365"/>
                    <a:pt x="26134" y="6494"/>
                    <a:pt x="26294" y="6622"/>
                  </a:cubicBezTo>
                  <a:cubicBezTo>
                    <a:pt x="26359" y="6686"/>
                    <a:pt x="26423" y="6719"/>
                    <a:pt x="26455" y="6783"/>
                  </a:cubicBezTo>
                  <a:lnTo>
                    <a:pt x="26519" y="6815"/>
                  </a:lnTo>
                  <a:lnTo>
                    <a:pt x="26519" y="6847"/>
                  </a:lnTo>
                  <a:cubicBezTo>
                    <a:pt x="26552" y="6944"/>
                    <a:pt x="26584" y="7008"/>
                    <a:pt x="26584" y="7072"/>
                  </a:cubicBezTo>
                  <a:cubicBezTo>
                    <a:pt x="26584" y="7104"/>
                    <a:pt x="26552" y="7136"/>
                    <a:pt x="26552" y="7169"/>
                  </a:cubicBezTo>
                  <a:cubicBezTo>
                    <a:pt x="26519" y="7233"/>
                    <a:pt x="26455" y="7265"/>
                    <a:pt x="26359" y="7297"/>
                  </a:cubicBezTo>
                  <a:lnTo>
                    <a:pt x="26328" y="7312"/>
                  </a:lnTo>
                  <a:lnTo>
                    <a:pt x="26328" y="7312"/>
                  </a:lnTo>
                  <a:lnTo>
                    <a:pt x="23363" y="5769"/>
                  </a:lnTo>
                  <a:lnTo>
                    <a:pt x="23363" y="5769"/>
                  </a:lnTo>
                  <a:cubicBezTo>
                    <a:pt x="23326" y="5743"/>
                    <a:pt x="23305" y="5727"/>
                    <a:pt x="23305" y="5722"/>
                  </a:cubicBezTo>
                  <a:lnTo>
                    <a:pt x="23297" y="5735"/>
                  </a:lnTo>
                  <a:lnTo>
                    <a:pt x="23297" y="5735"/>
                  </a:lnTo>
                  <a:lnTo>
                    <a:pt x="23273" y="5722"/>
                  </a:lnTo>
                  <a:cubicBezTo>
                    <a:pt x="23237" y="5704"/>
                    <a:pt x="23199" y="5696"/>
                    <a:pt x="23160" y="5696"/>
                  </a:cubicBezTo>
                  <a:cubicBezTo>
                    <a:pt x="23062" y="5696"/>
                    <a:pt x="22966" y="5749"/>
                    <a:pt x="22919" y="5818"/>
                  </a:cubicBezTo>
                  <a:cubicBezTo>
                    <a:pt x="22855" y="5947"/>
                    <a:pt x="22887" y="6108"/>
                    <a:pt x="23016" y="6204"/>
                  </a:cubicBezTo>
                  <a:cubicBezTo>
                    <a:pt x="23016" y="6204"/>
                    <a:pt x="23144" y="6269"/>
                    <a:pt x="23337" y="6397"/>
                  </a:cubicBezTo>
                  <a:cubicBezTo>
                    <a:pt x="23659" y="6590"/>
                    <a:pt x="24109" y="6911"/>
                    <a:pt x="24494" y="7201"/>
                  </a:cubicBezTo>
                  <a:cubicBezTo>
                    <a:pt x="24687" y="7361"/>
                    <a:pt x="24848" y="7522"/>
                    <a:pt x="24976" y="7651"/>
                  </a:cubicBezTo>
                  <a:cubicBezTo>
                    <a:pt x="25041" y="7715"/>
                    <a:pt x="25105" y="7747"/>
                    <a:pt x="25137" y="7811"/>
                  </a:cubicBezTo>
                  <a:lnTo>
                    <a:pt x="25169" y="7844"/>
                  </a:lnTo>
                  <a:lnTo>
                    <a:pt x="25169" y="7876"/>
                  </a:lnTo>
                  <a:lnTo>
                    <a:pt x="25169" y="7908"/>
                  </a:lnTo>
                  <a:lnTo>
                    <a:pt x="25169" y="7940"/>
                  </a:lnTo>
                  <a:cubicBezTo>
                    <a:pt x="25169" y="7972"/>
                    <a:pt x="25137" y="7972"/>
                    <a:pt x="25073" y="8004"/>
                  </a:cubicBezTo>
                  <a:lnTo>
                    <a:pt x="24921" y="8004"/>
                  </a:lnTo>
                  <a:lnTo>
                    <a:pt x="22212" y="6429"/>
                  </a:lnTo>
                  <a:cubicBezTo>
                    <a:pt x="22169" y="6408"/>
                    <a:pt x="22123" y="6397"/>
                    <a:pt x="22078" y="6397"/>
                  </a:cubicBezTo>
                  <a:cubicBezTo>
                    <a:pt x="21987" y="6397"/>
                    <a:pt x="21901" y="6440"/>
                    <a:pt x="21858" y="6526"/>
                  </a:cubicBezTo>
                  <a:cubicBezTo>
                    <a:pt x="21762" y="6654"/>
                    <a:pt x="21794" y="6815"/>
                    <a:pt x="21923" y="6879"/>
                  </a:cubicBezTo>
                  <a:lnTo>
                    <a:pt x="21955" y="6911"/>
                  </a:lnTo>
                  <a:lnTo>
                    <a:pt x="21955" y="6911"/>
                  </a:lnTo>
                  <a:lnTo>
                    <a:pt x="21955" y="6911"/>
                  </a:lnTo>
                  <a:cubicBezTo>
                    <a:pt x="22083" y="7008"/>
                    <a:pt x="22662" y="7522"/>
                    <a:pt x="22951" y="7940"/>
                  </a:cubicBezTo>
                  <a:cubicBezTo>
                    <a:pt x="23016" y="8036"/>
                    <a:pt x="23016" y="8101"/>
                    <a:pt x="23016" y="8101"/>
                  </a:cubicBezTo>
                  <a:lnTo>
                    <a:pt x="22919" y="8069"/>
                  </a:lnTo>
                  <a:cubicBezTo>
                    <a:pt x="22887" y="8036"/>
                    <a:pt x="22823" y="7972"/>
                    <a:pt x="22694" y="7876"/>
                  </a:cubicBezTo>
                  <a:cubicBezTo>
                    <a:pt x="21858" y="7201"/>
                    <a:pt x="19223" y="5111"/>
                    <a:pt x="19223" y="5111"/>
                  </a:cubicBezTo>
                  <a:cubicBezTo>
                    <a:pt x="19158" y="5047"/>
                    <a:pt x="19062" y="5047"/>
                    <a:pt x="18998" y="5047"/>
                  </a:cubicBezTo>
                  <a:cubicBezTo>
                    <a:pt x="18998" y="5047"/>
                    <a:pt x="18130" y="5208"/>
                    <a:pt x="16812" y="5433"/>
                  </a:cubicBezTo>
                  <a:cubicBezTo>
                    <a:pt x="14819" y="5786"/>
                    <a:pt x="11797" y="6301"/>
                    <a:pt x="9065" y="6751"/>
                  </a:cubicBezTo>
                  <a:cubicBezTo>
                    <a:pt x="7715" y="6976"/>
                    <a:pt x="6429" y="7169"/>
                    <a:pt x="5368" y="7297"/>
                  </a:cubicBezTo>
                  <a:cubicBezTo>
                    <a:pt x="4340" y="7458"/>
                    <a:pt x="3504" y="7554"/>
                    <a:pt x="3150" y="7554"/>
                  </a:cubicBezTo>
                  <a:lnTo>
                    <a:pt x="3054" y="7522"/>
                  </a:lnTo>
                  <a:cubicBezTo>
                    <a:pt x="2250" y="7490"/>
                    <a:pt x="1608" y="7169"/>
                    <a:pt x="1157" y="6847"/>
                  </a:cubicBezTo>
                  <a:cubicBezTo>
                    <a:pt x="932" y="6719"/>
                    <a:pt x="772" y="6558"/>
                    <a:pt x="643" y="6429"/>
                  </a:cubicBezTo>
                  <a:cubicBezTo>
                    <a:pt x="612" y="6414"/>
                    <a:pt x="588" y="6391"/>
                    <a:pt x="569" y="6367"/>
                  </a:cubicBezTo>
                  <a:lnTo>
                    <a:pt x="569" y="6367"/>
                  </a:lnTo>
                  <a:lnTo>
                    <a:pt x="1286" y="2250"/>
                  </a:lnTo>
                  <a:lnTo>
                    <a:pt x="3793" y="2829"/>
                  </a:lnTo>
                  <a:lnTo>
                    <a:pt x="3825" y="2829"/>
                  </a:lnTo>
                  <a:lnTo>
                    <a:pt x="19190" y="3376"/>
                  </a:lnTo>
                  <a:cubicBezTo>
                    <a:pt x="19223" y="3376"/>
                    <a:pt x="19287" y="3376"/>
                    <a:pt x="19319" y="3343"/>
                  </a:cubicBezTo>
                  <a:cubicBezTo>
                    <a:pt x="19319" y="3343"/>
                    <a:pt x="19673" y="3118"/>
                    <a:pt x="20058" y="2893"/>
                  </a:cubicBezTo>
                  <a:cubicBezTo>
                    <a:pt x="20444" y="2636"/>
                    <a:pt x="20894" y="2347"/>
                    <a:pt x="21119" y="2122"/>
                  </a:cubicBezTo>
                  <a:cubicBezTo>
                    <a:pt x="21280" y="1993"/>
                    <a:pt x="21537" y="1736"/>
                    <a:pt x="21826" y="1447"/>
                  </a:cubicBezTo>
                  <a:cubicBezTo>
                    <a:pt x="22083" y="1158"/>
                    <a:pt x="22405" y="868"/>
                    <a:pt x="22630" y="643"/>
                  </a:cubicBezTo>
                  <a:cubicBezTo>
                    <a:pt x="22662" y="579"/>
                    <a:pt x="22759" y="547"/>
                    <a:pt x="22855" y="547"/>
                  </a:cubicBezTo>
                  <a:close/>
                  <a:moveTo>
                    <a:pt x="22855" y="0"/>
                  </a:moveTo>
                  <a:cubicBezTo>
                    <a:pt x="22630" y="0"/>
                    <a:pt x="22405" y="97"/>
                    <a:pt x="22212" y="257"/>
                  </a:cubicBezTo>
                  <a:cubicBezTo>
                    <a:pt x="22019" y="483"/>
                    <a:pt x="21698" y="804"/>
                    <a:pt x="21441" y="1093"/>
                  </a:cubicBezTo>
                  <a:cubicBezTo>
                    <a:pt x="21151" y="1350"/>
                    <a:pt x="20894" y="1608"/>
                    <a:pt x="20766" y="1736"/>
                  </a:cubicBezTo>
                  <a:cubicBezTo>
                    <a:pt x="20605" y="1897"/>
                    <a:pt x="20155" y="2186"/>
                    <a:pt x="19769" y="2443"/>
                  </a:cubicBezTo>
                  <a:cubicBezTo>
                    <a:pt x="19511" y="2594"/>
                    <a:pt x="19281" y="2745"/>
                    <a:pt x="19158" y="2828"/>
                  </a:cubicBezTo>
                  <a:lnTo>
                    <a:pt x="19158" y="2828"/>
                  </a:lnTo>
                  <a:lnTo>
                    <a:pt x="3858" y="2283"/>
                  </a:lnTo>
                  <a:lnTo>
                    <a:pt x="1157" y="1672"/>
                  </a:lnTo>
                  <a:cubicBezTo>
                    <a:pt x="1061" y="1672"/>
                    <a:pt x="997" y="1672"/>
                    <a:pt x="932" y="1704"/>
                  </a:cubicBezTo>
                  <a:cubicBezTo>
                    <a:pt x="868" y="1768"/>
                    <a:pt x="836" y="1833"/>
                    <a:pt x="836" y="1897"/>
                  </a:cubicBezTo>
                  <a:lnTo>
                    <a:pt x="0" y="6397"/>
                  </a:lnTo>
                  <a:cubicBezTo>
                    <a:pt x="0" y="6461"/>
                    <a:pt x="32" y="6558"/>
                    <a:pt x="65" y="6622"/>
                  </a:cubicBezTo>
                  <a:cubicBezTo>
                    <a:pt x="97" y="6622"/>
                    <a:pt x="354" y="6944"/>
                    <a:pt x="868" y="7297"/>
                  </a:cubicBezTo>
                  <a:cubicBezTo>
                    <a:pt x="1383" y="7651"/>
                    <a:pt x="2090" y="8004"/>
                    <a:pt x="3022" y="8069"/>
                  </a:cubicBezTo>
                  <a:lnTo>
                    <a:pt x="3150" y="8069"/>
                  </a:lnTo>
                  <a:cubicBezTo>
                    <a:pt x="3729" y="8069"/>
                    <a:pt x="4983" y="7908"/>
                    <a:pt x="6558" y="7683"/>
                  </a:cubicBezTo>
                  <a:cubicBezTo>
                    <a:pt x="10956" y="7033"/>
                    <a:pt x="17850" y="5787"/>
                    <a:pt x="18945" y="5588"/>
                  </a:cubicBezTo>
                  <a:lnTo>
                    <a:pt x="18945" y="5588"/>
                  </a:lnTo>
                  <a:cubicBezTo>
                    <a:pt x="19176" y="5768"/>
                    <a:pt x="19895" y="6329"/>
                    <a:pt x="20637" y="6911"/>
                  </a:cubicBezTo>
                  <a:cubicBezTo>
                    <a:pt x="21087" y="7265"/>
                    <a:pt x="21537" y="7651"/>
                    <a:pt x="21891" y="7908"/>
                  </a:cubicBezTo>
                  <a:cubicBezTo>
                    <a:pt x="22083" y="8069"/>
                    <a:pt x="22244" y="8197"/>
                    <a:pt x="22341" y="8294"/>
                  </a:cubicBezTo>
                  <a:cubicBezTo>
                    <a:pt x="22469" y="8390"/>
                    <a:pt x="22534" y="8454"/>
                    <a:pt x="22566" y="8486"/>
                  </a:cubicBezTo>
                  <a:cubicBezTo>
                    <a:pt x="22694" y="8583"/>
                    <a:pt x="22855" y="8647"/>
                    <a:pt x="23016" y="8647"/>
                  </a:cubicBezTo>
                  <a:cubicBezTo>
                    <a:pt x="23144" y="8647"/>
                    <a:pt x="23273" y="8615"/>
                    <a:pt x="23369" y="8519"/>
                  </a:cubicBezTo>
                  <a:cubicBezTo>
                    <a:pt x="23498" y="8422"/>
                    <a:pt x="23562" y="8261"/>
                    <a:pt x="23562" y="8101"/>
                  </a:cubicBezTo>
                  <a:cubicBezTo>
                    <a:pt x="23562" y="7998"/>
                    <a:pt x="23536" y="7909"/>
                    <a:pt x="23492" y="7816"/>
                  </a:cubicBezTo>
                  <a:lnTo>
                    <a:pt x="23492" y="7816"/>
                  </a:lnTo>
                  <a:lnTo>
                    <a:pt x="24687" y="8519"/>
                  </a:lnTo>
                  <a:lnTo>
                    <a:pt x="24816" y="8551"/>
                  </a:lnTo>
                  <a:lnTo>
                    <a:pt x="24912" y="8551"/>
                  </a:lnTo>
                  <a:cubicBezTo>
                    <a:pt x="25009" y="8551"/>
                    <a:pt x="25169" y="8551"/>
                    <a:pt x="25330" y="8454"/>
                  </a:cubicBezTo>
                  <a:cubicBezTo>
                    <a:pt x="25427" y="8422"/>
                    <a:pt x="25523" y="8358"/>
                    <a:pt x="25587" y="8261"/>
                  </a:cubicBezTo>
                  <a:cubicBezTo>
                    <a:pt x="25652" y="8165"/>
                    <a:pt x="25716" y="8036"/>
                    <a:pt x="25684" y="7908"/>
                  </a:cubicBezTo>
                  <a:cubicBezTo>
                    <a:pt x="25684" y="7876"/>
                    <a:pt x="25684" y="7811"/>
                    <a:pt x="25684" y="7779"/>
                  </a:cubicBezTo>
                  <a:cubicBezTo>
                    <a:pt x="25664" y="7683"/>
                    <a:pt x="25633" y="7609"/>
                    <a:pt x="25598" y="7545"/>
                  </a:cubicBezTo>
                  <a:lnTo>
                    <a:pt x="25598" y="7545"/>
                  </a:lnTo>
                  <a:lnTo>
                    <a:pt x="26166" y="7844"/>
                  </a:lnTo>
                  <a:cubicBezTo>
                    <a:pt x="26198" y="7860"/>
                    <a:pt x="26230" y="7868"/>
                    <a:pt x="26262" y="7868"/>
                  </a:cubicBezTo>
                  <a:cubicBezTo>
                    <a:pt x="26294" y="7868"/>
                    <a:pt x="26327" y="7860"/>
                    <a:pt x="26359" y="7844"/>
                  </a:cubicBezTo>
                  <a:cubicBezTo>
                    <a:pt x="26359" y="7844"/>
                    <a:pt x="26519" y="7844"/>
                    <a:pt x="26712" y="7715"/>
                  </a:cubicBezTo>
                  <a:cubicBezTo>
                    <a:pt x="26809" y="7683"/>
                    <a:pt x="26905" y="7586"/>
                    <a:pt x="26969" y="7490"/>
                  </a:cubicBezTo>
                  <a:cubicBezTo>
                    <a:pt x="27066" y="7361"/>
                    <a:pt x="27130" y="7233"/>
                    <a:pt x="27098" y="7072"/>
                  </a:cubicBezTo>
                  <a:cubicBezTo>
                    <a:pt x="27098" y="6911"/>
                    <a:pt x="27066" y="6751"/>
                    <a:pt x="27002" y="6622"/>
                  </a:cubicBezTo>
                  <a:cubicBezTo>
                    <a:pt x="26937" y="6494"/>
                    <a:pt x="26873" y="6429"/>
                    <a:pt x="26777" y="6333"/>
                  </a:cubicBezTo>
                  <a:cubicBezTo>
                    <a:pt x="26550" y="6129"/>
                    <a:pt x="26197" y="5878"/>
                    <a:pt x="25829" y="5635"/>
                  </a:cubicBezTo>
                  <a:lnTo>
                    <a:pt x="25829" y="5635"/>
                  </a:lnTo>
                  <a:lnTo>
                    <a:pt x="26648" y="5818"/>
                  </a:lnTo>
                  <a:cubicBezTo>
                    <a:pt x="26680" y="5818"/>
                    <a:pt x="26744" y="5818"/>
                    <a:pt x="26809" y="5786"/>
                  </a:cubicBezTo>
                  <a:cubicBezTo>
                    <a:pt x="26841" y="5786"/>
                    <a:pt x="26937" y="5722"/>
                    <a:pt x="27034" y="5626"/>
                  </a:cubicBezTo>
                  <a:cubicBezTo>
                    <a:pt x="27098" y="5561"/>
                    <a:pt x="27162" y="5497"/>
                    <a:pt x="27227" y="5401"/>
                  </a:cubicBezTo>
                  <a:cubicBezTo>
                    <a:pt x="27259" y="5336"/>
                    <a:pt x="27291" y="5208"/>
                    <a:pt x="27291" y="5079"/>
                  </a:cubicBezTo>
                  <a:cubicBezTo>
                    <a:pt x="27291" y="4951"/>
                    <a:pt x="27227" y="4790"/>
                    <a:pt x="27130" y="4629"/>
                  </a:cubicBezTo>
                  <a:cubicBezTo>
                    <a:pt x="27002" y="4501"/>
                    <a:pt x="26841" y="4372"/>
                    <a:pt x="26616" y="4243"/>
                  </a:cubicBezTo>
                  <a:cubicBezTo>
                    <a:pt x="26552" y="4211"/>
                    <a:pt x="26423" y="4147"/>
                    <a:pt x="26262" y="4083"/>
                  </a:cubicBezTo>
                  <a:cubicBezTo>
                    <a:pt x="25413" y="3748"/>
                    <a:pt x="23449" y="3042"/>
                    <a:pt x="22701" y="2774"/>
                  </a:cubicBezTo>
                  <a:lnTo>
                    <a:pt x="22701" y="2774"/>
                  </a:lnTo>
                  <a:lnTo>
                    <a:pt x="23594" y="1286"/>
                  </a:lnTo>
                  <a:cubicBezTo>
                    <a:pt x="23659" y="1158"/>
                    <a:pt x="23691" y="997"/>
                    <a:pt x="23691" y="868"/>
                  </a:cubicBezTo>
                  <a:cubicBezTo>
                    <a:pt x="23691" y="579"/>
                    <a:pt x="23562" y="290"/>
                    <a:pt x="23305" y="129"/>
                  </a:cubicBezTo>
                  <a:cubicBezTo>
                    <a:pt x="23176" y="32"/>
                    <a:pt x="23016" y="0"/>
                    <a:pt x="22855"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3499;p61">
              <a:extLst>
                <a:ext uri="{FF2B5EF4-FFF2-40B4-BE49-F238E27FC236}">
                  <a16:creationId xmlns:a16="http://schemas.microsoft.com/office/drawing/2014/main" id="{EA131500-D3F7-4D8E-96F3-37C08FAD93F2}"/>
                </a:ext>
              </a:extLst>
            </p:cNvPr>
            <p:cNvSpPr/>
            <p:nvPr/>
          </p:nvSpPr>
          <p:spPr>
            <a:xfrm>
              <a:off x="1661925" y="2524225"/>
              <a:ext cx="708000" cy="1228100"/>
            </a:xfrm>
            <a:custGeom>
              <a:avLst/>
              <a:gdLst/>
              <a:ahLst/>
              <a:cxnLst/>
              <a:rect l="l" t="t" r="r" b="b"/>
              <a:pathLst>
                <a:path w="28320" h="49124" extrusionOk="0">
                  <a:moveTo>
                    <a:pt x="18530" y="1"/>
                  </a:moveTo>
                  <a:cubicBezTo>
                    <a:pt x="17262" y="1"/>
                    <a:pt x="15934" y="417"/>
                    <a:pt x="15751" y="939"/>
                  </a:cubicBezTo>
                  <a:cubicBezTo>
                    <a:pt x="15526" y="1550"/>
                    <a:pt x="15108" y="3447"/>
                    <a:pt x="15366" y="7722"/>
                  </a:cubicBezTo>
                  <a:cubicBezTo>
                    <a:pt x="15623" y="11965"/>
                    <a:pt x="15591" y="17429"/>
                    <a:pt x="15591" y="17429"/>
                  </a:cubicBezTo>
                  <a:cubicBezTo>
                    <a:pt x="15591" y="17429"/>
                    <a:pt x="13598" y="21737"/>
                    <a:pt x="12923" y="23280"/>
                  </a:cubicBezTo>
                  <a:cubicBezTo>
                    <a:pt x="12248" y="24823"/>
                    <a:pt x="1" y="43499"/>
                    <a:pt x="1" y="43499"/>
                  </a:cubicBezTo>
                  <a:lnTo>
                    <a:pt x="10158" y="49124"/>
                  </a:lnTo>
                  <a:cubicBezTo>
                    <a:pt x="10158" y="49124"/>
                    <a:pt x="13694" y="45620"/>
                    <a:pt x="15366" y="44206"/>
                  </a:cubicBezTo>
                  <a:cubicBezTo>
                    <a:pt x="17069" y="42759"/>
                    <a:pt x="28320" y="28294"/>
                    <a:pt x="28159" y="27394"/>
                  </a:cubicBezTo>
                  <a:cubicBezTo>
                    <a:pt x="27998" y="26494"/>
                    <a:pt x="23305" y="21608"/>
                    <a:pt x="23305" y="21608"/>
                  </a:cubicBezTo>
                  <a:cubicBezTo>
                    <a:pt x="23305" y="21608"/>
                    <a:pt x="22437" y="9265"/>
                    <a:pt x="22341" y="8879"/>
                  </a:cubicBezTo>
                  <a:cubicBezTo>
                    <a:pt x="22244" y="8493"/>
                    <a:pt x="20669" y="521"/>
                    <a:pt x="20669" y="521"/>
                  </a:cubicBezTo>
                  <a:cubicBezTo>
                    <a:pt x="20669" y="521"/>
                    <a:pt x="20830" y="361"/>
                    <a:pt x="19384" y="71"/>
                  </a:cubicBezTo>
                  <a:cubicBezTo>
                    <a:pt x="19112" y="23"/>
                    <a:pt x="18823" y="1"/>
                    <a:pt x="1853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500;p61">
              <a:extLst>
                <a:ext uri="{FF2B5EF4-FFF2-40B4-BE49-F238E27FC236}">
                  <a16:creationId xmlns:a16="http://schemas.microsoft.com/office/drawing/2014/main" id="{29F27D5C-F9EA-493B-B5D9-9F5598E29912}"/>
                </a:ext>
              </a:extLst>
            </p:cNvPr>
            <p:cNvSpPr/>
            <p:nvPr/>
          </p:nvSpPr>
          <p:spPr>
            <a:xfrm>
              <a:off x="1745500" y="2526000"/>
              <a:ext cx="524775" cy="1109800"/>
            </a:xfrm>
            <a:custGeom>
              <a:avLst/>
              <a:gdLst/>
              <a:ahLst/>
              <a:cxnLst/>
              <a:rect l="l" t="t" r="r" b="b"/>
              <a:pathLst>
                <a:path w="20991" h="44392" extrusionOk="0">
                  <a:moveTo>
                    <a:pt x="14144" y="0"/>
                  </a:moveTo>
                  <a:lnTo>
                    <a:pt x="14144" y="0"/>
                  </a:lnTo>
                  <a:cubicBezTo>
                    <a:pt x="13276" y="161"/>
                    <a:pt x="12537" y="483"/>
                    <a:pt x="12408" y="868"/>
                  </a:cubicBezTo>
                  <a:cubicBezTo>
                    <a:pt x="12183" y="1479"/>
                    <a:pt x="11765" y="3376"/>
                    <a:pt x="12023" y="7651"/>
                  </a:cubicBezTo>
                  <a:cubicBezTo>
                    <a:pt x="12280" y="11894"/>
                    <a:pt x="12248" y="17358"/>
                    <a:pt x="12248" y="17358"/>
                  </a:cubicBezTo>
                  <a:cubicBezTo>
                    <a:pt x="12248" y="17358"/>
                    <a:pt x="12119" y="17712"/>
                    <a:pt x="11862" y="18194"/>
                  </a:cubicBezTo>
                  <a:lnTo>
                    <a:pt x="12087" y="20219"/>
                  </a:lnTo>
                  <a:lnTo>
                    <a:pt x="1" y="39892"/>
                  </a:lnTo>
                  <a:lnTo>
                    <a:pt x="7137" y="44392"/>
                  </a:lnTo>
                  <a:lnTo>
                    <a:pt x="17359" y="34009"/>
                  </a:lnTo>
                  <a:lnTo>
                    <a:pt x="18580" y="36227"/>
                  </a:lnTo>
                  <a:cubicBezTo>
                    <a:pt x="19416" y="35166"/>
                    <a:pt x="20219" y="34074"/>
                    <a:pt x="20991" y="33045"/>
                  </a:cubicBezTo>
                  <a:cubicBezTo>
                    <a:pt x="20444" y="28995"/>
                    <a:pt x="20027" y="25234"/>
                    <a:pt x="20316" y="24559"/>
                  </a:cubicBezTo>
                  <a:cubicBezTo>
                    <a:pt x="20927" y="22984"/>
                    <a:pt x="19544" y="21762"/>
                    <a:pt x="17680" y="20219"/>
                  </a:cubicBezTo>
                  <a:cubicBezTo>
                    <a:pt x="15816" y="18644"/>
                    <a:pt x="16555" y="16651"/>
                    <a:pt x="16555" y="16651"/>
                  </a:cubicBezTo>
                  <a:lnTo>
                    <a:pt x="14112" y="14015"/>
                  </a:lnTo>
                  <a:cubicBezTo>
                    <a:pt x="14112" y="14015"/>
                    <a:pt x="14273" y="5497"/>
                    <a:pt x="14112" y="2090"/>
                  </a:cubicBezTo>
                  <a:cubicBezTo>
                    <a:pt x="14080" y="1543"/>
                    <a:pt x="14112" y="836"/>
                    <a:pt x="14144" y="0"/>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3501;p61">
              <a:extLst>
                <a:ext uri="{FF2B5EF4-FFF2-40B4-BE49-F238E27FC236}">
                  <a16:creationId xmlns:a16="http://schemas.microsoft.com/office/drawing/2014/main" id="{4A5F524C-BF6E-4C07-A08B-3B31781F1F2F}"/>
                </a:ext>
              </a:extLst>
            </p:cNvPr>
            <p:cNvSpPr/>
            <p:nvPr/>
          </p:nvSpPr>
          <p:spPr>
            <a:xfrm>
              <a:off x="1745500" y="2598325"/>
              <a:ext cx="511925" cy="1037475"/>
            </a:xfrm>
            <a:custGeom>
              <a:avLst/>
              <a:gdLst/>
              <a:ahLst/>
              <a:cxnLst/>
              <a:rect l="l" t="t" r="r" b="b"/>
              <a:pathLst>
                <a:path w="20477" h="41499" extrusionOk="0">
                  <a:moveTo>
                    <a:pt x="14144" y="0"/>
                  </a:moveTo>
                  <a:cubicBezTo>
                    <a:pt x="13566" y="129"/>
                    <a:pt x="13083" y="290"/>
                    <a:pt x="12633" y="483"/>
                  </a:cubicBezTo>
                  <a:lnTo>
                    <a:pt x="12601" y="483"/>
                  </a:lnTo>
                  <a:cubicBezTo>
                    <a:pt x="12473" y="515"/>
                    <a:pt x="12376" y="579"/>
                    <a:pt x="12248" y="643"/>
                  </a:cubicBezTo>
                  <a:cubicBezTo>
                    <a:pt x="12215" y="1093"/>
                    <a:pt x="12215" y="1608"/>
                    <a:pt x="12215" y="2186"/>
                  </a:cubicBezTo>
                  <a:cubicBezTo>
                    <a:pt x="12215" y="2926"/>
                    <a:pt x="12215" y="3761"/>
                    <a:pt x="12280" y="4726"/>
                  </a:cubicBezTo>
                  <a:cubicBezTo>
                    <a:pt x="12505" y="8037"/>
                    <a:pt x="12537" y="12087"/>
                    <a:pt x="12537" y="13726"/>
                  </a:cubicBezTo>
                  <a:cubicBezTo>
                    <a:pt x="12537" y="14208"/>
                    <a:pt x="12537" y="14498"/>
                    <a:pt x="12537" y="14498"/>
                  </a:cubicBezTo>
                  <a:lnTo>
                    <a:pt x="12505" y="14594"/>
                  </a:lnTo>
                  <a:cubicBezTo>
                    <a:pt x="12505" y="14594"/>
                    <a:pt x="12376" y="14851"/>
                    <a:pt x="12183" y="15301"/>
                  </a:cubicBezTo>
                  <a:cubicBezTo>
                    <a:pt x="12087" y="15430"/>
                    <a:pt x="12023" y="15623"/>
                    <a:pt x="11926" y="15815"/>
                  </a:cubicBezTo>
                  <a:lnTo>
                    <a:pt x="12087" y="17326"/>
                  </a:lnTo>
                  <a:lnTo>
                    <a:pt x="1" y="36999"/>
                  </a:lnTo>
                  <a:lnTo>
                    <a:pt x="7137" y="41499"/>
                  </a:lnTo>
                  <a:lnTo>
                    <a:pt x="16973" y="31534"/>
                  </a:lnTo>
                  <a:cubicBezTo>
                    <a:pt x="16941" y="31502"/>
                    <a:pt x="16941" y="31502"/>
                    <a:pt x="16941" y="31502"/>
                  </a:cubicBezTo>
                  <a:cubicBezTo>
                    <a:pt x="16362" y="30538"/>
                    <a:pt x="15976" y="29895"/>
                    <a:pt x="15944" y="29863"/>
                  </a:cubicBezTo>
                  <a:lnTo>
                    <a:pt x="20477" y="25877"/>
                  </a:lnTo>
                  <a:cubicBezTo>
                    <a:pt x="20316" y="24462"/>
                    <a:pt x="20219" y="23273"/>
                    <a:pt x="20219" y="22502"/>
                  </a:cubicBezTo>
                  <a:cubicBezTo>
                    <a:pt x="20219" y="22084"/>
                    <a:pt x="20252" y="21794"/>
                    <a:pt x="20316" y="21666"/>
                  </a:cubicBezTo>
                  <a:cubicBezTo>
                    <a:pt x="20412" y="21409"/>
                    <a:pt x="20444" y="21151"/>
                    <a:pt x="20444" y="20926"/>
                  </a:cubicBezTo>
                  <a:cubicBezTo>
                    <a:pt x="20477" y="19673"/>
                    <a:pt x="19223" y="18612"/>
                    <a:pt x="17680" y="17326"/>
                  </a:cubicBezTo>
                  <a:cubicBezTo>
                    <a:pt x="16651" y="16458"/>
                    <a:pt x="16426" y="15462"/>
                    <a:pt x="16426" y="14723"/>
                  </a:cubicBezTo>
                  <a:cubicBezTo>
                    <a:pt x="16426" y="14144"/>
                    <a:pt x="16555" y="13758"/>
                    <a:pt x="16555" y="13758"/>
                  </a:cubicBezTo>
                  <a:lnTo>
                    <a:pt x="14112" y="11122"/>
                  </a:lnTo>
                  <a:cubicBezTo>
                    <a:pt x="14112" y="11122"/>
                    <a:pt x="14176" y="7329"/>
                    <a:pt x="14176" y="3793"/>
                  </a:cubicBezTo>
                  <a:cubicBezTo>
                    <a:pt x="14176" y="2411"/>
                    <a:pt x="14176" y="1061"/>
                    <a:pt x="14144" y="0"/>
                  </a:cubicBez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502;p61">
              <a:extLst>
                <a:ext uri="{FF2B5EF4-FFF2-40B4-BE49-F238E27FC236}">
                  <a16:creationId xmlns:a16="http://schemas.microsoft.com/office/drawing/2014/main" id="{6ED57205-0943-4AC7-B297-1A88C55F7F3D}"/>
                </a:ext>
              </a:extLst>
            </p:cNvPr>
            <p:cNvSpPr/>
            <p:nvPr/>
          </p:nvSpPr>
          <p:spPr>
            <a:xfrm>
              <a:off x="1655500" y="2517150"/>
              <a:ext cx="716850" cy="1242100"/>
            </a:xfrm>
            <a:custGeom>
              <a:avLst/>
              <a:gdLst/>
              <a:ahLst/>
              <a:cxnLst/>
              <a:rect l="l" t="t" r="r" b="b"/>
              <a:pathLst>
                <a:path w="28674" h="49684" extrusionOk="0">
                  <a:moveTo>
                    <a:pt x="18741" y="547"/>
                  </a:moveTo>
                  <a:cubicBezTo>
                    <a:pt x="19062" y="547"/>
                    <a:pt x="19319" y="579"/>
                    <a:pt x="19608" y="612"/>
                  </a:cubicBezTo>
                  <a:cubicBezTo>
                    <a:pt x="20155" y="740"/>
                    <a:pt x="20476" y="837"/>
                    <a:pt x="20605" y="901"/>
                  </a:cubicBezTo>
                  <a:lnTo>
                    <a:pt x="20680" y="926"/>
                  </a:lnTo>
                  <a:lnTo>
                    <a:pt x="20680" y="926"/>
                  </a:lnTo>
                  <a:cubicBezTo>
                    <a:pt x="20746" y="1266"/>
                    <a:pt x="21097" y="3063"/>
                    <a:pt x="21473" y="4887"/>
                  </a:cubicBezTo>
                  <a:cubicBezTo>
                    <a:pt x="21666" y="5915"/>
                    <a:pt x="21859" y="6944"/>
                    <a:pt x="22019" y="7748"/>
                  </a:cubicBezTo>
                  <a:cubicBezTo>
                    <a:pt x="22116" y="8133"/>
                    <a:pt x="22180" y="8487"/>
                    <a:pt x="22244" y="8744"/>
                  </a:cubicBezTo>
                  <a:cubicBezTo>
                    <a:pt x="22276" y="9001"/>
                    <a:pt x="22309" y="9162"/>
                    <a:pt x="22341" y="9226"/>
                  </a:cubicBezTo>
                  <a:cubicBezTo>
                    <a:pt x="22341" y="9226"/>
                    <a:pt x="22341" y="9323"/>
                    <a:pt x="22373" y="9419"/>
                  </a:cubicBezTo>
                  <a:cubicBezTo>
                    <a:pt x="22469" y="10319"/>
                    <a:pt x="22694" y="13469"/>
                    <a:pt x="22887" y="16362"/>
                  </a:cubicBezTo>
                  <a:cubicBezTo>
                    <a:pt x="22984" y="17809"/>
                    <a:pt x="23080" y="19191"/>
                    <a:pt x="23177" y="20220"/>
                  </a:cubicBezTo>
                  <a:cubicBezTo>
                    <a:pt x="23241" y="21248"/>
                    <a:pt x="23273" y="21923"/>
                    <a:pt x="23273" y="21923"/>
                  </a:cubicBezTo>
                  <a:cubicBezTo>
                    <a:pt x="23273" y="21988"/>
                    <a:pt x="23305" y="22052"/>
                    <a:pt x="23369" y="22084"/>
                  </a:cubicBezTo>
                  <a:cubicBezTo>
                    <a:pt x="23369" y="22084"/>
                    <a:pt x="23659" y="22373"/>
                    <a:pt x="24077" y="22856"/>
                  </a:cubicBezTo>
                  <a:cubicBezTo>
                    <a:pt x="24752" y="23563"/>
                    <a:pt x="25748" y="24656"/>
                    <a:pt x="26584" y="25620"/>
                  </a:cubicBezTo>
                  <a:cubicBezTo>
                    <a:pt x="27034" y="26134"/>
                    <a:pt x="27387" y="26584"/>
                    <a:pt x="27677" y="26970"/>
                  </a:cubicBezTo>
                  <a:cubicBezTo>
                    <a:pt x="27837" y="27163"/>
                    <a:pt x="27934" y="27324"/>
                    <a:pt x="28030" y="27452"/>
                  </a:cubicBezTo>
                  <a:cubicBezTo>
                    <a:pt x="28080" y="27576"/>
                    <a:pt x="28129" y="27662"/>
                    <a:pt x="28150" y="27709"/>
                  </a:cubicBezTo>
                  <a:lnTo>
                    <a:pt x="28127" y="27709"/>
                  </a:lnTo>
                  <a:cubicBezTo>
                    <a:pt x="28127" y="27742"/>
                    <a:pt x="28062" y="27870"/>
                    <a:pt x="27998" y="28031"/>
                  </a:cubicBezTo>
                  <a:cubicBezTo>
                    <a:pt x="27645" y="28706"/>
                    <a:pt x="26777" y="29992"/>
                    <a:pt x="25652" y="31535"/>
                  </a:cubicBezTo>
                  <a:cubicBezTo>
                    <a:pt x="23948" y="33849"/>
                    <a:pt x="21698" y="36806"/>
                    <a:pt x="19705" y="39281"/>
                  </a:cubicBezTo>
                  <a:cubicBezTo>
                    <a:pt x="18708" y="40535"/>
                    <a:pt x="17776" y="41660"/>
                    <a:pt x="17037" y="42560"/>
                  </a:cubicBezTo>
                  <a:cubicBezTo>
                    <a:pt x="16298" y="43428"/>
                    <a:pt x="15719" y="44039"/>
                    <a:pt x="15462" y="44264"/>
                  </a:cubicBezTo>
                  <a:cubicBezTo>
                    <a:pt x="13957" y="45541"/>
                    <a:pt x="11024" y="48423"/>
                    <a:pt x="10359" y="49079"/>
                  </a:cubicBezTo>
                  <a:lnTo>
                    <a:pt x="10359" y="49079"/>
                  </a:lnTo>
                  <a:lnTo>
                    <a:pt x="627" y="43690"/>
                  </a:lnTo>
                  <a:lnTo>
                    <a:pt x="627" y="43690"/>
                  </a:lnTo>
                  <a:cubicBezTo>
                    <a:pt x="1267" y="42712"/>
                    <a:pt x="3940" y="38627"/>
                    <a:pt x="6686" y="34395"/>
                  </a:cubicBezTo>
                  <a:cubicBezTo>
                    <a:pt x="8262" y="31985"/>
                    <a:pt x="9869" y="29509"/>
                    <a:pt x="11090" y="27517"/>
                  </a:cubicBezTo>
                  <a:cubicBezTo>
                    <a:pt x="11733" y="26552"/>
                    <a:pt x="12247" y="25684"/>
                    <a:pt x="12665" y="25009"/>
                  </a:cubicBezTo>
                  <a:cubicBezTo>
                    <a:pt x="13051" y="24366"/>
                    <a:pt x="13308" y="23916"/>
                    <a:pt x="13437" y="23691"/>
                  </a:cubicBezTo>
                  <a:cubicBezTo>
                    <a:pt x="13758" y="22920"/>
                    <a:pt x="14433" y="21441"/>
                    <a:pt x="15012" y="20188"/>
                  </a:cubicBezTo>
                  <a:cubicBezTo>
                    <a:pt x="15301" y="19545"/>
                    <a:pt x="15590" y="18966"/>
                    <a:pt x="15783" y="18548"/>
                  </a:cubicBezTo>
                  <a:cubicBezTo>
                    <a:pt x="15976" y="18098"/>
                    <a:pt x="16105" y="17841"/>
                    <a:pt x="16105" y="17841"/>
                  </a:cubicBezTo>
                  <a:lnTo>
                    <a:pt x="16137" y="17745"/>
                  </a:lnTo>
                  <a:cubicBezTo>
                    <a:pt x="16137" y="17745"/>
                    <a:pt x="16137" y="17455"/>
                    <a:pt x="16137" y="16973"/>
                  </a:cubicBezTo>
                  <a:cubicBezTo>
                    <a:pt x="16137" y="15334"/>
                    <a:pt x="16105" y="11284"/>
                    <a:pt x="15880" y="7973"/>
                  </a:cubicBezTo>
                  <a:cubicBezTo>
                    <a:pt x="15815" y="7008"/>
                    <a:pt x="15815" y="6173"/>
                    <a:pt x="15815" y="5433"/>
                  </a:cubicBezTo>
                  <a:cubicBezTo>
                    <a:pt x="15815" y="2958"/>
                    <a:pt x="16105" y="1737"/>
                    <a:pt x="16265" y="1287"/>
                  </a:cubicBezTo>
                  <a:cubicBezTo>
                    <a:pt x="16265" y="1254"/>
                    <a:pt x="16330" y="1158"/>
                    <a:pt x="16490" y="1062"/>
                  </a:cubicBezTo>
                  <a:cubicBezTo>
                    <a:pt x="16683" y="933"/>
                    <a:pt x="17037" y="804"/>
                    <a:pt x="17455" y="708"/>
                  </a:cubicBezTo>
                  <a:cubicBezTo>
                    <a:pt x="17841" y="612"/>
                    <a:pt x="18291" y="547"/>
                    <a:pt x="18741" y="547"/>
                  </a:cubicBezTo>
                  <a:close/>
                  <a:moveTo>
                    <a:pt x="18741" y="1"/>
                  </a:moveTo>
                  <a:cubicBezTo>
                    <a:pt x="18098" y="1"/>
                    <a:pt x="17423" y="129"/>
                    <a:pt x="16908" y="290"/>
                  </a:cubicBezTo>
                  <a:cubicBezTo>
                    <a:pt x="16619" y="387"/>
                    <a:pt x="16394" y="483"/>
                    <a:pt x="16201" y="612"/>
                  </a:cubicBezTo>
                  <a:cubicBezTo>
                    <a:pt x="16008" y="772"/>
                    <a:pt x="15848" y="901"/>
                    <a:pt x="15751" y="1126"/>
                  </a:cubicBezTo>
                  <a:cubicBezTo>
                    <a:pt x="15558" y="1640"/>
                    <a:pt x="15269" y="2926"/>
                    <a:pt x="15269" y="5433"/>
                  </a:cubicBezTo>
                  <a:cubicBezTo>
                    <a:pt x="15269" y="6173"/>
                    <a:pt x="15301" y="7040"/>
                    <a:pt x="15365" y="8005"/>
                  </a:cubicBezTo>
                  <a:cubicBezTo>
                    <a:pt x="15558" y="11316"/>
                    <a:pt x="15590" y="15334"/>
                    <a:pt x="15590" y="16973"/>
                  </a:cubicBezTo>
                  <a:cubicBezTo>
                    <a:pt x="15590" y="17362"/>
                    <a:pt x="15590" y="17605"/>
                    <a:pt x="15590" y="17684"/>
                  </a:cubicBezTo>
                  <a:lnTo>
                    <a:pt x="15590" y="17684"/>
                  </a:lnTo>
                  <a:cubicBezTo>
                    <a:pt x="15329" y="18236"/>
                    <a:pt x="13547" y="22008"/>
                    <a:pt x="12922" y="23466"/>
                  </a:cubicBezTo>
                  <a:cubicBezTo>
                    <a:pt x="12858" y="23627"/>
                    <a:pt x="12601" y="24109"/>
                    <a:pt x="12215" y="24752"/>
                  </a:cubicBezTo>
                  <a:cubicBezTo>
                    <a:pt x="10801" y="27034"/>
                    <a:pt x="7779" y="31760"/>
                    <a:pt x="5079" y="35906"/>
                  </a:cubicBezTo>
                  <a:cubicBezTo>
                    <a:pt x="3729" y="37996"/>
                    <a:pt x="2476" y="39924"/>
                    <a:pt x="1543" y="41339"/>
                  </a:cubicBezTo>
                  <a:cubicBezTo>
                    <a:pt x="1093" y="42046"/>
                    <a:pt x="708" y="42624"/>
                    <a:pt x="450" y="43010"/>
                  </a:cubicBezTo>
                  <a:cubicBezTo>
                    <a:pt x="193" y="43396"/>
                    <a:pt x="33" y="43621"/>
                    <a:pt x="33" y="43621"/>
                  </a:cubicBezTo>
                  <a:cubicBezTo>
                    <a:pt x="0" y="43685"/>
                    <a:pt x="0" y="43782"/>
                    <a:pt x="0" y="43846"/>
                  </a:cubicBezTo>
                  <a:cubicBezTo>
                    <a:pt x="33" y="43910"/>
                    <a:pt x="65" y="43974"/>
                    <a:pt x="129" y="44007"/>
                  </a:cubicBezTo>
                  <a:lnTo>
                    <a:pt x="10287" y="49664"/>
                  </a:lnTo>
                  <a:cubicBezTo>
                    <a:pt x="10322" y="49676"/>
                    <a:pt x="10362" y="49683"/>
                    <a:pt x="10402" y="49683"/>
                  </a:cubicBezTo>
                  <a:cubicBezTo>
                    <a:pt x="10473" y="49683"/>
                    <a:pt x="10547" y="49661"/>
                    <a:pt x="10608" y="49600"/>
                  </a:cubicBezTo>
                  <a:cubicBezTo>
                    <a:pt x="10608" y="49600"/>
                    <a:pt x="10833" y="49375"/>
                    <a:pt x="11187" y="49021"/>
                  </a:cubicBezTo>
                  <a:cubicBezTo>
                    <a:pt x="12247" y="47993"/>
                    <a:pt x="14562" y="45742"/>
                    <a:pt x="15815" y="44682"/>
                  </a:cubicBezTo>
                  <a:cubicBezTo>
                    <a:pt x="16040" y="44489"/>
                    <a:pt x="16394" y="44103"/>
                    <a:pt x="16876" y="43557"/>
                  </a:cubicBezTo>
                  <a:cubicBezTo>
                    <a:pt x="18516" y="41724"/>
                    <a:pt x="21441" y="38028"/>
                    <a:pt x="23980" y="34685"/>
                  </a:cubicBezTo>
                  <a:cubicBezTo>
                    <a:pt x="25234" y="33013"/>
                    <a:pt x="26391" y="31406"/>
                    <a:pt x="27259" y="30184"/>
                  </a:cubicBezTo>
                  <a:cubicBezTo>
                    <a:pt x="27677" y="29574"/>
                    <a:pt x="28030" y="29027"/>
                    <a:pt x="28255" y="28642"/>
                  </a:cubicBezTo>
                  <a:cubicBezTo>
                    <a:pt x="28384" y="28417"/>
                    <a:pt x="28480" y="28256"/>
                    <a:pt x="28545" y="28095"/>
                  </a:cubicBezTo>
                  <a:cubicBezTo>
                    <a:pt x="28577" y="28031"/>
                    <a:pt x="28609" y="27967"/>
                    <a:pt x="28641" y="27902"/>
                  </a:cubicBezTo>
                  <a:cubicBezTo>
                    <a:pt x="28673" y="27838"/>
                    <a:pt x="28673" y="27774"/>
                    <a:pt x="28673" y="27709"/>
                  </a:cubicBezTo>
                  <a:lnTo>
                    <a:pt x="28673" y="27645"/>
                  </a:lnTo>
                  <a:cubicBezTo>
                    <a:pt x="28641" y="27452"/>
                    <a:pt x="28512" y="27259"/>
                    <a:pt x="28384" y="27034"/>
                  </a:cubicBezTo>
                  <a:cubicBezTo>
                    <a:pt x="27837" y="26231"/>
                    <a:pt x="26712" y="24913"/>
                    <a:pt x="25684" y="23788"/>
                  </a:cubicBezTo>
                  <a:cubicBezTo>
                    <a:pt x="24804" y="22826"/>
                    <a:pt x="24019" y="21982"/>
                    <a:pt x="23810" y="21757"/>
                  </a:cubicBezTo>
                  <a:lnTo>
                    <a:pt x="23810" y="21757"/>
                  </a:lnTo>
                  <a:cubicBezTo>
                    <a:pt x="23764" y="21131"/>
                    <a:pt x="23567" y="18418"/>
                    <a:pt x="23369" y="15655"/>
                  </a:cubicBezTo>
                  <a:cubicBezTo>
                    <a:pt x="23273" y="14080"/>
                    <a:pt x="23144" y="12505"/>
                    <a:pt x="23048" y="11284"/>
                  </a:cubicBezTo>
                  <a:cubicBezTo>
                    <a:pt x="23016" y="10673"/>
                    <a:pt x="22984" y="10158"/>
                    <a:pt x="22919" y="9805"/>
                  </a:cubicBezTo>
                  <a:cubicBezTo>
                    <a:pt x="22919" y="9612"/>
                    <a:pt x="22919" y="9451"/>
                    <a:pt x="22887" y="9355"/>
                  </a:cubicBezTo>
                  <a:cubicBezTo>
                    <a:pt x="22887" y="9291"/>
                    <a:pt x="22887" y="9226"/>
                    <a:pt x="22887" y="9194"/>
                  </a:cubicBezTo>
                  <a:lnTo>
                    <a:pt x="22855" y="9098"/>
                  </a:lnTo>
                  <a:cubicBezTo>
                    <a:pt x="22855" y="9066"/>
                    <a:pt x="22823" y="8873"/>
                    <a:pt x="22759" y="8648"/>
                  </a:cubicBezTo>
                  <a:cubicBezTo>
                    <a:pt x="22566" y="7748"/>
                    <a:pt x="22180" y="5787"/>
                    <a:pt x="21826" y="4019"/>
                  </a:cubicBezTo>
                  <a:cubicBezTo>
                    <a:pt x="21666" y="3151"/>
                    <a:pt x="21505" y="2347"/>
                    <a:pt x="21376" y="1737"/>
                  </a:cubicBezTo>
                  <a:cubicBezTo>
                    <a:pt x="21248" y="1126"/>
                    <a:pt x="21184" y="772"/>
                    <a:pt x="21184" y="772"/>
                  </a:cubicBezTo>
                  <a:lnTo>
                    <a:pt x="21182" y="772"/>
                  </a:lnTo>
                  <a:lnTo>
                    <a:pt x="21182" y="772"/>
                  </a:lnTo>
                  <a:cubicBezTo>
                    <a:pt x="21173" y="660"/>
                    <a:pt x="21114" y="577"/>
                    <a:pt x="21055" y="547"/>
                  </a:cubicBezTo>
                  <a:cubicBezTo>
                    <a:pt x="20959" y="451"/>
                    <a:pt x="20862" y="387"/>
                    <a:pt x="20637" y="322"/>
                  </a:cubicBezTo>
                  <a:cubicBezTo>
                    <a:pt x="20444" y="258"/>
                    <a:pt x="20155" y="194"/>
                    <a:pt x="19705" y="97"/>
                  </a:cubicBezTo>
                  <a:cubicBezTo>
                    <a:pt x="19383" y="33"/>
                    <a:pt x="19062" y="1"/>
                    <a:pt x="18741"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3503;p61">
              <a:extLst>
                <a:ext uri="{FF2B5EF4-FFF2-40B4-BE49-F238E27FC236}">
                  <a16:creationId xmlns:a16="http://schemas.microsoft.com/office/drawing/2014/main" id="{BF837211-C850-4F88-90D8-BB8A716066E9}"/>
                </a:ext>
              </a:extLst>
            </p:cNvPr>
            <p:cNvSpPr/>
            <p:nvPr/>
          </p:nvSpPr>
          <p:spPr>
            <a:xfrm>
              <a:off x="2159350" y="2939125"/>
              <a:ext cx="140675" cy="185600"/>
            </a:xfrm>
            <a:custGeom>
              <a:avLst/>
              <a:gdLst/>
              <a:ahLst/>
              <a:cxnLst/>
              <a:rect l="l" t="t" r="r" b="b"/>
              <a:pathLst>
                <a:path w="5627" h="7424" extrusionOk="0">
                  <a:moveTo>
                    <a:pt x="934" y="0"/>
                  </a:moveTo>
                  <a:cubicBezTo>
                    <a:pt x="442" y="0"/>
                    <a:pt x="1" y="126"/>
                    <a:pt x="1" y="126"/>
                  </a:cubicBezTo>
                  <a:cubicBezTo>
                    <a:pt x="1" y="126"/>
                    <a:pt x="1" y="2859"/>
                    <a:pt x="1319" y="4530"/>
                  </a:cubicBezTo>
                  <a:cubicBezTo>
                    <a:pt x="2637" y="6169"/>
                    <a:pt x="5626" y="7423"/>
                    <a:pt x="5626" y="7423"/>
                  </a:cubicBezTo>
                  <a:cubicBezTo>
                    <a:pt x="5626" y="7423"/>
                    <a:pt x="4726" y="5269"/>
                    <a:pt x="4598" y="4626"/>
                  </a:cubicBezTo>
                  <a:cubicBezTo>
                    <a:pt x="4469" y="3984"/>
                    <a:pt x="3569" y="3534"/>
                    <a:pt x="3055" y="2634"/>
                  </a:cubicBezTo>
                  <a:cubicBezTo>
                    <a:pt x="2540" y="1733"/>
                    <a:pt x="1962" y="319"/>
                    <a:pt x="1962" y="319"/>
                  </a:cubicBezTo>
                  <a:cubicBezTo>
                    <a:pt x="1700" y="71"/>
                    <a:pt x="1302" y="0"/>
                    <a:pt x="93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3504;p61">
              <a:extLst>
                <a:ext uri="{FF2B5EF4-FFF2-40B4-BE49-F238E27FC236}">
                  <a16:creationId xmlns:a16="http://schemas.microsoft.com/office/drawing/2014/main" id="{5049E01C-8655-427E-8BC9-104CF4831131}"/>
                </a:ext>
              </a:extLst>
            </p:cNvPr>
            <p:cNvSpPr/>
            <p:nvPr/>
          </p:nvSpPr>
          <p:spPr>
            <a:xfrm>
              <a:off x="2152925" y="2932625"/>
              <a:ext cx="154325" cy="199000"/>
            </a:xfrm>
            <a:custGeom>
              <a:avLst/>
              <a:gdLst/>
              <a:ahLst/>
              <a:cxnLst/>
              <a:rect l="l" t="t" r="r" b="b"/>
              <a:pathLst>
                <a:path w="6173" h="7960" extrusionOk="0">
                  <a:moveTo>
                    <a:pt x="1158" y="547"/>
                  </a:moveTo>
                  <a:cubicBezTo>
                    <a:pt x="1459" y="547"/>
                    <a:pt x="1789" y="603"/>
                    <a:pt x="1988" y="769"/>
                  </a:cubicBezTo>
                  <a:lnTo>
                    <a:pt x="1988" y="769"/>
                  </a:lnTo>
                  <a:cubicBezTo>
                    <a:pt x="2106" y="1047"/>
                    <a:pt x="2609" y="2207"/>
                    <a:pt x="3087" y="3022"/>
                  </a:cubicBezTo>
                  <a:cubicBezTo>
                    <a:pt x="3376" y="3504"/>
                    <a:pt x="3730" y="3858"/>
                    <a:pt x="4051" y="4179"/>
                  </a:cubicBezTo>
                  <a:cubicBezTo>
                    <a:pt x="4212" y="4308"/>
                    <a:pt x="4340" y="4469"/>
                    <a:pt x="4437" y="4597"/>
                  </a:cubicBezTo>
                  <a:cubicBezTo>
                    <a:pt x="4533" y="4726"/>
                    <a:pt x="4597" y="4822"/>
                    <a:pt x="4597" y="4919"/>
                  </a:cubicBezTo>
                  <a:cubicBezTo>
                    <a:pt x="4630" y="5111"/>
                    <a:pt x="4726" y="5369"/>
                    <a:pt x="4822" y="5690"/>
                  </a:cubicBezTo>
                  <a:cubicBezTo>
                    <a:pt x="4999" y="6166"/>
                    <a:pt x="5223" y="6747"/>
                    <a:pt x="5390" y="7176"/>
                  </a:cubicBezTo>
                  <a:lnTo>
                    <a:pt x="5390" y="7176"/>
                  </a:lnTo>
                  <a:cubicBezTo>
                    <a:pt x="5028" y="6998"/>
                    <a:pt x="4537" y="6740"/>
                    <a:pt x="4019" y="6429"/>
                  </a:cubicBezTo>
                  <a:cubicBezTo>
                    <a:pt x="3183" y="5947"/>
                    <a:pt x="2315" y="5304"/>
                    <a:pt x="1769" y="4597"/>
                  </a:cubicBezTo>
                  <a:cubicBezTo>
                    <a:pt x="1190" y="3858"/>
                    <a:pt x="869" y="2829"/>
                    <a:pt x="708" y="1993"/>
                  </a:cubicBezTo>
                  <a:cubicBezTo>
                    <a:pt x="595" y="1385"/>
                    <a:pt x="562" y="871"/>
                    <a:pt x="552" y="596"/>
                  </a:cubicBezTo>
                  <a:lnTo>
                    <a:pt x="552" y="596"/>
                  </a:lnTo>
                  <a:cubicBezTo>
                    <a:pt x="704" y="570"/>
                    <a:pt x="925" y="547"/>
                    <a:pt x="1158" y="547"/>
                  </a:cubicBezTo>
                  <a:close/>
                  <a:moveTo>
                    <a:pt x="1158" y="1"/>
                  </a:moveTo>
                  <a:cubicBezTo>
                    <a:pt x="644" y="1"/>
                    <a:pt x="226" y="129"/>
                    <a:pt x="194" y="129"/>
                  </a:cubicBezTo>
                  <a:cubicBezTo>
                    <a:pt x="97" y="161"/>
                    <a:pt x="33" y="226"/>
                    <a:pt x="1" y="322"/>
                  </a:cubicBezTo>
                  <a:lnTo>
                    <a:pt x="1" y="386"/>
                  </a:lnTo>
                  <a:cubicBezTo>
                    <a:pt x="1" y="483"/>
                    <a:pt x="1" y="1190"/>
                    <a:pt x="162" y="2090"/>
                  </a:cubicBezTo>
                  <a:cubicBezTo>
                    <a:pt x="354" y="2990"/>
                    <a:pt x="676" y="4083"/>
                    <a:pt x="1351" y="4951"/>
                  </a:cubicBezTo>
                  <a:cubicBezTo>
                    <a:pt x="2058" y="5819"/>
                    <a:pt x="3151" y="6558"/>
                    <a:pt x="4083" y="7104"/>
                  </a:cubicBezTo>
                  <a:cubicBezTo>
                    <a:pt x="5015" y="7619"/>
                    <a:pt x="5787" y="7940"/>
                    <a:pt x="5787" y="7940"/>
                  </a:cubicBezTo>
                  <a:cubicBezTo>
                    <a:pt x="5822" y="7952"/>
                    <a:pt x="5857" y="7959"/>
                    <a:pt x="5893" y="7959"/>
                  </a:cubicBezTo>
                  <a:cubicBezTo>
                    <a:pt x="5954" y="7959"/>
                    <a:pt x="6015" y="7937"/>
                    <a:pt x="6076" y="7876"/>
                  </a:cubicBezTo>
                  <a:cubicBezTo>
                    <a:pt x="6140" y="7812"/>
                    <a:pt x="6173" y="7683"/>
                    <a:pt x="6140" y="7587"/>
                  </a:cubicBezTo>
                  <a:cubicBezTo>
                    <a:pt x="6140" y="7587"/>
                    <a:pt x="5915" y="7040"/>
                    <a:pt x="5690" y="6429"/>
                  </a:cubicBezTo>
                  <a:cubicBezTo>
                    <a:pt x="5562" y="6108"/>
                    <a:pt x="5433" y="5787"/>
                    <a:pt x="5337" y="5497"/>
                  </a:cubicBezTo>
                  <a:cubicBezTo>
                    <a:pt x="5240" y="5208"/>
                    <a:pt x="5144" y="4951"/>
                    <a:pt x="5144" y="4822"/>
                  </a:cubicBezTo>
                  <a:cubicBezTo>
                    <a:pt x="5080" y="4597"/>
                    <a:pt x="4983" y="4436"/>
                    <a:pt x="4855" y="4244"/>
                  </a:cubicBezTo>
                  <a:cubicBezTo>
                    <a:pt x="4469" y="3761"/>
                    <a:pt x="3890" y="3376"/>
                    <a:pt x="3537" y="2765"/>
                  </a:cubicBezTo>
                  <a:cubicBezTo>
                    <a:pt x="3280" y="2315"/>
                    <a:pt x="3022" y="1768"/>
                    <a:pt x="2829" y="1286"/>
                  </a:cubicBezTo>
                  <a:cubicBezTo>
                    <a:pt x="2701" y="1061"/>
                    <a:pt x="2637" y="868"/>
                    <a:pt x="2572" y="708"/>
                  </a:cubicBezTo>
                  <a:cubicBezTo>
                    <a:pt x="2508" y="579"/>
                    <a:pt x="2476" y="483"/>
                    <a:pt x="2476" y="483"/>
                  </a:cubicBezTo>
                  <a:lnTo>
                    <a:pt x="2412" y="386"/>
                  </a:lnTo>
                  <a:cubicBezTo>
                    <a:pt x="2026" y="65"/>
                    <a:pt x="1544" y="1"/>
                    <a:pt x="1158"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3505;p61">
              <a:extLst>
                <a:ext uri="{FF2B5EF4-FFF2-40B4-BE49-F238E27FC236}">
                  <a16:creationId xmlns:a16="http://schemas.microsoft.com/office/drawing/2014/main" id="{051BECC0-7CC5-4035-8997-3B08A1FA1212}"/>
                </a:ext>
              </a:extLst>
            </p:cNvPr>
            <p:cNvSpPr/>
            <p:nvPr/>
          </p:nvSpPr>
          <p:spPr>
            <a:xfrm>
              <a:off x="2144100" y="3174525"/>
              <a:ext cx="314225" cy="554975"/>
            </a:xfrm>
            <a:custGeom>
              <a:avLst/>
              <a:gdLst/>
              <a:ahLst/>
              <a:cxnLst/>
              <a:rect l="l" t="t" r="r" b="b"/>
              <a:pathLst>
                <a:path w="12569" h="22199" extrusionOk="0">
                  <a:moveTo>
                    <a:pt x="7683" y="0"/>
                  </a:moveTo>
                  <a:lnTo>
                    <a:pt x="0" y="6815"/>
                  </a:lnTo>
                  <a:cubicBezTo>
                    <a:pt x="0" y="6815"/>
                    <a:pt x="3118" y="11861"/>
                    <a:pt x="4565" y="14754"/>
                  </a:cubicBezTo>
                  <a:cubicBezTo>
                    <a:pt x="6043" y="17679"/>
                    <a:pt x="8004" y="21923"/>
                    <a:pt x="9676" y="22180"/>
                  </a:cubicBezTo>
                  <a:cubicBezTo>
                    <a:pt x="9758" y="22192"/>
                    <a:pt x="9839" y="22198"/>
                    <a:pt x="9918" y="22198"/>
                  </a:cubicBezTo>
                  <a:cubicBezTo>
                    <a:pt x="11474" y="22198"/>
                    <a:pt x="12380" y="19885"/>
                    <a:pt x="12472" y="18997"/>
                  </a:cubicBezTo>
                  <a:cubicBezTo>
                    <a:pt x="12569" y="18065"/>
                    <a:pt x="11186" y="16297"/>
                    <a:pt x="10640" y="12504"/>
                  </a:cubicBezTo>
                  <a:cubicBezTo>
                    <a:pt x="10061" y="8711"/>
                    <a:pt x="8872" y="1382"/>
                    <a:pt x="8872" y="1382"/>
                  </a:cubicBezTo>
                  <a:lnTo>
                    <a:pt x="7683"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3506;p61">
              <a:extLst>
                <a:ext uri="{FF2B5EF4-FFF2-40B4-BE49-F238E27FC236}">
                  <a16:creationId xmlns:a16="http://schemas.microsoft.com/office/drawing/2014/main" id="{692F79CD-482B-4A27-80FD-0A3C58452835}"/>
                </a:ext>
              </a:extLst>
            </p:cNvPr>
            <p:cNvSpPr/>
            <p:nvPr/>
          </p:nvSpPr>
          <p:spPr>
            <a:xfrm>
              <a:off x="2144100" y="3245225"/>
              <a:ext cx="167175" cy="374525"/>
            </a:xfrm>
            <a:custGeom>
              <a:avLst/>
              <a:gdLst/>
              <a:ahLst/>
              <a:cxnLst/>
              <a:rect l="l" t="t" r="r" b="b"/>
              <a:pathLst>
                <a:path w="6687" h="14981" extrusionOk="0">
                  <a:moveTo>
                    <a:pt x="4533" y="1"/>
                  </a:moveTo>
                  <a:lnTo>
                    <a:pt x="0" y="3987"/>
                  </a:lnTo>
                  <a:cubicBezTo>
                    <a:pt x="0" y="3987"/>
                    <a:pt x="418" y="4662"/>
                    <a:pt x="1029" y="5658"/>
                  </a:cubicBezTo>
                  <a:lnTo>
                    <a:pt x="1415" y="5240"/>
                  </a:lnTo>
                  <a:lnTo>
                    <a:pt x="6686" y="14980"/>
                  </a:lnTo>
                  <a:cubicBezTo>
                    <a:pt x="6686" y="14980"/>
                    <a:pt x="5143" y="5690"/>
                    <a:pt x="4533" y="1"/>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3507;p61">
              <a:extLst>
                <a:ext uri="{FF2B5EF4-FFF2-40B4-BE49-F238E27FC236}">
                  <a16:creationId xmlns:a16="http://schemas.microsoft.com/office/drawing/2014/main" id="{AB329C3A-1214-4FFE-8E53-A7D08B6C6143}"/>
                </a:ext>
              </a:extLst>
            </p:cNvPr>
            <p:cNvSpPr/>
            <p:nvPr/>
          </p:nvSpPr>
          <p:spPr>
            <a:xfrm>
              <a:off x="2169800" y="3376225"/>
              <a:ext cx="141475" cy="243525"/>
            </a:xfrm>
            <a:custGeom>
              <a:avLst/>
              <a:gdLst/>
              <a:ahLst/>
              <a:cxnLst/>
              <a:rect l="l" t="t" r="r" b="b"/>
              <a:pathLst>
                <a:path w="5659" h="9741" extrusionOk="0">
                  <a:moveTo>
                    <a:pt x="5658" y="9740"/>
                  </a:moveTo>
                  <a:lnTo>
                    <a:pt x="387" y="0"/>
                  </a:lnTo>
                  <a:lnTo>
                    <a:pt x="1" y="418"/>
                  </a:lnTo>
                  <a:lnTo>
                    <a:pt x="1" y="418"/>
                  </a:lnTo>
                  <a:lnTo>
                    <a:pt x="387" y="0"/>
                  </a:lnTo>
                  <a:lnTo>
                    <a:pt x="5658" y="9740"/>
                  </a:lnTo>
                  <a:lnTo>
                    <a:pt x="5658" y="974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3508;p61">
              <a:extLst>
                <a:ext uri="{FF2B5EF4-FFF2-40B4-BE49-F238E27FC236}">
                  <a16:creationId xmlns:a16="http://schemas.microsoft.com/office/drawing/2014/main" id="{183F0554-46FF-43BF-A655-8B4A0866BDE4}"/>
                </a:ext>
              </a:extLst>
            </p:cNvPr>
            <p:cNvSpPr/>
            <p:nvPr/>
          </p:nvSpPr>
          <p:spPr>
            <a:xfrm>
              <a:off x="2144100" y="3245225"/>
              <a:ext cx="167175" cy="374525"/>
            </a:xfrm>
            <a:custGeom>
              <a:avLst/>
              <a:gdLst/>
              <a:ahLst/>
              <a:cxnLst/>
              <a:rect l="l" t="t" r="r" b="b"/>
              <a:pathLst>
                <a:path w="6687" h="14981" extrusionOk="0">
                  <a:moveTo>
                    <a:pt x="4533" y="1"/>
                  </a:moveTo>
                  <a:lnTo>
                    <a:pt x="0" y="3987"/>
                  </a:lnTo>
                  <a:cubicBezTo>
                    <a:pt x="32" y="4019"/>
                    <a:pt x="418" y="4662"/>
                    <a:pt x="997" y="5626"/>
                  </a:cubicBezTo>
                  <a:cubicBezTo>
                    <a:pt x="997" y="5626"/>
                    <a:pt x="997" y="5626"/>
                    <a:pt x="1029" y="5658"/>
                  </a:cubicBezTo>
                  <a:lnTo>
                    <a:pt x="1415" y="5240"/>
                  </a:lnTo>
                  <a:lnTo>
                    <a:pt x="6686" y="14980"/>
                  </a:lnTo>
                  <a:cubicBezTo>
                    <a:pt x="6686" y="14980"/>
                    <a:pt x="5143" y="5690"/>
                    <a:pt x="4533" y="1"/>
                  </a:cubicBez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3509;p61">
              <a:extLst>
                <a:ext uri="{FF2B5EF4-FFF2-40B4-BE49-F238E27FC236}">
                  <a16:creationId xmlns:a16="http://schemas.microsoft.com/office/drawing/2014/main" id="{BA35A325-EF69-49D7-A22F-8B2C815A88E9}"/>
                </a:ext>
              </a:extLst>
            </p:cNvPr>
            <p:cNvSpPr/>
            <p:nvPr/>
          </p:nvSpPr>
          <p:spPr>
            <a:xfrm>
              <a:off x="2136850" y="3167975"/>
              <a:ext cx="325500" cy="568300"/>
            </a:xfrm>
            <a:custGeom>
              <a:avLst/>
              <a:gdLst/>
              <a:ahLst/>
              <a:cxnLst/>
              <a:rect l="l" t="t" r="r" b="b"/>
              <a:pathLst>
                <a:path w="13020" h="22732" extrusionOk="0">
                  <a:moveTo>
                    <a:pt x="7975" y="0"/>
                  </a:moveTo>
                  <a:cubicBezTo>
                    <a:pt x="7915" y="0"/>
                    <a:pt x="7857" y="24"/>
                    <a:pt x="7812" y="69"/>
                  </a:cubicBezTo>
                  <a:cubicBezTo>
                    <a:pt x="7683" y="166"/>
                    <a:pt x="7683" y="326"/>
                    <a:pt x="7780" y="455"/>
                  </a:cubicBezTo>
                  <a:lnTo>
                    <a:pt x="8920" y="1785"/>
                  </a:lnTo>
                  <a:lnTo>
                    <a:pt x="8920" y="1785"/>
                  </a:lnTo>
                  <a:cubicBezTo>
                    <a:pt x="8946" y="1967"/>
                    <a:pt x="9005" y="2366"/>
                    <a:pt x="9098" y="2898"/>
                  </a:cubicBezTo>
                  <a:cubicBezTo>
                    <a:pt x="9451" y="5148"/>
                    <a:pt x="10223" y="9970"/>
                    <a:pt x="10641" y="12798"/>
                  </a:cubicBezTo>
                  <a:cubicBezTo>
                    <a:pt x="10930" y="14663"/>
                    <a:pt x="11412" y="16045"/>
                    <a:pt x="11798" y="17074"/>
                  </a:cubicBezTo>
                  <a:cubicBezTo>
                    <a:pt x="11991" y="17588"/>
                    <a:pt x="12184" y="18038"/>
                    <a:pt x="12280" y="18359"/>
                  </a:cubicBezTo>
                  <a:cubicBezTo>
                    <a:pt x="12409" y="18713"/>
                    <a:pt x="12505" y="19002"/>
                    <a:pt x="12505" y="19163"/>
                  </a:cubicBezTo>
                  <a:lnTo>
                    <a:pt x="12473" y="19227"/>
                  </a:lnTo>
                  <a:cubicBezTo>
                    <a:pt x="12441" y="19613"/>
                    <a:pt x="12216" y="20384"/>
                    <a:pt x="11798" y="21060"/>
                  </a:cubicBezTo>
                  <a:cubicBezTo>
                    <a:pt x="11605" y="21381"/>
                    <a:pt x="11348" y="21670"/>
                    <a:pt x="11091" y="21863"/>
                  </a:cubicBezTo>
                  <a:cubicBezTo>
                    <a:pt x="10834" y="22088"/>
                    <a:pt x="10544" y="22185"/>
                    <a:pt x="10223" y="22185"/>
                  </a:cubicBezTo>
                  <a:lnTo>
                    <a:pt x="10030" y="22185"/>
                  </a:lnTo>
                  <a:cubicBezTo>
                    <a:pt x="9709" y="22152"/>
                    <a:pt x="9291" y="21863"/>
                    <a:pt x="8873" y="21413"/>
                  </a:cubicBezTo>
                  <a:cubicBezTo>
                    <a:pt x="8230" y="20706"/>
                    <a:pt x="7555" y="19645"/>
                    <a:pt x="6912" y="18456"/>
                  </a:cubicBezTo>
                  <a:cubicBezTo>
                    <a:pt x="6269" y="17266"/>
                    <a:pt x="5658" y="16013"/>
                    <a:pt x="5112" y="14920"/>
                  </a:cubicBezTo>
                  <a:cubicBezTo>
                    <a:pt x="3633" y="11963"/>
                    <a:pt x="547" y="6948"/>
                    <a:pt x="547" y="6948"/>
                  </a:cubicBezTo>
                  <a:cubicBezTo>
                    <a:pt x="483" y="6862"/>
                    <a:pt x="390" y="6819"/>
                    <a:pt x="297" y="6819"/>
                  </a:cubicBezTo>
                  <a:cubicBezTo>
                    <a:pt x="251" y="6819"/>
                    <a:pt x="204" y="6830"/>
                    <a:pt x="162" y="6852"/>
                  </a:cubicBezTo>
                  <a:cubicBezTo>
                    <a:pt x="33" y="6916"/>
                    <a:pt x="1" y="7109"/>
                    <a:pt x="65" y="7237"/>
                  </a:cubicBezTo>
                  <a:cubicBezTo>
                    <a:pt x="65" y="7237"/>
                    <a:pt x="258" y="7527"/>
                    <a:pt x="580" y="8041"/>
                  </a:cubicBezTo>
                  <a:cubicBezTo>
                    <a:pt x="1512" y="9616"/>
                    <a:pt x="3537" y="12991"/>
                    <a:pt x="4630" y="15145"/>
                  </a:cubicBezTo>
                  <a:cubicBezTo>
                    <a:pt x="5369" y="16591"/>
                    <a:pt x="6205" y="18392"/>
                    <a:pt x="7105" y="19870"/>
                  </a:cubicBezTo>
                  <a:cubicBezTo>
                    <a:pt x="7555" y="20609"/>
                    <a:pt x="8005" y="21285"/>
                    <a:pt x="8487" y="21767"/>
                  </a:cubicBezTo>
                  <a:cubicBezTo>
                    <a:pt x="8937" y="22281"/>
                    <a:pt x="9419" y="22635"/>
                    <a:pt x="9934" y="22699"/>
                  </a:cubicBezTo>
                  <a:cubicBezTo>
                    <a:pt x="10030" y="22731"/>
                    <a:pt x="10126" y="22731"/>
                    <a:pt x="10223" y="22731"/>
                  </a:cubicBezTo>
                  <a:cubicBezTo>
                    <a:pt x="10673" y="22731"/>
                    <a:pt x="11091" y="22570"/>
                    <a:pt x="11412" y="22313"/>
                  </a:cubicBezTo>
                  <a:cubicBezTo>
                    <a:pt x="11926" y="21895"/>
                    <a:pt x="12312" y="21349"/>
                    <a:pt x="12569" y="20770"/>
                  </a:cubicBezTo>
                  <a:cubicBezTo>
                    <a:pt x="12827" y="20192"/>
                    <a:pt x="12987" y="19645"/>
                    <a:pt x="13019" y="19292"/>
                  </a:cubicBezTo>
                  <a:lnTo>
                    <a:pt x="13019" y="19163"/>
                  </a:lnTo>
                  <a:cubicBezTo>
                    <a:pt x="13019" y="18874"/>
                    <a:pt x="12923" y="18552"/>
                    <a:pt x="12794" y="18199"/>
                  </a:cubicBezTo>
                  <a:cubicBezTo>
                    <a:pt x="12409" y="17074"/>
                    <a:pt x="11605" y="15434"/>
                    <a:pt x="11187" y="12734"/>
                  </a:cubicBezTo>
                  <a:cubicBezTo>
                    <a:pt x="10609" y="8941"/>
                    <a:pt x="9419" y="1612"/>
                    <a:pt x="9419" y="1612"/>
                  </a:cubicBezTo>
                  <a:cubicBezTo>
                    <a:pt x="9419" y="1548"/>
                    <a:pt x="9387" y="1516"/>
                    <a:pt x="9355" y="1484"/>
                  </a:cubicBezTo>
                  <a:lnTo>
                    <a:pt x="8166" y="101"/>
                  </a:lnTo>
                  <a:cubicBezTo>
                    <a:pt x="8114" y="32"/>
                    <a:pt x="8044" y="0"/>
                    <a:pt x="7975"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3510;p61">
              <a:extLst>
                <a:ext uri="{FF2B5EF4-FFF2-40B4-BE49-F238E27FC236}">
                  <a16:creationId xmlns:a16="http://schemas.microsoft.com/office/drawing/2014/main" id="{CFB7C6F4-3D97-43CC-9AC2-4D0A1F25360D}"/>
                </a:ext>
              </a:extLst>
            </p:cNvPr>
            <p:cNvSpPr/>
            <p:nvPr/>
          </p:nvSpPr>
          <p:spPr>
            <a:xfrm>
              <a:off x="2314450" y="3589175"/>
              <a:ext cx="147900" cy="140325"/>
            </a:xfrm>
            <a:custGeom>
              <a:avLst/>
              <a:gdLst/>
              <a:ahLst/>
              <a:cxnLst/>
              <a:rect l="l" t="t" r="r" b="b"/>
              <a:pathLst>
                <a:path w="5916" h="5613" extrusionOk="0">
                  <a:moveTo>
                    <a:pt x="4983" y="1"/>
                  </a:moveTo>
                  <a:cubicBezTo>
                    <a:pt x="4501" y="547"/>
                    <a:pt x="3762" y="1158"/>
                    <a:pt x="2605" y="1672"/>
                  </a:cubicBezTo>
                  <a:cubicBezTo>
                    <a:pt x="1544" y="2154"/>
                    <a:pt x="644" y="2379"/>
                    <a:pt x="1" y="2476"/>
                  </a:cubicBezTo>
                  <a:cubicBezTo>
                    <a:pt x="965" y="4147"/>
                    <a:pt x="1962" y="5465"/>
                    <a:pt x="2862" y="5594"/>
                  </a:cubicBezTo>
                  <a:cubicBezTo>
                    <a:pt x="2944" y="5606"/>
                    <a:pt x="3025" y="5612"/>
                    <a:pt x="3104" y="5612"/>
                  </a:cubicBezTo>
                  <a:cubicBezTo>
                    <a:pt x="4660" y="5612"/>
                    <a:pt x="5566" y="3299"/>
                    <a:pt x="5658" y="2411"/>
                  </a:cubicBezTo>
                  <a:cubicBezTo>
                    <a:pt x="5690" y="1865"/>
                    <a:pt x="5915" y="290"/>
                    <a:pt x="498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511;p61">
              <a:extLst>
                <a:ext uri="{FF2B5EF4-FFF2-40B4-BE49-F238E27FC236}">
                  <a16:creationId xmlns:a16="http://schemas.microsoft.com/office/drawing/2014/main" id="{BF681EE5-881C-403A-BFF3-125A35EC1D95}"/>
                </a:ext>
              </a:extLst>
            </p:cNvPr>
            <p:cNvSpPr/>
            <p:nvPr/>
          </p:nvSpPr>
          <p:spPr>
            <a:xfrm>
              <a:off x="2307225" y="3582450"/>
              <a:ext cx="156725" cy="153825"/>
            </a:xfrm>
            <a:custGeom>
              <a:avLst/>
              <a:gdLst/>
              <a:ahLst/>
              <a:cxnLst/>
              <a:rect l="l" t="t" r="r" b="b"/>
              <a:pathLst>
                <a:path w="6269" h="6153" extrusionOk="0">
                  <a:moveTo>
                    <a:pt x="5359" y="606"/>
                  </a:moveTo>
                  <a:cubicBezTo>
                    <a:pt x="5470" y="689"/>
                    <a:pt x="5548" y="817"/>
                    <a:pt x="5594" y="977"/>
                  </a:cubicBezTo>
                  <a:cubicBezTo>
                    <a:pt x="5690" y="1202"/>
                    <a:pt x="5722" y="1523"/>
                    <a:pt x="5722" y="1813"/>
                  </a:cubicBezTo>
                  <a:cubicBezTo>
                    <a:pt x="5722" y="2166"/>
                    <a:pt x="5690" y="2455"/>
                    <a:pt x="5658" y="2648"/>
                  </a:cubicBezTo>
                  <a:cubicBezTo>
                    <a:pt x="5626" y="3034"/>
                    <a:pt x="5401" y="3805"/>
                    <a:pt x="4983" y="4481"/>
                  </a:cubicBezTo>
                  <a:cubicBezTo>
                    <a:pt x="4790" y="4802"/>
                    <a:pt x="4533" y="5091"/>
                    <a:pt x="4276" y="5284"/>
                  </a:cubicBezTo>
                  <a:cubicBezTo>
                    <a:pt x="4019" y="5509"/>
                    <a:pt x="3729" y="5606"/>
                    <a:pt x="3408" y="5606"/>
                  </a:cubicBezTo>
                  <a:lnTo>
                    <a:pt x="3215" y="5606"/>
                  </a:lnTo>
                  <a:cubicBezTo>
                    <a:pt x="2861" y="5541"/>
                    <a:pt x="2411" y="5252"/>
                    <a:pt x="1929" y="4706"/>
                  </a:cubicBezTo>
                  <a:cubicBezTo>
                    <a:pt x="1540" y="4233"/>
                    <a:pt x="1126" y="3615"/>
                    <a:pt x="709" y="2936"/>
                  </a:cubicBezTo>
                  <a:lnTo>
                    <a:pt x="709" y="2936"/>
                  </a:lnTo>
                  <a:cubicBezTo>
                    <a:pt x="1328" y="2816"/>
                    <a:pt x="2094" y="2593"/>
                    <a:pt x="2990" y="2198"/>
                  </a:cubicBezTo>
                  <a:cubicBezTo>
                    <a:pt x="4077" y="1728"/>
                    <a:pt x="4842" y="1123"/>
                    <a:pt x="5359" y="606"/>
                  </a:cubicBezTo>
                  <a:close/>
                  <a:moveTo>
                    <a:pt x="5292" y="0"/>
                  </a:moveTo>
                  <a:cubicBezTo>
                    <a:pt x="5212" y="0"/>
                    <a:pt x="5128" y="37"/>
                    <a:pt x="5079" y="109"/>
                  </a:cubicBezTo>
                  <a:cubicBezTo>
                    <a:pt x="4629" y="591"/>
                    <a:pt x="3922" y="1202"/>
                    <a:pt x="2765" y="1716"/>
                  </a:cubicBezTo>
                  <a:cubicBezTo>
                    <a:pt x="1736" y="2166"/>
                    <a:pt x="868" y="2391"/>
                    <a:pt x="258" y="2488"/>
                  </a:cubicBezTo>
                  <a:cubicBezTo>
                    <a:pt x="161" y="2488"/>
                    <a:pt x="97" y="2552"/>
                    <a:pt x="33" y="2648"/>
                  </a:cubicBezTo>
                  <a:cubicBezTo>
                    <a:pt x="1" y="2713"/>
                    <a:pt x="1" y="2809"/>
                    <a:pt x="65" y="2873"/>
                  </a:cubicBezTo>
                  <a:cubicBezTo>
                    <a:pt x="547" y="3709"/>
                    <a:pt x="1029" y="4481"/>
                    <a:pt x="1543" y="5059"/>
                  </a:cubicBezTo>
                  <a:cubicBezTo>
                    <a:pt x="2026" y="5638"/>
                    <a:pt x="2540" y="6056"/>
                    <a:pt x="3119" y="6120"/>
                  </a:cubicBezTo>
                  <a:cubicBezTo>
                    <a:pt x="3215" y="6152"/>
                    <a:pt x="3311" y="6152"/>
                    <a:pt x="3408" y="6152"/>
                  </a:cubicBezTo>
                  <a:cubicBezTo>
                    <a:pt x="3858" y="6152"/>
                    <a:pt x="4276" y="5991"/>
                    <a:pt x="4597" y="5734"/>
                  </a:cubicBezTo>
                  <a:cubicBezTo>
                    <a:pt x="5111" y="5316"/>
                    <a:pt x="5497" y="4770"/>
                    <a:pt x="5754" y="4191"/>
                  </a:cubicBezTo>
                  <a:cubicBezTo>
                    <a:pt x="6012" y="3613"/>
                    <a:pt x="6172" y="3066"/>
                    <a:pt x="6204" y="2713"/>
                  </a:cubicBezTo>
                  <a:cubicBezTo>
                    <a:pt x="6237" y="2520"/>
                    <a:pt x="6269" y="2198"/>
                    <a:pt x="6269" y="1813"/>
                  </a:cubicBezTo>
                  <a:cubicBezTo>
                    <a:pt x="6269" y="1491"/>
                    <a:pt x="6237" y="1137"/>
                    <a:pt x="6108" y="784"/>
                  </a:cubicBezTo>
                  <a:cubicBezTo>
                    <a:pt x="5979" y="462"/>
                    <a:pt x="5754" y="141"/>
                    <a:pt x="5369" y="12"/>
                  </a:cubicBezTo>
                  <a:cubicBezTo>
                    <a:pt x="5345" y="4"/>
                    <a:pt x="5318" y="0"/>
                    <a:pt x="5292"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512;p61">
              <a:extLst>
                <a:ext uri="{FF2B5EF4-FFF2-40B4-BE49-F238E27FC236}">
                  <a16:creationId xmlns:a16="http://schemas.microsoft.com/office/drawing/2014/main" id="{AA5EE661-B5DB-42B4-A8F8-183908DB8BB7}"/>
                </a:ext>
              </a:extLst>
            </p:cNvPr>
            <p:cNvSpPr/>
            <p:nvPr/>
          </p:nvSpPr>
          <p:spPr>
            <a:xfrm>
              <a:off x="2013100" y="2523650"/>
              <a:ext cx="178425" cy="93975"/>
            </a:xfrm>
            <a:custGeom>
              <a:avLst/>
              <a:gdLst/>
              <a:ahLst/>
              <a:cxnLst/>
              <a:rect l="l" t="t" r="r" b="b"/>
              <a:pathLst>
                <a:path w="7137" h="3759" extrusionOk="0">
                  <a:moveTo>
                    <a:pt x="4044" y="1"/>
                  </a:moveTo>
                  <a:cubicBezTo>
                    <a:pt x="2559" y="1"/>
                    <a:pt x="781" y="285"/>
                    <a:pt x="611" y="769"/>
                  </a:cubicBezTo>
                  <a:cubicBezTo>
                    <a:pt x="483" y="1155"/>
                    <a:pt x="1" y="2312"/>
                    <a:pt x="1254" y="3759"/>
                  </a:cubicBezTo>
                  <a:cubicBezTo>
                    <a:pt x="2144" y="3303"/>
                    <a:pt x="3430" y="2832"/>
                    <a:pt x="4904" y="2832"/>
                  </a:cubicBezTo>
                  <a:cubicBezTo>
                    <a:pt x="5613" y="2832"/>
                    <a:pt x="6365" y="2941"/>
                    <a:pt x="7137" y="3212"/>
                  </a:cubicBezTo>
                  <a:cubicBezTo>
                    <a:pt x="6847" y="1734"/>
                    <a:pt x="6622" y="544"/>
                    <a:pt x="6622" y="544"/>
                  </a:cubicBezTo>
                  <a:cubicBezTo>
                    <a:pt x="6622" y="544"/>
                    <a:pt x="6783" y="384"/>
                    <a:pt x="5337" y="94"/>
                  </a:cubicBezTo>
                  <a:cubicBezTo>
                    <a:pt x="4981" y="31"/>
                    <a:pt x="4528" y="1"/>
                    <a:pt x="40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3513;p61">
              <a:extLst>
                <a:ext uri="{FF2B5EF4-FFF2-40B4-BE49-F238E27FC236}">
                  <a16:creationId xmlns:a16="http://schemas.microsoft.com/office/drawing/2014/main" id="{6721E434-BA01-44CB-8BA1-2282BC28CB66}"/>
                </a:ext>
              </a:extLst>
            </p:cNvPr>
            <p:cNvSpPr/>
            <p:nvPr/>
          </p:nvSpPr>
          <p:spPr>
            <a:xfrm>
              <a:off x="2013100" y="2524400"/>
              <a:ext cx="86025" cy="93225"/>
            </a:xfrm>
            <a:custGeom>
              <a:avLst/>
              <a:gdLst/>
              <a:ahLst/>
              <a:cxnLst/>
              <a:rect l="l" t="t" r="r" b="b"/>
              <a:pathLst>
                <a:path w="3441" h="3729" extrusionOk="0">
                  <a:moveTo>
                    <a:pt x="3440" y="0"/>
                  </a:moveTo>
                  <a:lnTo>
                    <a:pt x="3440" y="0"/>
                  </a:lnTo>
                  <a:cubicBezTo>
                    <a:pt x="2122" y="64"/>
                    <a:pt x="772" y="322"/>
                    <a:pt x="611" y="739"/>
                  </a:cubicBezTo>
                  <a:cubicBezTo>
                    <a:pt x="483" y="1125"/>
                    <a:pt x="1" y="2282"/>
                    <a:pt x="1254" y="3729"/>
                  </a:cubicBezTo>
                  <a:cubicBezTo>
                    <a:pt x="1833" y="3440"/>
                    <a:pt x="2572" y="3118"/>
                    <a:pt x="3440" y="2957"/>
                  </a:cubicBezTo>
                  <a:cubicBezTo>
                    <a:pt x="3440" y="2668"/>
                    <a:pt x="3408" y="2379"/>
                    <a:pt x="3408" y="2154"/>
                  </a:cubicBezTo>
                  <a:cubicBezTo>
                    <a:pt x="3376" y="1607"/>
                    <a:pt x="3408" y="868"/>
                    <a:pt x="3440" y="0"/>
                  </a:cubicBezTo>
                  <a:close/>
                </a:path>
              </a:pathLst>
            </a:custGeom>
            <a:solidFill>
              <a:srgbClr val="77C6F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3514;p61">
              <a:extLst>
                <a:ext uri="{FF2B5EF4-FFF2-40B4-BE49-F238E27FC236}">
                  <a16:creationId xmlns:a16="http://schemas.microsoft.com/office/drawing/2014/main" id="{2FDE4EDA-A7E0-423E-B6D6-BB43DA7E8354}"/>
                </a:ext>
              </a:extLst>
            </p:cNvPr>
            <p:cNvSpPr/>
            <p:nvPr/>
          </p:nvSpPr>
          <p:spPr>
            <a:xfrm>
              <a:off x="2023550" y="2524400"/>
              <a:ext cx="75575" cy="93225"/>
            </a:xfrm>
            <a:custGeom>
              <a:avLst/>
              <a:gdLst/>
              <a:ahLst/>
              <a:cxnLst/>
              <a:rect l="l" t="t" r="r" b="b"/>
              <a:pathLst>
                <a:path w="3023" h="3729" extrusionOk="0">
                  <a:moveTo>
                    <a:pt x="3022" y="0"/>
                  </a:moveTo>
                  <a:lnTo>
                    <a:pt x="3022" y="0"/>
                  </a:lnTo>
                  <a:cubicBezTo>
                    <a:pt x="1704" y="64"/>
                    <a:pt x="386" y="322"/>
                    <a:pt x="193" y="739"/>
                  </a:cubicBezTo>
                  <a:cubicBezTo>
                    <a:pt x="129" y="932"/>
                    <a:pt x="1" y="1286"/>
                    <a:pt x="1" y="1736"/>
                  </a:cubicBezTo>
                  <a:cubicBezTo>
                    <a:pt x="1" y="2218"/>
                    <a:pt x="129" y="2797"/>
                    <a:pt x="611" y="3407"/>
                  </a:cubicBezTo>
                  <a:cubicBezTo>
                    <a:pt x="676" y="3504"/>
                    <a:pt x="772" y="3632"/>
                    <a:pt x="836" y="3729"/>
                  </a:cubicBezTo>
                  <a:cubicBezTo>
                    <a:pt x="1061" y="3632"/>
                    <a:pt x="1254" y="3536"/>
                    <a:pt x="1479" y="3440"/>
                  </a:cubicBezTo>
                  <a:lnTo>
                    <a:pt x="1511" y="3440"/>
                  </a:lnTo>
                  <a:cubicBezTo>
                    <a:pt x="1961" y="3247"/>
                    <a:pt x="2444" y="3086"/>
                    <a:pt x="3022" y="2957"/>
                  </a:cubicBezTo>
                  <a:cubicBezTo>
                    <a:pt x="3022" y="2668"/>
                    <a:pt x="2990" y="2379"/>
                    <a:pt x="2990" y="2154"/>
                  </a:cubicBezTo>
                  <a:cubicBezTo>
                    <a:pt x="2990" y="1961"/>
                    <a:pt x="2990" y="1736"/>
                    <a:pt x="2990" y="1511"/>
                  </a:cubicBezTo>
                  <a:cubicBezTo>
                    <a:pt x="2990" y="1093"/>
                    <a:pt x="2990" y="547"/>
                    <a:pt x="3022" y="0"/>
                  </a:cubicBezTo>
                  <a:close/>
                </a:path>
              </a:pathLst>
            </a:custGeom>
            <a:solidFill>
              <a:srgbClr val="BBE3F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3515;p61">
              <a:extLst>
                <a:ext uri="{FF2B5EF4-FFF2-40B4-BE49-F238E27FC236}">
                  <a16:creationId xmlns:a16="http://schemas.microsoft.com/office/drawing/2014/main" id="{E1306438-6A3E-4283-9F9D-1451E94B0A0B}"/>
                </a:ext>
              </a:extLst>
            </p:cNvPr>
            <p:cNvSpPr/>
            <p:nvPr/>
          </p:nvSpPr>
          <p:spPr>
            <a:xfrm>
              <a:off x="2016325" y="2517150"/>
              <a:ext cx="182450" cy="106975"/>
            </a:xfrm>
            <a:custGeom>
              <a:avLst/>
              <a:gdLst/>
              <a:ahLst/>
              <a:cxnLst/>
              <a:rect l="l" t="t" r="r" b="b"/>
              <a:pathLst>
                <a:path w="7298" h="4279" extrusionOk="0">
                  <a:moveTo>
                    <a:pt x="3922" y="515"/>
                  </a:moveTo>
                  <a:cubicBezTo>
                    <a:pt x="4404" y="515"/>
                    <a:pt x="4822" y="547"/>
                    <a:pt x="5175" y="612"/>
                  </a:cubicBezTo>
                  <a:cubicBezTo>
                    <a:pt x="5722" y="740"/>
                    <a:pt x="6043" y="837"/>
                    <a:pt x="6172" y="901"/>
                  </a:cubicBezTo>
                  <a:lnTo>
                    <a:pt x="6247" y="926"/>
                  </a:lnTo>
                  <a:lnTo>
                    <a:pt x="6247" y="926"/>
                  </a:lnTo>
                  <a:cubicBezTo>
                    <a:pt x="6289" y="1149"/>
                    <a:pt x="6451" y="1999"/>
                    <a:pt x="6660" y="3074"/>
                  </a:cubicBezTo>
                  <a:lnTo>
                    <a:pt x="6660" y="3074"/>
                  </a:lnTo>
                  <a:cubicBezTo>
                    <a:pt x="6008" y="2894"/>
                    <a:pt x="5367" y="2830"/>
                    <a:pt x="4790" y="2830"/>
                  </a:cubicBezTo>
                  <a:cubicBezTo>
                    <a:pt x="3359" y="2830"/>
                    <a:pt x="2121" y="3244"/>
                    <a:pt x="1231" y="3689"/>
                  </a:cubicBezTo>
                  <a:lnTo>
                    <a:pt x="1231" y="3689"/>
                  </a:lnTo>
                  <a:cubicBezTo>
                    <a:pt x="687" y="3040"/>
                    <a:pt x="547" y="2477"/>
                    <a:pt x="547" y="2026"/>
                  </a:cubicBezTo>
                  <a:cubicBezTo>
                    <a:pt x="547" y="1608"/>
                    <a:pt x="675" y="1319"/>
                    <a:pt x="740" y="1126"/>
                  </a:cubicBezTo>
                  <a:cubicBezTo>
                    <a:pt x="740" y="1094"/>
                    <a:pt x="868" y="997"/>
                    <a:pt x="1061" y="933"/>
                  </a:cubicBezTo>
                  <a:cubicBezTo>
                    <a:pt x="1350" y="804"/>
                    <a:pt x="1800" y="708"/>
                    <a:pt x="2315" y="644"/>
                  </a:cubicBezTo>
                  <a:cubicBezTo>
                    <a:pt x="2829" y="579"/>
                    <a:pt x="3375" y="515"/>
                    <a:pt x="3922" y="515"/>
                  </a:cubicBezTo>
                  <a:close/>
                  <a:moveTo>
                    <a:pt x="3922" y="1"/>
                  </a:moveTo>
                  <a:cubicBezTo>
                    <a:pt x="3150" y="1"/>
                    <a:pt x="2315" y="65"/>
                    <a:pt x="1640" y="194"/>
                  </a:cubicBezTo>
                  <a:cubicBezTo>
                    <a:pt x="1318" y="290"/>
                    <a:pt x="1029" y="354"/>
                    <a:pt x="772" y="483"/>
                  </a:cubicBezTo>
                  <a:cubicBezTo>
                    <a:pt x="643" y="515"/>
                    <a:pt x="547" y="579"/>
                    <a:pt x="450" y="644"/>
                  </a:cubicBezTo>
                  <a:cubicBezTo>
                    <a:pt x="354" y="740"/>
                    <a:pt x="290" y="837"/>
                    <a:pt x="225" y="933"/>
                  </a:cubicBezTo>
                  <a:cubicBezTo>
                    <a:pt x="161" y="1126"/>
                    <a:pt x="32" y="1512"/>
                    <a:pt x="32" y="2026"/>
                  </a:cubicBezTo>
                  <a:cubicBezTo>
                    <a:pt x="0" y="2637"/>
                    <a:pt x="225" y="3408"/>
                    <a:pt x="932" y="4212"/>
                  </a:cubicBezTo>
                  <a:cubicBezTo>
                    <a:pt x="992" y="4251"/>
                    <a:pt x="1064" y="4279"/>
                    <a:pt x="1133" y="4279"/>
                  </a:cubicBezTo>
                  <a:cubicBezTo>
                    <a:pt x="1176" y="4279"/>
                    <a:pt x="1217" y="4268"/>
                    <a:pt x="1254" y="4244"/>
                  </a:cubicBezTo>
                  <a:cubicBezTo>
                    <a:pt x="2122" y="3826"/>
                    <a:pt x="3343" y="3376"/>
                    <a:pt x="4790" y="3376"/>
                  </a:cubicBezTo>
                  <a:cubicBezTo>
                    <a:pt x="5465" y="3376"/>
                    <a:pt x="6172" y="3472"/>
                    <a:pt x="6943" y="3730"/>
                  </a:cubicBezTo>
                  <a:cubicBezTo>
                    <a:pt x="6961" y="3738"/>
                    <a:pt x="6983" y="3742"/>
                    <a:pt x="7006" y="3742"/>
                  </a:cubicBezTo>
                  <a:cubicBezTo>
                    <a:pt x="7072" y="3742"/>
                    <a:pt x="7154" y="3712"/>
                    <a:pt x="7201" y="3665"/>
                  </a:cubicBezTo>
                  <a:cubicBezTo>
                    <a:pt x="7265" y="3601"/>
                    <a:pt x="7297" y="3505"/>
                    <a:pt x="7265" y="3408"/>
                  </a:cubicBezTo>
                  <a:cubicBezTo>
                    <a:pt x="6976" y="1929"/>
                    <a:pt x="6751" y="772"/>
                    <a:pt x="6751" y="772"/>
                  </a:cubicBezTo>
                  <a:lnTo>
                    <a:pt x="6749" y="772"/>
                  </a:lnTo>
                  <a:lnTo>
                    <a:pt x="6749" y="772"/>
                  </a:lnTo>
                  <a:cubicBezTo>
                    <a:pt x="6740" y="660"/>
                    <a:pt x="6681" y="577"/>
                    <a:pt x="6622" y="547"/>
                  </a:cubicBezTo>
                  <a:cubicBezTo>
                    <a:pt x="6526" y="451"/>
                    <a:pt x="6429" y="387"/>
                    <a:pt x="6204" y="322"/>
                  </a:cubicBezTo>
                  <a:cubicBezTo>
                    <a:pt x="6011" y="258"/>
                    <a:pt x="5722" y="194"/>
                    <a:pt x="5272" y="97"/>
                  </a:cubicBezTo>
                  <a:cubicBezTo>
                    <a:pt x="4886" y="33"/>
                    <a:pt x="4404" y="1"/>
                    <a:pt x="3922"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3516;p61">
              <a:extLst>
                <a:ext uri="{FF2B5EF4-FFF2-40B4-BE49-F238E27FC236}">
                  <a16:creationId xmlns:a16="http://schemas.microsoft.com/office/drawing/2014/main" id="{43C6A06F-CDA2-4188-83ED-FBEA92BD2014}"/>
                </a:ext>
              </a:extLst>
            </p:cNvPr>
            <p:cNvSpPr/>
            <p:nvPr/>
          </p:nvSpPr>
          <p:spPr>
            <a:xfrm>
              <a:off x="2067750" y="3353725"/>
              <a:ext cx="137450" cy="96575"/>
            </a:xfrm>
            <a:custGeom>
              <a:avLst/>
              <a:gdLst/>
              <a:ahLst/>
              <a:cxnLst/>
              <a:rect l="l" t="t" r="r" b="b"/>
              <a:pathLst>
                <a:path w="5498" h="3863" extrusionOk="0">
                  <a:moveTo>
                    <a:pt x="315" y="0"/>
                  </a:moveTo>
                  <a:cubicBezTo>
                    <a:pt x="222" y="0"/>
                    <a:pt x="129" y="43"/>
                    <a:pt x="65" y="129"/>
                  </a:cubicBezTo>
                  <a:cubicBezTo>
                    <a:pt x="0" y="257"/>
                    <a:pt x="65" y="418"/>
                    <a:pt x="193" y="515"/>
                  </a:cubicBezTo>
                  <a:cubicBezTo>
                    <a:pt x="1640" y="1318"/>
                    <a:pt x="2829" y="2122"/>
                    <a:pt x="3697" y="2765"/>
                  </a:cubicBezTo>
                  <a:cubicBezTo>
                    <a:pt x="4115" y="3054"/>
                    <a:pt x="4436" y="3311"/>
                    <a:pt x="4661" y="3504"/>
                  </a:cubicBezTo>
                  <a:cubicBezTo>
                    <a:pt x="4790" y="3600"/>
                    <a:pt x="4854" y="3665"/>
                    <a:pt x="4919" y="3729"/>
                  </a:cubicBezTo>
                  <a:cubicBezTo>
                    <a:pt x="4983" y="3761"/>
                    <a:pt x="5015" y="3793"/>
                    <a:pt x="5015" y="3793"/>
                  </a:cubicBezTo>
                  <a:cubicBezTo>
                    <a:pt x="5060" y="3838"/>
                    <a:pt x="5125" y="3862"/>
                    <a:pt x="5192" y="3862"/>
                  </a:cubicBezTo>
                  <a:cubicBezTo>
                    <a:pt x="5270" y="3862"/>
                    <a:pt x="5349" y="3830"/>
                    <a:pt x="5401" y="3761"/>
                  </a:cubicBezTo>
                  <a:cubicBezTo>
                    <a:pt x="5497" y="3665"/>
                    <a:pt x="5465" y="3472"/>
                    <a:pt x="5369" y="3375"/>
                  </a:cubicBezTo>
                  <a:cubicBezTo>
                    <a:pt x="5369" y="3375"/>
                    <a:pt x="3376" y="1672"/>
                    <a:pt x="451" y="32"/>
                  </a:cubicBezTo>
                  <a:cubicBezTo>
                    <a:pt x="408" y="11"/>
                    <a:pt x="361" y="0"/>
                    <a:pt x="315"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3517;p61">
              <a:extLst>
                <a:ext uri="{FF2B5EF4-FFF2-40B4-BE49-F238E27FC236}">
                  <a16:creationId xmlns:a16="http://schemas.microsoft.com/office/drawing/2014/main" id="{D8C9E96E-05B1-4CFA-A7C0-811D7D456E7C}"/>
                </a:ext>
              </a:extLst>
            </p:cNvPr>
            <p:cNvSpPr/>
            <p:nvPr/>
          </p:nvSpPr>
          <p:spPr>
            <a:xfrm>
              <a:off x="2120800" y="2560950"/>
              <a:ext cx="365650" cy="417475"/>
            </a:xfrm>
            <a:custGeom>
              <a:avLst/>
              <a:gdLst/>
              <a:ahLst/>
              <a:cxnLst/>
              <a:rect l="l" t="t" r="r" b="b"/>
              <a:pathLst>
                <a:path w="14626" h="16699" extrusionOk="0">
                  <a:moveTo>
                    <a:pt x="9268" y="1"/>
                  </a:moveTo>
                  <a:cubicBezTo>
                    <a:pt x="8970" y="1"/>
                    <a:pt x="8666" y="38"/>
                    <a:pt x="8358" y="113"/>
                  </a:cubicBezTo>
                  <a:cubicBezTo>
                    <a:pt x="6011" y="660"/>
                    <a:pt x="6429" y="1978"/>
                    <a:pt x="6429" y="1978"/>
                  </a:cubicBezTo>
                  <a:cubicBezTo>
                    <a:pt x="6429" y="1978"/>
                    <a:pt x="6018" y="1876"/>
                    <a:pt x="5450" y="1876"/>
                  </a:cubicBezTo>
                  <a:cubicBezTo>
                    <a:pt x="4661" y="1876"/>
                    <a:pt x="3571" y="2072"/>
                    <a:pt x="2861" y="3006"/>
                  </a:cubicBezTo>
                  <a:cubicBezTo>
                    <a:pt x="1639" y="4613"/>
                    <a:pt x="2475" y="6221"/>
                    <a:pt x="2475" y="6221"/>
                  </a:cubicBezTo>
                  <a:cubicBezTo>
                    <a:pt x="2475" y="6221"/>
                    <a:pt x="868" y="7539"/>
                    <a:pt x="418" y="9821"/>
                  </a:cubicBezTo>
                  <a:cubicBezTo>
                    <a:pt x="0" y="12103"/>
                    <a:pt x="3279" y="16218"/>
                    <a:pt x="4050" y="16603"/>
                  </a:cubicBezTo>
                  <a:cubicBezTo>
                    <a:pt x="4169" y="16670"/>
                    <a:pt x="4292" y="16699"/>
                    <a:pt x="4414" y="16699"/>
                  </a:cubicBezTo>
                  <a:cubicBezTo>
                    <a:pt x="5055" y="16699"/>
                    <a:pt x="5690" y="15928"/>
                    <a:pt x="5690" y="15928"/>
                  </a:cubicBezTo>
                  <a:cubicBezTo>
                    <a:pt x="5690" y="15928"/>
                    <a:pt x="4982" y="13614"/>
                    <a:pt x="5561" y="13453"/>
                  </a:cubicBezTo>
                  <a:cubicBezTo>
                    <a:pt x="5599" y="13441"/>
                    <a:pt x="5638" y="13435"/>
                    <a:pt x="5680" y="13435"/>
                  </a:cubicBezTo>
                  <a:cubicBezTo>
                    <a:pt x="6269" y="13435"/>
                    <a:pt x="7168" y="14643"/>
                    <a:pt x="7168" y="14643"/>
                  </a:cubicBezTo>
                  <a:cubicBezTo>
                    <a:pt x="7168" y="14643"/>
                    <a:pt x="7303" y="14828"/>
                    <a:pt x="7499" y="14828"/>
                  </a:cubicBezTo>
                  <a:cubicBezTo>
                    <a:pt x="7686" y="14828"/>
                    <a:pt x="7929" y="14659"/>
                    <a:pt x="8165" y="14000"/>
                  </a:cubicBezTo>
                  <a:cubicBezTo>
                    <a:pt x="8647" y="12617"/>
                    <a:pt x="8679" y="11107"/>
                    <a:pt x="8679" y="11107"/>
                  </a:cubicBezTo>
                  <a:cubicBezTo>
                    <a:pt x="8679" y="11107"/>
                    <a:pt x="14626" y="8471"/>
                    <a:pt x="13726" y="4838"/>
                  </a:cubicBezTo>
                  <a:cubicBezTo>
                    <a:pt x="12970" y="1677"/>
                    <a:pt x="11265" y="1"/>
                    <a:pt x="9268"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3518;p61">
              <a:extLst>
                <a:ext uri="{FF2B5EF4-FFF2-40B4-BE49-F238E27FC236}">
                  <a16:creationId xmlns:a16="http://schemas.microsoft.com/office/drawing/2014/main" id="{C638C663-1857-4816-85A6-9EF0527D0E35}"/>
                </a:ext>
              </a:extLst>
            </p:cNvPr>
            <p:cNvSpPr/>
            <p:nvPr/>
          </p:nvSpPr>
          <p:spPr>
            <a:xfrm>
              <a:off x="2124000" y="2554125"/>
              <a:ext cx="348800" cy="430975"/>
            </a:xfrm>
            <a:custGeom>
              <a:avLst/>
              <a:gdLst/>
              <a:ahLst/>
              <a:cxnLst/>
              <a:rect l="l" t="t" r="r" b="b"/>
              <a:pathLst>
                <a:path w="13952" h="17239" extrusionOk="0">
                  <a:moveTo>
                    <a:pt x="9130" y="547"/>
                  </a:moveTo>
                  <a:cubicBezTo>
                    <a:pt x="10062" y="547"/>
                    <a:pt x="10898" y="933"/>
                    <a:pt x="11637" y="1672"/>
                  </a:cubicBezTo>
                  <a:cubicBezTo>
                    <a:pt x="12376" y="2443"/>
                    <a:pt x="12955" y="3601"/>
                    <a:pt x="13341" y="5176"/>
                  </a:cubicBezTo>
                  <a:cubicBezTo>
                    <a:pt x="13405" y="5401"/>
                    <a:pt x="13437" y="5626"/>
                    <a:pt x="13437" y="5851"/>
                  </a:cubicBezTo>
                  <a:cubicBezTo>
                    <a:pt x="13437" y="6590"/>
                    <a:pt x="13148" y="7297"/>
                    <a:pt x="12665" y="7940"/>
                  </a:cubicBezTo>
                  <a:cubicBezTo>
                    <a:pt x="11990" y="8872"/>
                    <a:pt x="10930" y="9708"/>
                    <a:pt x="10030" y="10255"/>
                  </a:cubicBezTo>
                  <a:cubicBezTo>
                    <a:pt x="9612" y="10544"/>
                    <a:pt x="9194" y="10769"/>
                    <a:pt x="8905" y="10897"/>
                  </a:cubicBezTo>
                  <a:cubicBezTo>
                    <a:pt x="8776" y="10994"/>
                    <a:pt x="8647" y="11026"/>
                    <a:pt x="8583" y="11090"/>
                  </a:cubicBezTo>
                  <a:cubicBezTo>
                    <a:pt x="8487" y="11122"/>
                    <a:pt x="8455" y="11122"/>
                    <a:pt x="8455" y="11122"/>
                  </a:cubicBezTo>
                  <a:cubicBezTo>
                    <a:pt x="8358" y="11187"/>
                    <a:pt x="8294" y="11251"/>
                    <a:pt x="8294" y="11380"/>
                  </a:cubicBezTo>
                  <a:lnTo>
                    <a:pt x="8294" y="11444"/>
                  </a:lnTo>
                  <a:cubicBezTo>
                    <a:pt x="8262" y="11733"/>
                    <a:pt x="8197" y="13019"/>
                    <a:pt x="7780" y="14176"/>
                  </a:cubicBezTo>
                  <a:cubicBezTo>
                    <a:pt x="7683" y="14498"/>
                    <a:pt x="7555" y="14658"/>
                    <a:pt x="7490" y="14755"/>
                  </a:cubicBezTo>
                  <a:cubicBezTo>
                    <a:pt x="7394" y="14851"/>
                    <a:pt x="7362" y="14851"/>
                    <a:pt x="7362" y="14851"/>
                  </a:cubicBezTo>
                  <a:lnTo>
                    <a:pt x="7297" y="14819"/>
                  </a:lnTo>
                  <a:lnTo>
                    <a:pt x="7265" y="14787"/>
                  </a:lnTo>
                  <a:cubicBezTo>
                    <a:pt x="7233" y="14755"/>
                    <a:pt x="7008" y="14465"/>
                    <a:pt x="6687" y="14112"/>
                  </a:cubicBezTo>
                  <a:cubicBezTo>
                    <a:pt x="6526" y="13951"/>
                    <a:pt x="6365" y="13790"/>
                    <a:pt x="6172" y="13662"/>
                  </a:cubicBezTo>
                  <a:cubicBezTo>
                    <a:pt x="5979" y="13533"/>
                    <a:pt x="5754" y="13437"/>
                    <a:pt x="5529" y="13437"/>
                  </a:cubicBezTo>
                  <a:cubicBezTo>
                    <a:pt x="5465" y="13437"/>
                    <a:pt x="5401" y="13437"/>
                    <a:pt x="5337" y="13469"/>
                  </a:cubicBezTo>
                  <a:cubicBezTo>
                    <a:pt x="5240" y="13501"/>
                    <a:pt x="5176" y="13533"/>
                    <a:pt x="5112" y="13598"/>
                  </a:cubicBezTo>
                  <a:cubicBezTo>
                    <a:pt x="5015" y="13694"/>
                    <a:pt x="4983" y="13823"/>
                    <a:pt x="4951" y="13919"/>
                  </a:cubicBezTo>
                  <a:cubicBezTo>
                    <a:pt x="4951" y="14048"/>
                    <a:pt x="4919" y="14176"/>
                    <a:pt x="4919" y="14305"/>
                  </a:cubicBezTo>
                  <a:cubicBezTo>
                    <a:pt x="4919" y="14690"/>
                    <a:pt x="5015" y="15173"/>
                    <a:pt x="5112" y="15591"/>
                  </a:cubicBezTo>
                  <a:cubicBezTo>
                    <a:pt x="5169" y="15821"/>
                    <a:pt x="5227" y="16016"/>
                    <a:pt x="5264" y="16137"/>
                  </a:cubicBezTo>
                  <a:lnTo>
                    <a:pt x="5264" y="16137"/>
                  </a:lnTo>
                  <a:cubicBezTo>
                    <a:pt x="5196" y="16208"/>
                    <a:pt x="5085" y="16312"/>
                    <a:pt x="4951" y="16426"/>
                  </a:cubicBezTo>
                  <a:cubicBezTo>
                    <a:pt x="4726" y="16587"/>
                    <a:pt x="4469" y="16716"/>
                    <a:pt x="4276" y="16716"/>
                  </a:cubicBezTo>
                  <a:cubicBezTo>
                    <a:pt x="4179" y="16716"/>
                    <a:pt x="4115" y="16683"/>
                    <a:pt x="4019" y="16651"/>
                  </a:cubicBezTo>
                  <a:cubicBezTo>
                    <a:pt x="3986" y="16619"/>
                    <a:pt x="3858" y="16555"/>
                    <a:pt x="3729" y="16426"/>
                  </a:cubicBezTo>
                  <a:cubicBezTo>
                    <a:pt x="3247" y="15944"/>
                    <a:pt x="2411" y="14948"/>
                    <a:pt x="1736" y="13823"/>
                  </a:cubicBezTo>
                  <a:cubicBezTo>
                    <a:pt x="1061" y="12730"/>
                    <a:pt x="515" y="11476"/>
                    <a:pt x="547" y="10544"/>
                  </a:cubicBezTo>
                  <a:cubicBezTo>
                    <a:pt x="547" y="10415"/>
                    <a:pt x="547" y="10287"/>
                    <a:pt x="579" y="10158"/>
                  </a:cubicBezTo>
                  <a:cubicBezTo>
                    <a:pt x="772" y="9065"/>
                    <a:pt x="1254" y="8197"/>
                    <a:pt x="1704" y="7587"/>
                  </a:cubicBezTo>
                  <a:cubicBezTo>
                    <a:pt x="1929" y="7297"/>
                    <a:pt x="2122" y="7072"/>
                    <a:pt x="2283" y="6912"/>
                  </a:cubicBezTo>
                  <a:cubicBezTo>
                    <a:pt x="2379" y="6847"/>
                    <a:pt x="2444" y="6783"/>
                    <a:pt x="2476" y="6751"/>
                  </a:cubicBezTo>
                  <a:lnTo>
                    <a:pt x="2508" y="6687"/>
                  </a:lnTo>
                  <a:lnTo>
                    <a:pt x="2540" y="6687"/>
                  </a:lnTo>
                  <a:cubicBezTo>
                    <a:pt x="2636" y="6622"/>
                    <a:pt x="2669" y="6461"/>
                    <a:pt x="2604" y="6365"/>
                  </a:cubicBezTo>
                  <a:cubicBezTo>
                    <a:pt x="2572" y="6301"/>
                    <a:pt x="2347" y="5851"/>
                    <a:pt x="2347" y="5176"/>
                  </a:cubicBezTo>
                  <a:cubicBezTo>
                    <a:pt x="2347" y="4661"/>
                    <a:pt x="2476" y="4083"/>
                    <a:pt x="2958" y="3440"/>
                  </a:cubicBezTo>
                  <a:cubicBezTo>
                    <a:pt x="3247" y="3022"/>
                    <a:pt x="3665" y="2765"/>
                    <a:pt x="4083" y="2604"/>
                  </a:cubicBezTo>
                  <a:cubicBezTo>
                    <a:pt x="4501" y="2476"/>
                    <a:pt x="4951" y="2411"/>
                    <a:pt x="5304" y="2411"/>
                  </a:cubicBezTo>
                  <a:cubicBezTo>
                    <a:pt x="5594" y="2411"/>
                    <a:pt x="5819" y="2443"/>
                    <a:pt x="5979" y="2476"/>
                  </a:cubicBezTo>
                  <a:cubicBezTo>
                    <a:pt x="6076" y="2476"/>
                    <a:pt x="6140" y="2476"/>
                    <a:pt x="6172" y="2508"/>
                  </a:cubicBezTo>
                  <a:lnTo>
                    <a:pt x="6237" y="2508"/>
                  </a:lnTo>
                  <a:cubicBezTo>
                    <a:pt x="6262" y="2516"/>
                    <a:pt x="6288" y="2520"/>
                    <a:pt x="6314" y="2520"/>
                  </a:cubicBezTo>
                  <a:cubicBezTo>
                    <a:pt x="6382" y="2520"/>
                    <a:pt x="6447" y="2490"/>
                    <a:pt x="6494" y="2443"/>
                  </a:cubicBezTo>
                  <a:cubicBezTo>
                    <a:pt x="6558" y="2347"/>
                    <a:pt x="6590" y="2251"/>
                    <a:pt x="6558" y="2154"/>
                  </a:cubicBezTo>
                  <a:cubicBezTo>
                    <a:pt x="6558" y="2154"/>
                    <a:pt x="6526" y="2090"/>
                    <a:pt x="6526" y="2026"/>
                  </a:cubicBezTo>
                  <a:cubicBezTo>
                    <a:pt x="6526" y="1865"/>
                    <a:pt x="6590" y="1640"/>
                    <a:pt x="6815" y="1383"/>
                  </a:cubicBezTo>
                  <a:cubicBezTo>
                    <a:pt x="7040" y="1126"/>
                    <a:pt x="7458" y="836"/>
                    <a:pt x="8294" y="643"/>
                  </a:cubicBezTo>
                  <a:cubicBezTo>
                    <a:pt x="8583" y="579"/>
                    <a:pt x="8872" y="547"/>
                    <a:pt x="9130" y="547"/>
                  </a:cubicBezTo>
                  <a:close/>
                  <a:moveTo>
                    <a:pt x="9130" y="0"/>
                  </a:moveTo>
                  <a:cubicBezTo>
                    <a:pt x="8840" y="0"/>
                    <a:pt x="8519" y="33"/>
                    <a:pt x="8197" y="129"/>
                  </a:cubicBezTo>
                  <a:cubicBezTo>
                    <a:pt x="7265" y="322"/>
                    <a:pt x="6719" y="675"/>
                    <a:pt x="6397" y="1029"/>
                  </a:cubicBezTo>
                  <a:cubicBezTo>
                    <a:pt x="6117" y="1338"/>
                    <a:pt x="6032" y="1670"/>
                    <a:pt x="6015" y="1921"/>
                  </a:cubicBezTo>
                  <a:lnTo>
                    <a:pt x="6015" y="1921"/>
                  </a:lnTo>
                  <a:cubicBezTo>
                    <a:pt x="5831" y="1892"/>
                    <a:pt x="5584" y="1865"/>
                    <a:pt x="5304" y="1865"/>
                  </a:cubicBezTo>
                  <a:cubicBezTo>
                    <a:pt x="4887" y="1865"/>
                    <a:pt x="4404" y="1929"/>
                    <a:pt x="3890" y="2122"/>
                  </a:cubicBezTo>
                  <a:cubicBezTo>
                    <a:pt x="3408" y="2283"/>
                    <a:pt x="2894" y="2604"/>
                    <a:pt x="2508" y="3118"/>
                  </a:cubicBezTo>
                  <a:cubicBezTo>
                    <a:pt x="1961" y="3858"/>
                    <a:pt x="1801" y="4597"/>
                    <a:pt x="1801" y="5176"/>
                  </a:cubicBezTo>
                  <a:cubicBezTo>
                    <a:pt x="1801" y="5724"/>
                    <a:pt x="1939" y="6162"/>
                    <a:pt x="2034" y="6407"/>
                  </a:cubicBezTo>
                  <a:lnTo>
                    <a:pt x="2034" y="6407"/>
                  </a:lnTo>
                  <a:cubicBezTo>
                    <a:pt x="1607" y="6815"/>
                    <a:pt x="404" y="8099"/>
                    <a:pt x="33" y="10062"/>
                  </a:cubicBezTo>
                  <a:cubicBezTo>
                    <a:pt x="1" y="10222"/>
                    <a:pt x="1" y="10383"/>
                    <a:pt x="1" y="10544"/>
                  </a:cubicBezTo>
                  <a:cubicBezTo>
                    <a:pt x="1" y="11187"/>
                    <a:pt x="193" y="11862"/>
                    <a:pt x="483" y="12569"/>
                  </a:cubicBezTo>
                  <a:cubicBezTo>
                    <a:pt x="933" y="13598"/>
                    <a:pt x="1608" y="14658"/>
                    <a:pt x="2219" y="15494"/>
                  </a:cubicBezTo>
                  <a:cubicBezTo>
                    <a:pt x="2540" y="15912"/>
                    <a:pt x="2861" y="16266"/>
                    <a:pt x="3119" y="16555"/>
                  </a:cubicBezTo>
                  <a:cubicBezTo>
                    <a:pt x="3376" y="16844"/>
                    <a:pt x="3601" y="17037"/>
                    <a:pt x="3794" y="17133"/>
                  </a:cubicBezTo>
                  <a:cubicBezTo>
                    <a:pt x="3899" y="17186"/>
                    <a:pt x="4046" y="17238"/>
                    <a:pt x="4185" y="17238"/>
                  </a:cubicBezTo>
                  <a:cubicBezTo>
                    <a:pt x="4216" y="17238"/>
                    <a:pt x="4246" y="17236"/>
                    <a:pt x="4276" y="17230"/>
                  </a:cubicBezTo>
                  <a:cubicBezTo>
                    <a:pt x="4694" y="17230"/>
                    <a:pt x="5047" y="17005"/>
                    <a:pt x="5337" y="16812"/>
                  </a:cubicBezTo>
                  <a:cubicBezTo>
                    <a:pt x="5594" y="16587"/>
                    <a:pt x="5754" y="16394"/>
                    <a:pt x="5754" y="16362"/>
                  </a:cubicBezTo>
                  <a:cubicBezTo>
                    <a:pt x="5819" y="16298"/>
                    <a:pt x="5851" y="16201"/>
                    <a:pt x="5819" y="16105"/>
                  </a:cubicBezTo>
                  <a:cubicBezTo>
                    <a:pt x="5819" y="16105"/>
                    <a:pt x="5787" y="16041"/>
                    <a:pt x="5754" y="15944"/>
                  </a:cubicBezTo>
                  <a:cubicBezTo>
                    <a:pt x="5658" y="15591"/>
                    <a:pt x="5465" y="14787"/>
                    <a:pt x="5465" y="14305"/>
                  </a:cubicBezTo>
                  <a:cubicBezTo>
                    <a:pt x="5465" y="14144"/>
                    <a:pt x="5465" y="14048"/>
                    <a:pt x="5497" y="14015"/>
                  </a:cubicBezTo>
                  <a:lnTo>
                    <a:pt x="5513" y="13983"/>
                  </a:lnTo>
                  <a:lnTo>
                    <a:pt x="5529" y="13983"/>
                  </a:lnTo>
                  <a:cubicBezTo>
                    <a:pt x="5541" y="13978"/>
                    <a:pt x="5554" y="13975"/>
                    <a:pt x="5569" y="13975"/>
                  </a:cubicBezTo>
                  <a:cubicBezTo>
                    <a:pt x="5639" y="13975"/>
                    <a:pt x="5745" y="14033"/>
                    <a:pt x="5851" y="14112"/>
                  </a:cubicBezTo>
                  <a:cubicBezTo>
                    <a:pt x="6076" y="14273"/>
                    <a:pt x="6333" y="14498"/>
                    <a:pt x="6526" y="14723"/>
                  </a:cubicBezTo>
                  <a:cubicBezTo>
                    <a:pt x="6622" y="14819"/>
                    <a:pt x="6687" y="14916"/>
                    <a:pt x="6751" y="14980"/>
                  </a:cubicBezTo>
                  <a:lnTo>
                    <a:pt x="6815" y="15076"/>
                  </a:lnTo>
                  <a:cubicBezTo>
                    <a:pt x="6815" y="15108"/>
                    <a:pt x="6879" y="15173"/>
                    <a:pt x="6976" y="15237"/>
                  </a:cubicBezTo>
                  <a:cubicBezTo>
                    <a:pt x="7040" y="15301"/>
                    <a:pt x="7169" y="15366"/>
                    <a:pt x="7362" y="15366"/>
                  </a:cubicBezTo>
                  <a:cubicBezTo>
                    <a:pt x="7555" y="15366"/>
                    <a:pt x="7747" y="15301"/>
                    <a:pt x="7876" y="15108"/>
                  </a:cubicBezTo>
                  <a:cubicBezTo>
                    <a:pt x="8037" y="14948"/>
                    <a:pt x="8165" y="14723"/>
                    <a:pt x="8294" y="14369"/>
                  </a:cubicBezTo>
                  <a:cubicBezTo>
                    <a:pt x="8714" y="13188"/>
                    <a:pt x="8791" y="11964"/>
                    <a:pt x="8822" y="11537"/>
                  </a:cubicBezTo>
                  <a:lnTo>
                    <a:pt x="8822" y="11537"/>
                  </a:lnTo>
                  <a:cubicBezTo>
                    <a:pt x="9193" y="11358"/>
                    <a:pt x="10228" y="10828"/>
                    <a:pt x="11283" y="10030"/>
                  </a:cubicBezTo>
                  <a:cubicBezTo>
                    <a:pt x="11958" y="9547"/>
                    <a:pt x="12601" y="8937"/>
                    <a:pt x="13116" y="8229"/>
                  </a:cubicBezTo>
                  <a:cubicBezTo>
                    <a:pt x="13598" y="7522"/>
                    <a:pt x="13951" y="6719"/>
                    <a:pt x="13951" y="5851"/>
                  </a:cubicBezTo>
                  <a:cubicBezTo>
                    <a:pt x="13951" y="5594"/>
                    <a:pt x="13919" y="5304"/>
                    <a:pt x="13855" y="5047"/>
                  </a:cubicBezTo>
                  <a:cubicBezTo>
                    <a:pt x="13469" y="3408"/>
                    <a:pt x="12826" y="2186"/>
                    <a:pt x="12023" y="1318"/>
                  </a:cubicBezTo>
                  <a:cubicBezTo>
                    <a:pt x="11219" y="450"/>
                    <a:pt x="10223" y="0"/>
                    <a:pt x="9130"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3519;p61">
              <a:extLst>
                <a:ext uri="{FF2B5EF4-FFF2-40B4-BE49-F238E27FC236}">
                  <a16:creationId xmlns:a16="http://schemas.microsoft.com/office/drawing/2014/main" id="{6547DDAC-2F11-4EA8-BF15-51D65FB18301}"/>
                </a:ext>
              </a:extLst>
            </p:cNvPr>
            <p:cNvSpPr/>
            <p:nvPr/>
          </p:nvSpPr>
          <p:spPr>
            <a:xfrm>
              <a:off x="2203550" y="2655875"/>
              <a:ext cx="254775" cy="296875"/>
            </a:xfrm>
            <a:custGeom>
              <a:avLst/>
              <a:gdLst/>
              <a:ahLst/>
              <a:cxnLst/>
              <a:rect l="l" t="t" r="r" b="b"/>
              <a:pathLst>
                <a:path w="10191" h="11875" extrusionOk="0">
                  <a:moveTo>
                    <a:pt x="9689" y="0"/>
                  </a:moveTo>
                  <a:cubicBezTo>
                    <a:pt x="9641" y="0"/>
                    <a:pt x="9591" y="16"/>
                    <a:pt x="9548" y="45"/>
                  </a:cubicBezTo>
                  <a:cubicBezTo>
                    <a:pt x="9451" y="109"/>
                    <a:pt x="9451" y="238"/>
                    <a:pt x="9516" y="334"/>
                  </a:cubicBezTo>
                  <a:cubicBezTo>
                    <a:pt x="9548" y="366"/>
                    <a:pt x="9805" y="752"/>
                    <a:pt x="9805" y="1363"/>
                  </a:cubicBezTo>
                  <a:cubicBezTo>
                    <a:pt x="9805" y="1909"/>
                    <a:pt x="9580" y="2649"/>
                    <a:pt x="8712" y="3549"/>
                  </a:cubicBezTo>
                  <a:cubicBezTo>
                    <a:pt x="7780" y="4481"/>
                    <a:pt x="6173" y="5188"/>
                    <a:pt x="4662" y="5799"/>
                  </a:cubicBezTo>
                  <a:cubicBezTo>
                    <a:pt x="3923" y="6120"/>
                    <a:pt x="3183" y="6410"/>
                    <a:pt x="2572" y="6667"/>
                  </a:cubicBezTo>
                  <a:cubicBezTo>
                    <a:pt x="1962" y="6956"/>
                    <a:pt x="1447" y="7245"/>
                    <a:pt x="1126" y="7567"/>
                  </a:cubicBezTo>
                  <a:cubicBezTo>
                    <a:pt x="547" y="8178"/>
                    <a:pt x="290" y="9110"/>
                    <a:pt x="129" y="9945"/>
                  </a:cubicBezTo>
                  <a:cubicBezTo>
                    <a:pt x="1" y="10813"/>
                    <a:pt x="1" y="11521"/>
                    <a:pt x="1" y="11649"/>
                  </a:cubicBezTo>
                  <a:lnTo>
                    <a:pt x="1" y="11681"/>
                  </a:lnTo>
                  <a:cubicBezTo>
                    <a:pt x="1" y="11778"/>
                    <a:pt x="97" y="11874"/>
                    <a:pt x="226" y="11874"/>
                  </a:cubicBezTo>
                  <a:cubicBezTo>
                    <a:pt x="322" y="11842"/>
                    <a:pt x="419" y="11746"/>
                    <a:pt x="387" y="11649"/>
                  </a:cubicBezTo>
                  <a:cubicBezTo>
                    <a:pt x="387" y="11521"/>
                    <a:pt x="387" y="10813"/>
                    <a:pt x="547" y="10010"/>
                  </a:cubicBezTo>
                  <a:cubicBezTo>
                    <a:pt x="676" y="9206"/>
                    <a:pt x="933" y="8338"/>
                    <a:pt x="1415" y="7824"/>
                  </a:cubicBezTo>
                  <a:cubicBezTo>
                    <a:pt x="1672" y="7599"/>
                    <a:pt x="2122" y="7310"/>
                    <a:pt x="2733" y="7052"/>
                  </a:cubicBezTo>
                  <a:cubicBezTo>
                    <a:pt x="3633" y="6635"/>
                    <a:pt x="4823" y="6217"/>
                    <a:pt x="5980" y="5702"/>
                  </a:cubicBezTo>
                  <a:cubicBezTo>
                    <a:pt x="7105" y="5188"/>
                    <a:pt x="8230" y="4577"/>
                    <a:pt x="9001" y="3838"/>
                  </a:cubicBezTo>
                  <a:cubicBezTo>
                    <a:pt x="9934" y="2906"/>
                    <a:pt x="10191" y="2006"/>
                    <a:pt x="10191" y="1363"/>
                  </a:cubicBezTo>
                  <a:cubicBezTo>
                    <a:pt x="10191" y="591"/>
                    <a:pt x="9837" y="109"/>
                    <a:pt x="9837" y="77"/>
                  </a:cubicBezTo>
                  <a:cubicBezTo>
                    <a:pt x="9802" y="24"/>
                    <a:pt x="9747" y="0"/>
                    <a:pt x="968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3520;p61">
              <a:extLst>
                <a:ext uri="{FF2B5EF4-FFF2-40B4-BE49-F238E27FC236}">
                  <a16:creationId xmlns:a16="http://schemas.microsoft.com/office/drawing/2014/main" id="{1201ADD9-71DB-481D-B20D-A4A6017D50F0}"/>
                </a:ext>
              </a:extLst>
            </p:cNvPr>
            <p:cNvSpPr/>
            <p:nvPr/>
          </p:nvSpPr>
          <p:spPr>
            <a:xfrm>
              <a:off x="2254175" y="2833475"/>
              <a:ext cx="89250" cy="68800"/>
            </a:xfrm>
            <a:custGeom>
              <a:avLst/>
              <a:gdLst/>
              <a:ahLst/>
              <a:cxnLst/>
              <a:rect l="l" t="t" r="r" b="b"/>
              <a:pathLst>
                <a:path w="3570" h="2752" extrusionOk="0">
                  <a:moveTo>
                    <a:pt x="3356" y="1"/>
                  </a:moveTo>
                  <a:cubicBezTo>
                    <a:pt x="3330" y="1"/>
                    <a:pt x="3304" y="5"/>
                    <a:pt x="3280" y="13"/>
                  </a:cubicBezTo>
                  <a:cubicBezTo>
                    <a:pt x="3280" y="13"/>
                    <a:pt x="2540" y="334"/>
                    <a:pt x="1769" y="784"/>
                  </a:cubicBezTo>
                  <a:cubicBezTo>
                    <a:pt x="1383" y="1009"/>
                    <a:pt x="997" y="1266"/>
                    <a:pt x="676" y="1556"/>
                  </a:cubicBezTo>
                  <a:cubicBezTo>
                    <a:pt x="355" y="1845"/>
                    <a:pt x="97" y="2134"/>
                    <a:pt x="1" y="2488"/>
                  </a:cubicBezTo>
                  <a:cubicBezTo>
                    <a:pt x="1" y="2616"/>
                    <a:pt x="65" y="2713"/>
                    <a:pt x="162" y="2745"/>
                  </a:cubicBezTo>
                  <a:cubicBezTo>
                    <a:pt x="179" y="2749"/>
                    <a:pt x="196" y="2751"/>
                    <a:pt x="212" y="2751"/>
                  </a:cubicBezTo>
                  <a:cubicBezTo>
                    <a:pt x="315" y="2751"/>
                    <a:pt x="391" y="2668"/>
                    <a:pt x="419" y="2584"/>
                  </a:cubicBezTo>
                  <a:cubicBezTo>
                    <a:pt x="451" y="2391"/>
                    <a:pt x="644" y="2102"/>
                    <a:pt x="933" y="1845"/>
                  </a:cubicBezTo>
                  <a:cubicBezTo>
                    <a:pt x="1383" y="1459"/>
                    <a:pt x="1994" y="1106"/>
                    <a:pt x="2508" y="816"/>
                  </a:cubicBezTo>
                  <a:cubicBezTo>
                    <a:pt x="2765" y="688"/>
                    <a:pt x="2990" y="591"/>
                    <a:pt x="3151" y="495"/>
                  </a:cubicBezTo>
                  <a:cubicBezTo>
                    <a:pt x="3344" y="431"/>
                    <a:pt x="3440" y="398"/>
                    <a:pt x="3440" y="398"/>
                  </a:cubicBezTo>
                  <a:cubicBezTo>
                    <a:pt x="3537" y="334"/>
                    <a:pt x="3569" y="238"/>
                    <a:pt x="3537" y="109"/>
                  </a:cubicBezTo>
                  <a:cubicBezTo>
                    <a:pt x="3513" y="37"/>
                    <a:pt x="3434" y="1"/>
                    <a:pt x="335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3521;p61">
              <a:extLst>
                <a:ext uri="{FF2B5EF4-FFF2-40B4-BE49-F238E27FC236}">
                  <a16:creationId xmlns:a16="http://schemas.microsoft.com/office/drawing/2014/main" id="{0CF410CA-476E-4647-8ED2-6AF1BE51F3CC}"/>
                </a:ext>
              </a:extLst>
            </p:cNvPr>
            <p:cNvSpPr/>
            <p:nvPr/>
          </p:nvSpPr>
          <p:spPr>
            <a:xfrm>
              <a:off x="1974675" y="4962550"/>
              <a:ext cx="249000" cy="116775"/>
            </a:xfrm>
            <a:custGeom>
              <a:avLst/>
              <a:gdLst/>
              <a:ahLst/>
              <a:cxnLst/>
              <a:rect l="l" t="t" r="r" b="b"/>
              <a:pathLst>
                <a:path w="9960" h="4671" extrusionOk="0">
                  <a:moveTo>
                    <a:pt x="3691" y="1"/>
                  </a:moveTo>
                  <a:lnTo>
                    <a:pt x="413" y="804"/>
                  </a:lnTo>
                  <a:lnTo>
                    <a:pt x="91" y="3311"/>
                  </a:lnTo>
                  <a:cubicBezTo>
                    <a:pt x="1" y="4033"/>
                    <a:pt x="558" y="4671"/>
                    <a:pt x="1288" y="4671"/>
                  </a:cubicBezTo>
                  <a:cubicBezTo>
                    <a:pt x="1339" y="4671"/>
                    <a:pt x="1390" y="4668"/>
                    <a:pt x="1441" y="4661"/>
                  </a:cubicBezTo>
                  <a:lnTo>
                    <a:pt x="9509" y="3890"/>
                  </a:lnTo>
                  <a:cubicBezTo>
                    <a:pt x="9863" y="3858"/>
                    <a:pt x="9959" y="3344"/>
                    <a:pt x="9638" y="3183"/>
                  </a:cubicBezTo>
                  <a:lnTo>
                    <a:pt x="3691"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3522;p61">
              <a:extLst>
                <a:ext uri="{FF2B5EF4-FFF2-40B4-BE49-F238E27FC236}">
                  <a16:creationId xmlns:a16="http://schemas.microsoft.com/office/drawing/2014/main" id="{1D59164D-DD40-4A59-84A7-5502C9C05059}"/>
                </a:ext>
              </a:extLst>
            </p:cNvPr>
            <p:cNvSpPr/>
            <p:nvPr/>
          </p:nvSpPr>
          <p:spPr>
            <a:xfrm>
              <a:off x="1969700" y="4955525"/>
              <a:ext cx="258000" cy="130800"/>
            </a:xfrm>
            <a:custGeom>
              <a:avLst/>
              <a:gdLst/>
              <a:ahLst/>
              <a:cxnLst/>
              <a:rect l="l" t="t" r="r" b="b"/>
              <a:pathLst>
                <a:path w="10320" h="5232" extrusionOk="0">
                  <a:moveTo>
                    <a:pt x="3864" y="561"/>
                  </a:moveTo>
                  <a:lnTo>
                    <a:pt x="9708" y="3689"/>
                  </a:lnTo>
                  <a:lnTo>
                    <a:pt x="9773" y="3785"/>
                  </a:lnTo>
                  <a:lnTo>
                    <a:pt x="9741" y="3882"/>
                  </a:lnTo>
                  <a:lnTo>
                    <a:pt x="9676" y="3914"/>
                  </a:lnTo>
                  <a:lnTo>
                    <a:pt x="1608" y="4685"/>
                  </a:lnTo>
                  <a:lnTo>
                    <a:pt x="1512" y="4685"/>
                  </a:lnTo>
                  <a:cubicBezTo>
                    <a:pt x="1255" y="4685"/>
                    <a:pt x="997" y="4589"/>
                    <a:pt x="837" y="4396"/>
                  </a:cubicBezTo>
                  <a:cubicBezTo>
                    <a:pt x="644" y="4235"/>
                    <a:pt x="547" y="4010"/>
                    <a:pt x="547" y="3753"/>
                  </a:cubicBezTo>
                  <a:lnTo>
                    <a:pt x="547" y="3625"/>
                  </a:lnTo>
                  <a:lnTo>
                    <a:pt x="869" y="1310"/>
                  </a:lnTo>
                  <a:lnTo>
                    <a:pt x="3864" y="561"/>
                  </a:lnTo>
                  <a:close/>
                  <a:moveTo>
                    <a:pt x="3922" y="0"/>
                  </a:moveTo>
                  <a:cubicBezTo>
                    <a:pt x="3890" y="0"/>
                    <a:pt x="3858" y="8"/>
                    <a:pt x="3826" y="24"/>
                  </a:cubicBezTo>
                  <a:lnTo>
                    <a:pt x="547" y="828"/>
                  </a:lnTo>
                  <a:cubicBezTo>
                    <a:pt x="451" y="860"/>
                    <a:pt x="354" y="924"/>
                    <a:pt x="354" y="1053"/>
                  </a:cubicBezTo>
                  <a:lnTo>
                    <a:pt x="33" y="3528"/>
                  </a:lnTo>
                  <a:cubicBezTo>
                    <a:pt x="33" y="3592"/>
                    <a:pt x="1" y="3689"/>
                    <a:pt x="1" y="3753"/>
                  </a:cubicBezTo>
                  <a:cubicBezTo>
                    <a:pt x="1" y="4557"/>
                    <a:pt x="676" y="5232"/>
                    <a:pt x="1512" y="5232"/>
                  </a:cubicBezTo>
                  <a:lnTo>
                    <a:pt x="1640" y="5232"/>
                  </a:lnTo>
                  <a:lnTo>
                    <a:pt x="9708" y="4428"/>
                  </a:lnTo>
                  <a:cubicBezTo>
                    <a:pt x="9901" y="4428"/>
                    <a:pt x="10062" y="4332"/>
                    <a:pt x="10158" y="4203"/>
                  </a:cubicBezTo>
                  <a:cubicBezTo>
                    <a:pt x="10255" y="4107"/>
                    <a:pt x="10319" y="3946"/>
                    <a:pt x="10319" y="3785"/>
                  </a:cubicBezTo>
                  <a:cubicBezTo>
                    <a:pt x="10319" y="3592"/>
                    <a:pt x="10191" y="3335"/>
                    <a:pt x="9966" y="3239"/>
                  </a:cubicBezTo>
                  <a:lnTo>
                    <a:pt x="4019" y="24"/>
                  </a:lnTo>
                  <a:cubicBezTo>
                    <a:pt x="3987" y="8"/>
                    <a:pt x="3955" y="0"/>
                    <a:pt x="3922"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3523;p61">
              <a:extLst>
                <a:ext uri="{FF2B5EF4-FFF2-40B4-BE49-F238E27FC236}">
                  <a16:creationId xmlns:a16="http://schemas.microsoft.com/office/drawing/2014/main" id="{BADB215C-27B4-411D-946A-D02154AC8C49}"/>
                </a:ext>
              </a:extLst>
            </p:cNvPr>
            <p:cNvSpPr/>
            <p:nvPr/>
          </p:nvSpPr>
          <p:spPr>
            <a:xfrm>
              <a:off x="1977750" y="5042900"/>
              <a:ext cx="245925" cy="36350"/>
            </a:xfrm>
            <a:custGeom>
              <a:avLst/>
              <a:gdLst/>
              <a:ahLst/>
              <a:cxnLst/>
              <a:rect l="l" t="t" r="r" b="b"/>
              <a:pathLst>
                <a:path w="9837" h="1454" extrusionOk="0">
                  <a:moveTo>
                    <a:pt x="9579" y="1"/>
                  </a:moveTo>
                  <a:lnTo>
                    <a:pt x="9579" y="1"/>
                  </a:lnTo>
                  <a:cubicBezTo>
                    <a:pt x="7683" y="226"/>
                    <a:pt x="4758" y="33"/>
                    <a:pt x="2733" y="355"/>
                  </a:cubicBezTo>
                  <a:cubicBezTo>
                    <a:pt x="1924" y="502"/>
                    <a:pt x="1305" y="554"/>
                    <a:pt x="833" y="554"/>
                  </a:cubicBezTo>
                  <a:cubicBezTo>
                    <a:pt x="479" y="554"/>
                    <a:pt x="207" y="524"/>
                    <a:pt x="0" y="483"/>
                  </a:cubicBezTo>
                  <a:lnTo>
                    <a:pt x="0" y="483"/>
                  </a:lnTo>
                  <a:cubicBezTo>
                    <a:pt x="120" y="1052"/>
                    <a:pt x="603" y="1454"/>
                    <a:pt x="1188" y="1454"/>
                  </a:cubicBezTo>
                  <a:cubicBezTo>
                    <a:pt x="1231" y="1454"/>
                    <a:pt x="1274" y="1452"/>
                    <a:pt x="1318" y="1447"/>
                  </a:cubicBezTo>
                  <a:lnTo>
                    <a:pt x="9386" y="676"/>
                  </a:lnTo>
                  <a:cubicBezTo>
                    <a:pt x="9740" y="644"/>
                    <a:pt x="9836" y="194"/>
                    <a:pt x="95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3524;p61">
              <a:extLst>
                <a:ext uri="{FF2B5EF4-FFF2-40B4-BE49-F238E27FC236}">
                  <a16:creationId xmlns:a16="http://schemas.microsoft.com/office/drawing/2014/main" id="{B1AC41E2-0FEA-46B1-92D0-38406AD7A491}"/>
                </a:ext>
              </a:extLst>
            </p:cNvPr>
            <p:cNvSpPr/>
            <p:nvPr/>
          </p:nvSpPr>
          <p:spPr>
            <a:xfrm>
              <a:off x="1970525" y="5036475"/>
              <a:ext cx="257175" cy="49850"/>
            </a:xfrm>
            <a:custGeom>
              <a:avLst/>
              <a:gdLst/>
              <a:ahLst/>
              <a:cxnLst/>
              <a:rect l="l" t="t" r="r" b="b"/>
              <a:pathLst>
                <a:path w="10287" h="1994" extrusionOk="0">
                  <a:moveTo>
                    <a:pt x="9732" y="532"/>
                  </a:moveTo>
                  <a:lnTo>
                    <a:pt x="9740" y="547"/>
                  </a:lnTo>
                  <a:lnTo>
                    <a:pt x="9708" y="644"/>
                  </a:lnTo>
                  <a:lnTo>
                    <a:pt x="9643" y="676"/>
                  </a:lnTo>
                  <a:lnTo>
                    <a:pt x="1575" y="1447"/>
                  </a:lnTo>
                  <a:lnTo>
                    <a:pt x="1479" y="1447"/>
                  </a:lnTo>
                  <a:cubicBezTo>
                    <a:pt x="1176" y="1447"/>
                    <a:pt x="903" y="1302"/>
                    <a:pt x="727" y="1081"/>
                  </a:cubicBezTo>
                  <a:lnTo>
                    <a:pt x="727" y="1081"/>
                  </a:lnTo>
                  <a:cubicBezTo>
                    <a:pt x="840" y="1089"/>
                    <a:pt x="962" y="1094"/>
                    <a:pt x="1093" y="1094"/>
                  </a:cubicBezTo>
                  <a:cubicBezTo>
                    <a:pt x="1607" y="1094"/>
                    <a:pt x="2250" y="1029"/>
                    <a:pt x="3086" y="901"/>
                  </a:cubicBezTo>
                  <a:cubicBezTo>
                    <a:pt x="4050" y="740"/>
                    <a:pt x="5272" y="676"/>
                    <a:pt x="6493" y="676"/>
                  </a:cubicBezTo>
                  <a:cubicBezTo>
                    <a:pt x="7658" y="645"/>
                    <a:pt x="8793" y="644"/>
                    <a:pt x="9732" y="532"/>
                  </a:cubicBezTo>
                  <a:close/>
                  <a:moveTo>
                    <a:pt x="9836" y="1"/>
                  </a:moveTo>
                  <a:cubicBezTo>
                    <a:pt x="8904" y="97"/>
                    <a:pt x="7715" y="97"/>
                    <a:pt x="6493" y="129"/>
                  </a:cubicBezTo>
                  <a:cubicBezTo>
                    <a:pt x="5272" y="162"/>
                    <a:pt x="4018" y="194"/>
                    <a:pt x="2989" y="354"/>
                  </a:cubicBezTo>
                  <a:cubicBezTo>
                    <a:pt x="2186" y="483"/>
                    <a:pt x="1543" y="547"/>
                    <a:pt x="1093" y="547"/>
                  </a:cubicBezTo>
                  <a:cubicBezTo>
                    <a:pt x="771" y="547"/>
                    <a:pt x="514" y="515"/>
                    <a:pt x="321" y="483"/>
                  </a:cubicBezTo>
                  <a:cubicBezTo>
                    <a:pt x="257" y="483"/>
                    <a:pt x="161" y="483"/>
                    <a:pt x="96" y="547"/>
                  </a:cubicBezTo>
                  <a:cubicBezTo>
                    <a:pt x="32" y="612"/>
                    <a:pt x="0" y="708"/>
                    <a:pt x="32" y="804"/>
                  </a:cubicBezTo>
                  <a:cubicBezTo>
                    <a:pt x="161" y="1479"/>
                    <a:pt x="739" y="1994"/>
                    <a:pt x="1479" y="1994"/>
                  </a:cubicBezTo>
                  <a:lnTo>
                    <a:pt x="1607" y="1994"/>
                  </a:lnTo>
                  <a:lnTo>
                    <a:pt x="9675" y="1190"/>
                  </a:lnTo>
                  <a:cubicBezTo>
                    <a:pt x="9868" y="1190"/>
                    <a:pt x="10029" y="1094"/>
                    <a:pt x="10125" y="965"/>
                  </a:cubicBezTo>
                  <a:cubicBezTo>
                    <a:pt x="10222" y="869"/>
                    <a:pt x="10286" y="708"/>
                    <a:pt x="10286" y="547"/>
                  </a:cubicBezTo>
                  <a:cubicBezTo>
                    <a:pt x="10286" y="387"/>
                    <a:pt x="10190" y="162"/>
                    <a:pt x="10029" y="33"/>
                  </a:cubicBezTo>
                  <a:cubicBezTo>
                    <a:pt x="9965" y="1"/>
                    <a:pt x="9900" y="1"/>
                    <a:pt x="9836"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3525;p61">
              <a:extLst>
                <a:ext uri="{FF2B5EF4-FFF2-40B4-BE49-F238E27FC236}">
                  <a16:creationId xmlns:a16="http://schemas.microsoft.com/office/drawing/2014/main" id="{8C16AFCD-2B65-46EB-825E-61AC3361A905}"/>
                </a:ext>
              </a:extLst>
            </p:cNvPr>
            <p:cNvSpPr/>
            <p:nvPr/>
          </p:nvSpPr>
          <p:spPr>
            <a:xfrm>
              <a:off x="1259325" y="4948900"/>
              <a:ext cx="232650" cy="183350"/>
            </a:xfrm>
            <a:custGeom>
              <a:avLst/>
              <a:gdLst/>
              <a:ahLst/>
              <a:cxnLst/>
              <a:rect l="l" t="t" r="r" b="b"/>
              <a:pathLst>
                <a:path w="9306" h="7334" extrusionOk="0">
                  <a:moveTo>
                    <a:pt x="2379" y="0"/>
                  </a:moveTo>
                  <a:lnTo>
                    <a:pt x="450" y="1929"/>
                  </a:lnTo>
                  <a:cubicBezTo>
                    <a:pt x="0" y="2379"/>
                    <a:pt x="0" y="3086"/>
                    <a:pt x="450" y="3536"/>
                  </a:cubicBezTo>
                  <a:lnTo>
                    <a:pt x="4018" y="6943"/>
                  </a:lnTo>
                  <a:lnTo>
                    <a:pt x="8390" y="7329"/>
                  </a:lnTo>
                  <a:cubicBezTo>
                    <a:pt x="8415" y="7332"/>
                    <a:pt x="8439" y="7333"/>
                    <a:pt x="8463" y="7333"/>
                  </a:cubicBezTo>
                  <a:cubicBezTo>
                    <a:pt x="8997" y="7333"/>
                    <a:pt x="9306" y="6667"/>
                    <a:pt x="8936" y="6236"/>
                  </a:cubicBezTo>
                  <a:lnTo>
                    <a:pt x="6461" y="3279"/>
                  </a:lnTo>
                  <a:lnTo>
                    <a:pt x="5465" y="1157"/>
                  </a:lnTo>
                  <a:lnTo>
                    <a:pt x="2379"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3526;p61">
              <a:extLst>
                <a:ext uri="{FF2B5EF4-FFF2-40B4-BE49-F238E27FC236}">
                  <a16:creationId xmlns:a16="http://schemas.microsoft.com/office/drawing/2014/main" id="{25481A4B-896A-43FC-8F38-59BC99AB7988}"/>
                </a:ext>
              </a:extLst>
            </p:cNvPr>
            <p:cNvSpPr/>
            <p:nvPr/>
          </p:nvSpPr>
          <p:spPr>
            <a:xfrm>
              <a:off x="1255300" y="4942425"/>
              <a:ext cx="238700" cy="196150"/>
            </a:xfrm>
            <a:custGeom>
              <a:avLst/>
              <a:gdLst/>
              <a:ahLst/>
              <a:cxnLst/>
              <a:rect l="l" t="t" r="r" b="b"/>
              <a:pathLst>
                <a:path w="9548" h="7846" extrusionOk="0">
                  <a:moveTo>
                    <a:pt x="2607" y="578"/>
                  </a:moveTo>
                  <a:lnTo>
                    <a:pt x="5433" y="1641"/>
                  </a:lnTo>
                  <a:lnTo>
                    <a:pt x="6397" y="3634"/>
                  </a:lnTo>
                  <a:lnTo>
                    <a:pt x="6429" y="3699"/>
                  </a:lnTo>
                  <a:lnTo>
                    <a:pt x="8905" y="6688"/>
                  </a:lnTo>
                  <a:cubicBezTo>
                    <a:pt x="8969" y="6752"/>
                    <a:pt x="9001" y="6849"/>
                    <a:pt x="9001" y="6913"/>
                  </a:cubicBezTo>
                  <a:cubicBezTo>
                    <a:pt x="9001" y="7009"/>
                    <a:pt x="8969" y="7138"/>
                    <a:pt x="8872" y="7202"/>
                  </a:cubicBezTo>
                  <a:cubicBezTo>
                    <a:pt x="8808" y="7267"/>
                    <a:pt x="8712" y="7331"/>
                    <a:pt x="8615" y="7331"/>
                  </a:cubicBezTo>
                  <a:lnTo>
                    <a:pt x="8583" y="7331"/>
                  </a:lnTo>
                  <a:lnTo>
                    <a:pt x="4308" y="6945"/>
                  </a:lnTo>
                  <a:lnTo>
                    <a:pt x="804" y="3602"/>
                  </a:lnTo>
                  <a:cubicBezTo>
                    <a:pt x="643" y="3409"/>
                    <a:pt x="547" y="3216"/>
                    <a:pt x="547" y="2991"/>
                  </a:cubicBezTo>
                  <a:cubicBezTo>
                    <a:pt x="547" y="2766"/>
                    <a:pt x="643" y="2573"/>
                    <a:pt x="804" y="2381"/>
                  </a:cubicBezTo>
                  <a:lnTo>
                    <a:pt x="2607" y="578"/>
                  </a:lnTo>
                  <a:close/>
                  <a:moveTo>
                    <a:pt x="2526" y="1"/>
                  </a:moveTo>
                  <a:cubicBezTo>
                    <a:pt x="2457" y="1"/>
                    <a:pt x="2389" y="36"/>
                    <a:pt x="2347" y="98"/>
                  </a:cubicBezTo>
                  <a:lnTo>
                    <a:pt x="418" y="2027"/>
                  </a:lnTo>
                  <a:cubicBezTo>
                    <a:pt x="161" y="2284"/>
                    <a:pt x="1" y="2638"/>
                    <a:pt x="1" y="2991"/>
                  </a:cubicBezTo>
                  <a:cubicBezTo>
                    <a:pt x="1" y="3345"/>
                    <a:pt x="161" y="3699"/>
                    <a:pt x="451" y="3988"/>
                  </a:cubicBezTo>
                  <a:lnTo>
                    <a:pt x="3986" y="7395"/>
                  </a:lnTo>
                  <a:cubicBezTo>
                    <a:pt x="4051" y="7427"/>
                    <a:pt x="4083" y="7459"/>
                    <a:pt x="4147" y="7459"/>
                  </a:cubicBezTo>
                  <a:lnTo>
                    <a:pt x="8519" y="7845"/>
                  </a:lnTo>
                  <a:lnTo>
                    <a:pt x="8615" y="7845"/>
                  </a:lnTo>
                  <a:cubicBezTo>
                    <a:pt x="8872" y="7845"/>
                    <a:pt x="9130" y="7749"/>
                    <a:pt x="9290" y="7556"/>
                  </a:cubicBezTo>
                  <a:cubicBezTo>
                    <a:pt x="9451" y="7395"/>
                    <a:pt x="9547" y="7170"/>
                    <a:pt x="9547" y="6913"/>
                  </a:cubicBezTo>
                  <a:cubicBezTo>
                    <a:pt x="9547" y="6720"/>
                    <a:pt x="9451" y="6495"/>
                    <a:pt x="9322" y="6334"/>
                  </a:cubicBezTo>
                  <a:lnTo>
                    <a:pt x="6847" y="3377"/>
                  </a:lnTo>
                  <a:lnTo>
                    <a:pt x="5851" y="1320"/>
                  </a:lnTo>
                  <a:cubicBezTo>
                    <a:pt x="5819" y="1256"/>
                    <a:pt x="5787" y="1191"/>
                    <a:pt x="5722" y="1191"/>
                  </a:cubicBezTo>
                  <a:lnTo>
                    <a:pt x="2636" y="34"/>
                  </a:lnTo>
                  <a:cubicBezTo>
                    <a:pt x="2602" y="11"/>
                    <a:pt x="2564" y="1"/>
                    <a:pt x="2526"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3527;p61">
              <a:extLst>
                <a:ext uri="{FF2B5EF4-FFF2-40B4-BE49-F238E27FC236}">
                  <a16:creationId xmlns:a16="http://schemas.microsoft.com/office/drawing/2014/main" id="{8B6E49E1-A23D-465B-9158-FAD521812228}"/>
                </a:ext>
              </a:extLst>
            </p:cNvPr>
            <p:cNvSpPr/>
            <p:nvPr/>
          </p:nvSpPr>
          <p:spPr>
            <a:xfrm>
              <a:off x="1259325" y="4995500"/>
              <a:ext cx="227450" cy="136700"/>
            </a:xfrm>
            <a:custGeom>
              <a:avLst/>
              <a:gdLst/>
              <a:ahLst/>
              <a:cxnLst/>
              <a:rect l="l" t="t" r="r" b="b"/>
              <a:pathLst>
                <a:path w="9098" h="5468" extrusionOk="0">
                  <a:moveTo>
                    <a:pt x="515" y="0"/>
                  </a:moveTo>
                  <a:lnTo>
                    <a:pt x="450" y="65"/>
                  </a:lnTo>
                  <a:cubicBezTo>
                    <a:pt x="0" y="515"/>
                    <a:pt x="0" y="1222"/>
                    <a:pt x="450" y="1672"/>
                  </a:cubicBezTo>
                  <a:lnTo>
                    <a:pt x="4018" y="5079"/>
                  </a:lnTo>
                  <a:lnTo>
                    <a:pt x="8390" y="5465"/>
                  </a:lnTo>
                  <a:cubicBezTo>
                    <a:pt x="8410" y="5467"/>
                    <a:pt x="8430" y="5468"/>
                    <a:pt x="8450" y="5468"/>
                  </a:cubicBezTo>
                  <a:cubicBezTo>
                    <a:pt x="8776" y="5468"/>
                    <a:pt x="9036" y="5224"/>
                    <a:pt x="9097" y="4951"/>
                  </a:cubicBezTo>
                  <a:cubicBezTo>
                    <a:pt x="7554" y="4565"/>
                    <a:pt x="5175" y="4019"/>
                    <a:pt x="4533" y="3954"/>
                  </a:cubicBezTo>
                  <a:cubicBezTo>
                    <a:pt x="3761" y="3858"/>
                    <a:pt x="1382" y="1029"/>
                    <a:pt x="51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3528;p61">
              <a:extLst>
                <a:ext uri="{FF2B5EF4-FFF2-40B4-BE49-F238E27FC236}">
                  <a16:creationId xmlns:a16="http://schemas.microsoft.com/office/drawing/2014/main" id="{9B3856AA-DF9C-4C8D-A3CE-46B13828051C}"/>
                </a:ext>
              </a:extLst>
            </p:cNvPr>
            <p:cNvSpPr/>
            <p:nvPr/>
          </p:nvSpPr>
          <p:spPr>
            <a:xfrm>
              <a:off x="1255300" y="4989075"/>
              <a:ext cx="238700" cy="149500"/>
            </a:xfrm>
            <a:custGeom>
              <a:avLst/>
              <a:gdLst/>
              <a:ahLst/>
              <a:cxnLst/>
              <a:rect l="l" t="t" r="r" b="b"/>
              <a:pathLst>
                <a:path w="9548" h="5980" extrusionOk="0">
                  <a:moveTo>
                    <a:pt x="689" y="671"/>
                  </a:moveTo>
                  <a:cubicBezTo>
                    <a:pt x="1135" y="1219"/>
                    <a:pt x="1826" y="2051"/>
                    <a:pt x="2540" y="2765"/>
                  </a:cubicBezTo>
                  <a:cubicBezTo>
                    <a:pt x="2926" y="3183"/>
                    <a:pt x="3344" y="3600"/>
                    <a:pt x="3697" y="3890"/>
                  </a:cubicBezTo>
                  <a:cubicBezTo>
                    <a:pt x="3858" y="4051"/>
                    <a:pt x="4051" y="4179"/>
                    <a:pt x="4211" y="4276"/>
                  </a:cubicBezTo>
                  <a:cubicBezTo>
                    <a:pt x="4372" y="4372"/>
                    <a:pt x="4501" y="4436"/>
                    <a:pt x="4661" y="4468"/>
                  </a:cubicBezTo>
                  <a:cubicBezTo>
                    <a:pt x="4951" y="4501"/>
                    <a:pt x="5722" y="4661"/>
                    <a:pt x="6590" y="4854"/>
                  </a:cubicBezTo>
                  <a:cubicBezTo>
                    <a:pt x="7330" y="5019"/>
                    <a:pt x="8140" y="5206"/>
                    <a:pt x="8841" y="5378"/>
                  </a:cubicBezTo>
                  <a:lnTo>
                    <a:pt x="8841" y="5378"/>
                  </a:lnTo>
                  <a:cubicBezTo>
                    <a:pt x="8780" y="5431"/>
                    <a:pt x="8704" y="5465"/>
                    <a:pt x="8615" y="5465"/>
                  </a:cubicBezTo>
                  <a:lnTo>
                    <a:pt x="8583" y="5465"/>
                  </a:lnTo>
                  <a:lnTo>
                    <a:pt x="4308" y="5079"/>
                  </a:lnTo>
                  <a:lnTo>
                    <a:pt x="804" y="1736"/>
                  </a:lnTo>
                  <a:cubicBezTo>
                    <a:pt x="643" y="1543"/>
                    <a:pt x="547" y="1350"/>
                    <a:pt x="547" y="1125"/>
                  </a:cubicBezTo>
                  <a:cubicBezTo>
                    <a:pt x="547" y="961"/>
                    <a:pt x="598" y="814"/>
                    <a:pt x="689" y="671"/>
                  </a:cubicBezTo>
                  <a:close/>
                  <a:moveTo>
                    <a:pt x="708" y="0"/>
                  </a:moveTo>
                  <a:cubicBezTo>
                    <a:pt x="611" y="0"/>
                    <a:pt x="547" y="0"/>
                    <a:pt x="483" y="65"/>
                  </a:cubicBezTo>
                  <a:lnTo>
                    <a:pt x="418" y="161"/>
                  </a:lnTo>
                  <a:cubicBezTo>
                    <a:pt x="161" y="418"/>
                    <a:pt x="1" y="772"/>
                    <a:pt x="1" y="1125"/>
                  </a:cubicBezTo>
                  <a:cubicBezTo>
                    <a:pt x="1" y="1479"/>
                    <a:pt x="161" y="1833"/>
                    <a:pt x="451" y="2122"/>
                  </a:cubicBezTo>
                  <a:lnTo>
                    <a:pt x="3986" y="5529"/>
                  </a:lnTo>
                  <a:cubicBezTo>
                    <a:pt x="4051" y="5561"/>
                    <a:pt x="4083" y="5593"/>
                    <a:pt x="4147" y="5593"/>
                  </a:cubicBezTo>
                  <a:lnTo>
                    <a:pt x="8519" y="5979"/>
                  </a:lnTo>
                  <a:lnTo>
                    <a:pt x="8615" y="5979"/>
                  </a:lnTo>
                  <a:cubicBezTo>
                    <a:pt x="9065" y="5979"/>
                    <a:pt x="9419" y="5658"/>
                    <a:pt x="9515" y="5272"/>
                  </a:cubicBezTo>
                  <a:cubicBezTo>
                    <a:pt x="9547" y="5111"/>
                    <a:pt x="9451" y="4983"/>
                    <a:pt x="9322" y="4951"/>
                  </a:cubicBezTo>
                  <a:cubicBezTo>
                    <a:pt x="8551" y="4758"/>
                    <a:pt x="7554" y="4533"/>
                    <a:pt x="6687" y="4340"/>
                  </a:cubicBezTo>
                  <a:cubicBezTo>
                    <a:pt x="5819" y="4147"/>
                    <a:pt x="5079" y="3986"/>
                    <a:pt x="4726" y="3954"/>
                  </a:cubicBezTo>
                  <a:cubicBezTo>
                    <a:pt x="4694" y="3922"/>
                    <a:pt x="4597" y="3890"/>
                    <a:pt x="4469" y="3825"/>
                  </a:cubicBezTo>
                  <a:cubicBezTo>
                    <a:pt x="4051" y="3536"/>
                    <a:pt x="3311" y="2829"/>
                    <a:pt x="2604" y="2090"/>
                  </a:cubicBezTo>
                  <a:cubicBezTo>
                    <a:pt x="1929" y="1318"/>
                    <a:pt x="1254" y="547"/>
                    <a:pt x="901" y="97"/>
                  </a:cubicBezTo>
                  <a:cubicBezTo>
                    <a:pt x="836" y="32"/>
                    <a:pt x="772" y="0"/>
                    <a:pt x="708"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3529;p61">
              <a:extLst>
                <a:ext uri="{FF2B5EF4-FFF2-40B4-BE49-F238E27FC236}">
                  <a16:creationId xmlns:a16="http://schemas.microsoft.com/office/drawing/2014/main" id="{6729260C-CBEC-427C-A195-DB96DDAEF1F7}"/>
                </a:ext>
              </a:extLst>
            </p:cNvPr>
            <p:cNvSpPr/>
            <p:nvPr/>
          </p:nvSpPr>
          <p:spPr>
            <a:xfrm>
              <a:off x="1608075" y="3506400"/>
              <a:ext cx="458900" cy="1476275"/>
            </a:xfrm>
            <a:custGeom>
              <a:avLst/>
              <a:gdLst/>
              <a:ahLst/>
              <a:cxnLst/>
              <a:rect l="l" t="t" r="r" b="b"/>
              <a:pathLst>
                <a:path w="18356" h="59051" extrusionOk="0">
                  <a:moveTo>
                    <a:pt x="4983" y="1"/>
                  </a:moveTo>
                  <a:cubicBezTo>
                    <a:pt x="4983" y="1"/>
                    <a:pt x="740" y="4822"/>
                    <a:pt x="354" y="7490"/>
                  </a:cubicBezTo>
                  <a:cubicBezTo>
                    <a:pt x="322" y="7812"/>
                    <a:pt x="290" y="8133"/>
                    <a:pt x="258" y="8455"/>
                  </a:cubicBezTo>
                  <a:cubicBezTo>
                    <a:pt x="1" y="11637"/>
                    <a:pt x="644" y="14851"/>
                    <a:pt x="1994" y="17777"/>
                  </a:cubicBezTo>
                  <a:lnTo>
                    <a:pt x="9966" y="35006"/>
                  </a:lnTo>
                  <a:lnTo>
                    <a:pt x="15077" y="59050"/>
                  </a:lnTo>
                  <a:lnTo>
                    <a:pt x="18355" y="58247"/>
                  </a:lnTo>
                  <a:lnTo>
                    <a:pt x="17295" y="32692"/>
                  </a:lnTo>
                  <a:lnTo>
                    <a:pt x="11123" y="13084"/>
                  </a:lnTo>
                  <a:lnTo>
                    <a:pt x="14787" y="6912"/>
                  </a:lnTo>
                  <a:lnTo>
                    <a:pt x="4983" y="1"/>
                  </a:ln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3530;p61">
              <a:extLst>
                <a:ext uri="{FF2B5EF4-FFF2-40B4-BE49-F238E27FC236}">
                  <a16:creationId xmlns:a16="http://schemas.microsoft.com/office/drawing/2014/main" id="{0FC326B7-76F4-4F57-85C2-4B501AD90FF1}"/>
                </a:ext>
              </a:extLst>
            </p:cNvPr>
            <p:cNvSpPr/>
            <p:nvPr/>
          </p:nvSpPr>
          <p:spPr>
            <a:xfrm>
              <a:off x="1606475" y="3499650"/>
              <a:ext cx="466925" cy="1489450"/>
            </a:xfrm>
            <a:custGeom>
              <a:avLst/>
              <a:gdLst/>
              <a:ahLst/>
              <a:cxnLst/>
              <a:rect l="l" t="t" r="r" b="b"/>
              <a:pathLst>
                <a:path w="18677" h="59578" extrusionOk="0">
                  <a:moveTo>
                    <a:pt x="5084" y="635"/>
                  </a:moveTo>
                  <a:lnTo>
                    <a:pt x="14497" y="7270"/>
                  </a:lnTo>
                  <a:lnTo>
                    <a:pt x="14497" y="7270"/>
                  </a:lnTo>
                  <a:lnTo>
                    <a:pt x="10962" y="13225"/>
                  </a:lnTo>
                  <a:cubicBezTo>
                    <a:pt x="10930" y="13289"/>
                    <a:pt x="10898" y="13354"/>
                    <a:pt x="10930" y="13418"/>
                  </a:cubicBezTo>
                  <a:lnTo>
                    <a:pt x="17069" y="33026"/>
                  </a:lnTo>
                  <a:lnTo>
                    <a:pt x="18130" y="58292"/>
                  </a:lnTo>
                  <a:lnTo>
                    <a:pt x="15366" y="58999"/>
                  </a:lnTo>
                  <a:lnTo>
                    <a:pt x="10287" y="35212"/>
                  </a:lnTo>
                  <a:lnTo>
                    <a:pt x="10287" y="35180"/>
                  </a:lnTo>
                  <a:lnTo>
                    <a:pt x="2283" y="17918"/>
                  </a:lnTo>
                  <a:cubicBezTo>
                    <a:pt x="1158" y="15475"/>
                    <a:pt x="515" y="12775"/>
                    <a:pt x="515" y="10075"/>
                  </a:cubicBezTo>
                  <a:cubicBezTo>
                    <a:pt x="515" y="9625"/>
                    <a:pt x="547" y="9175"/>
                    <a:pt x="579" y="8725"/>
                  </a:cubicBezTo>
                  <a:cubicBezTo>
                    <a:pt x="611" y="8403"/>
                    <a:pt x="644" y="8114"/>
                    <a:pt x="676" y="7825"/>
                  </a:cubicBezTo>
                  <a:cubicBezTo>
                    <a:pt x="772" y="7182"/>
                    <a:pt x="1094" y="6410"/>
                    <a:pt x="1544" y="5607"/>
                  </a:cubicBezTo>
                  <a:cubicBezTo>
                    <a:pt x="2186" y="4353"/>
                    <a:pt x="3119" y="3067"/>
                    <a:pt x="3890" y="2103"/>
                  </a:cubicBezTo>
                  <a:cubicBezTo>
                    <a:pt x="4276" y="1621"/>
                    <a:pt x="4597" y="1203"/>
                    <a:pt x="4854" y="914"/>
                  </a:cubicBezTo>
                  <a:cubicBezTo>
                    <a:pt x="4926" y="794"/>
                    <a:pt x="5016" y="710"/>
                    <a:pt x="5084" y="635"/>
                  </a:cubicBezTo>
                  <a:close/>
                  <a:moveTo>
                    <a:pt x="5019" y="1"/>
                  </a:moveTo>
                  <a:cubicBezTo>
                    <a:pt x="4948" y="1"/>
                    <a:pt x="4875" y="25"/>
                    <a:pt x="4822" y="78"/>
                  </a:cubicBezTo>
                  <a:cubicBezTo>
                    <a:pt x="4822" y="110"/>
                    <a:pt x="3762" y="1299"/>
                    <a:pt x="2636" y="2842"/>
                  </a:cubicBezTo>
                  <a:cubicBezTo>
                    <a:pt x="2090" y="3646"/>
                    <a:pt x="1511" y="4482"/>
                    <a:pt x="1061" y="5350"/>
                  </a:cubicBezTo>
                  <a:cubicBezTo>
                    <a:pt x="611" y="6185"/>
                    <a:pt x="258" y="7021"/>
                    <a:pt x="161" y="7728"/>
                  </a:cubicBezTo>
                  <a:cubicBezTo>
                    <a:pt x="97" y="8050"/>
                    <a:pt x="65" y="8371"/>
                    <a:pt x="33" y="8693"/>
                  </a:cubicBezTo>
                  <a:cubicBezTo>
                    <a:pt x="1" y="9143"/>
                    <a:pt x="1" y="9625"/>
                    <a:pt x="1" y="10075"/>
                  </a:cubicBezTo>
                  <a:cubicBezTo>
                    <a:pt x="1" y="12871"/>
                    <a:pt x="644" y="15604"/>
                    <a:pt x="1801" y="18143"/>
                  </a:cubicBezTo>
                  <a:lnTo>
                    <a:pt x="9773" y="35372"/>
                  </a:lnTo>
                  <a:lnTo>
                    <a:pt x="14883" y="59384"/>
                  </a:lnTo>
                  <a:cubicBezTo>
                    <a:pt x="14916" y="59449"/>
                    <a:pt x="14948" y="59513"/>
                    <a:pt x="15012" y="59545"/>
                  </a:cubicBezTo>
                  <a:cubicBezTo>
                    <a:pt x="15076" y="59577"/>
                    <a:pt x="15141" y="59577"/>
                    <a:pt x="15205" y="59577"/>
                  </a:cubicBezTo>
                  <a:lnTo>
                    <a:pt x="18484" y="58774"/>
                  </a:lnTo>
                  <a:cubicBezTo>
                    <a:pt x="18612" y="58742"/>
                    <a:pt x="18676" y="58613"/>
                    <a:pt x="18676" y="58484"/>
                  </a:cubicBezTo>
                  <a:lnTo>
                    <a:pt x="17616" y="32962"/>
                  </a:lnTo>
                  <a:lnTo>
                    <a:pt x="17616" y="32897"/>
                  </a:lnTo>
                  <a:lnTo>
                    <a:pt x="11476" y="13386"/>
                  </a:lnTo>
                  <a:lnTo>
                    <a:pt x="15076" y="7342"/>
                  </a:lnTo>
                  <a:cubicBezTo>
                    <a:pt x="15141" y="7214"/>
                    <a:pt x="15108" y="7053"/>
                    <a:pt x="15012" y="6989"/>
                  </a:cubicBezTo>
                  <a:lnTo>
                    <a:pt x="5176" y="46"/>
                  </a:lnTo>
                  <a:cubicBezTo>
                    <a:pt x="5133" y="17"/>
                    <a:pt x="5076" y="1"/>
                    <a:pt x="5019" y="1"/>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3531;p61">
              <a:extLst>
                <a:ext uri="{FF2B5EF4-FFF2-40B4-BE49-F238E27FC236}">
                  <a16:creationId xmlns:a16="http://schemas.microsoft.com/office/drawing/2014/main" id="{25FF3A94-4F91-4704-9644-064D77991E97}"/>
                </a:ext>
              </a:extLst>
            </p:cNvPr>
            <p:cNvSpPr/>
            <p:nvPr/>
          </p:nvSpPr>
          <p:spPr>
            <a:xfrm>
              <a:off x="1318775" y="3717750"/>
              <a:ext cx="634875" cy="1260100"/>
            </a:xfrm>
            <a:custGeom>
              <a:avLst/>
              <a:gdLst/>
              <a:ahLst/>
              <a:cxnLst/>
              <a:rect l="l" t="t" r="r" b="b"/>
              <a:pathLst>
                <a:path w="25395" h="50404" extrusionOk="0">
                  <a:moveTo>
                    <a:pt x="25395" y="1"/>
                  </a:moveTo>
                  <a:lnTo>
                    <a:pt x="14048" y="4822"/>
                  </a:lnTo>
                  <a:lnTo>
                    <a:pt x="15398" y="7330"/>
                  </a:lnTo>
                  <a:lnTo>
                    <a:pt x="12505" y="26938"/>
                  </a:lnTo>
                  <a:lnTo>
                    <a:pt x="1" y="49246"/>
                  </a:lnTo>
                  <a:lnTo>
                    <a:pt x="3087" y="50403"/>
                  </a:lnTo>
                  <a:lnTo>
                    <a:pt x="19995" y="29252"/>
                  </a:lnTo>
                  <a:lnTo>
                    <a:pt x="24045" y="5787"/>
                  </a:lnTo>
                  <a:lnTo>
                    <a:pt x="25395" y="1"/>
                  </a:ln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3532;p61">
              <a:extLst>
                <a:ext uri="{FF2B5EF4-FFF2-40B4-BE49-F238E27FC236}">
                  <a16:creationId xmlns:a16="http://schemas.microsoft.com/office/drawing/2014/main" id="{1FAA9263-9C8B-4D37-A850-1AB642640F55}"/>
                </a:ext>
              </a:extLst>
            </p:cNvPr>
            <p:cNvSpPr/>
            <p:nvPr/>
          </p:nvSpPr>
          <p:spPr>
            <a:xfrm>
              <a:off x="1311550" y="3711175"/>
              <a:ext cx="649350" cy="1273425"/>
            </a:xfrm>
            <a:custGeom>
              <a:avLst/>
              <a:gdLst/>
              <a:ahLst/>
              <a:cxnLst/>
              <a:rect l="l" t="t" r="r" b="b"/>
              <a:pathLst>
                <a:path w="25974" h="50937" extrusionOk="0">
                  <a:moveTo>
                    <a:pt x="25687" y="0"/>
                  </a:moveTo>
                  <a:cubicBezTo>
                    <a:pt x="25555" y="0"/>
                    <a:pt x="25455" y="88"/>
                    <a:pt x="25427" y="199"/>
                  </a:cubicBezTo>
                  <a:lnTo>
                    <a:pt x="24077" y="5985"/>
                  </a:lnTo>
                  <a:lnTo>
                    <a:pt x="20027" y="29387"/>
                  </a:lnTo>
                  <a:lnTo>
                    <a:pt x="3279" y="50345"/>
                  </a:lnTo>
                  <a:lnTo>
                    <a:pt x="676" y="49380"/>
                  </a:lnTo>
                  <a:lnTo>
                    <a:pt x="13019" y="27329"/>
                  </a:lnTo>
                  <a:lnTo>
                    <a:pt x="13051" y="27233"/>
                  </a:lnTo>
                  <a:lnTo>
                    <a:pt x="15944" y="7625"/>
                  </a:lnTo>
                  <a:cubicBezTo>
                    <a:pt x="15944" y="7560"/>
                    <a:pt x="15944" y="7496"/>
                    <a:pt x="15912" y="7464"/>
                  </a:cubicBezTo>
                  <a:lnTo>
                    <a:pt x="14562" y="4957"/>
                  </a:lnTo>
                  <a:cubicBezTo>
                    <a:pt x="14519" y="4871"/>
                    <a:pt x="14433" y="4814"/>
                    <a:pt x="14343" y="4814"/>
                  </a:cubicBezTo>
                  <a:cubicBezTo>
                    <a:pt x="14298" y="4814"/>
                    <a:pt x="14251" y="4828"/>
                    <a:pt x="14208" y="4860"/>
                  </a:cubicBezTo>
                  <a:cubicBezTo>
                    <a:pt x="14080" y="4925"/>
                    <a:pt x="14016" y="5085"/>
                    <a:pt x="14080" y="5214"/>
                  </a:cubicBezTo>
                  <a:lnTo>
                    <a:pt x="15398" y="7625"/>
                  </a:lnTo>
                  <a:lnTo>
                    <a:pt x="12537" y="27104"/>
                  </a:lnTo>
                  <a:lnTo>
                    <a:pt x="65" y="49380"/>
                  </a:lnTo>
                  <a:cubicBezTo>
                    <a:pt x="1" y="49445"/>
                    <a:pt x="1" y="49541"/>
                    <a:pt x="33" y="49606"/>
                  </a:cubicBezTo>
                  <a:cubicBezTo>
                    <a:pt x="65" y="49702"/>
                    <a:pt x="129" y="49734"/>
                    <a:pt x="193" y="49766"/>
                  </a:cubicBezTo>
                  <a:lnTo>
                    <a:pt x="3279" y="50923"/>
                  </a:lnTo>
                  <a:cubicBezTo>
                    <a:pt x="3305" y="50932"/>
                    <a:pt x="3333" y="50936"/>
                    <a:pt x="3362" y="50936"/>
                  </a:cubicBezTo>
                  <a:cubicBezTo>
                    <a:pt x="3440" y="50936"/>
                    <a:pt x="3522" y="50906"/>
                    <a:pt x="3569" y="50859"/>
                  </a:cubicBezTo>
                  <a:lnTo>
                    <a:pt x="20509" y="29676"/>
                  </a:lnTo>
                  <a:lnTo>
                    <a:pt x="20541" y="29547"/>
                  </a:lnTo>
                  <a:lnTo>
                    <a:pt x="24591" y="6082"/>
                  </a:lnTo>
                  <a:lnTo>
                    <a:pt x="25941" y="328"/>
                  </a:lnTo>
                  <a:cubicBezTo>
                    <a:pt x="25973" y="199"/>
                    <a:pt x="25877" y="39"/>
                    <a:pt x="25748" y="7"/>
                  </a:cubicBezTo>
                  <a:cubicBezTo>
                    <a:pt x="25727" y="2"/>
                    <a:pt x="25707" y="0"/>
                    <a:pt x="25687" y="0"/>
                  </a:cubicBezTo>
                  <a:close/>
                </a:path>
              </a:pathLst>
            </a:custGeom>
            <a:solidFill>
              <a:srgbClr val="4949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3533;p61">
              <a:extLst>
                <a:ext uri="{FF2B5EF4-FFF2-40B4-BE49-F238E27FC236}">
                  <a16:creationId xmlns:a16="http://schemas.microsoft.com/office/drawing/2014/main" id="{18CC8B1F-EB85-4CAF-B5AE-9382F562111A}"/>
                </a:ext>
              </a:extLst>
            </p:cNvPr>
            <p:cNvSpPr/>
            <p:nvPr/>
          </p:nvSpPr>
          <p:spPr>
            <a:xfrm>
              <a:off x="1848375" y="3941000"/>
              <a:ext cx="67525" cy="394925"/>
            </a:xfrm>
            <a:custGeom>
              <a:avLst/>
              <a:gdLst/>
              <a:ahLst/>
              <a:cxnLst/>
              <a:rect l="l" t="t" r="r" b="b"/>
              <a:pathLst>
                <a:path w="2701" h="15797" extrusionOk="0">
                  <a:moveTo>
                    <a:pt x="2490" y="1"/>
                  </a:moveTo>
                  <a:cubicBezTo>
                    <a:pt x="2387" y="1"/>
                    <a:pt x="2314" y="84"/>
                    <a:pt x="2314" y="168"/>
                  </a:cubicBezTo>
                  <a:lnTo>
                    <a:pt x="32" y="15565"/>
                  </a:lnTo>
                  <a:cubicBezTo>
                    <a:pt x="0" y="15661"/>
                    <a:pt x="97" y="15790"/>
                    <a:pt x="193" y="15790"/>
                  </a:cubicBezTo>
                  <a:cubicBezTo>
                    <a:pt x="206" y="15794"/>
                    <a:pt x="219" y="15796"/>
                    <a:pt x="233" y="15796"/>
                  </a:cubicBezTo>
                  <a:cubicBezTo>
                    <a:pt x="322" y="15796"/>
                    <a:pt x="418" y="15713"/>
                    <a:pt x="418" y="15629"/>
                  </a:cubicBezTo>
                  <a:lnTo>
                    <a:pt x="2700" y="232"/>
                  </a:lnTo>
                  <a:cubicBezTo>
                    <a:pt x="2700" y="135"/>
                    <a:pt x="2636" y="7"/>
                    <a:pt x="2539" y="7"/>
                  </a:cubicBezTo>
                  <a:cubicBezTo>
                    <a:pt x="2522" y="3"/>
                    <a:pt x="2506" y="1"/>
                    <a:pt x="249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3534;p61">
              <a:extLst>
                <a:ext uri="{FF2B5EF4-FFF2-40B4-BE49-F238E27FC236}">
                  <a16:creationId xmlns:a16="http://schemas.microsoft.com/office/drawing/2014/main" id="{FB80062E-0198-47FE-B27D-3C1D1FF3D132}"/>
                </a:ext>
              </a:extLst>
            </p:cNvPr>
            <p:cNvSpPr/>
            <p:nvPr/>
          </p:nvSpPr>
          <p:spPr>
            <a:xfrm>
              <a:off x="1633800" y="3761650"/>
              <a:ext cx="54675" cy="233375"/>
            </a:xfrm>
            <a:custGeom>
              <a:avLst/>
              <a:gdLst/>
              <a:ahLst/>
              <a:cxnLst/>
              <a:rect l="l" t="t" r="r" b="b"/>
              <a:pathLst>
                <a:path w="2187" h="9335" extrusionOk="0">
                  <a:moveTo>
                    <a:pt x="238" y="1"/>
                  </a:moveTo>
                  <a:cubicBezTo>
                    <a:pt x="211" y="1"/>
                    <a:pt x="185" y="5"/>
                    <a:pt x="161" y="13"/>
                  </a:cubicBezTo>
                  <a:cubicBezTo>
                    <a:pt x="65" y="77"/>
                    <a:pt x="1" y="173"/>
                    <a:pt x="65" y="270"/>
                  </a:cubicBezTo>
                  <a:lnTo>
                    <a:pt x="1768" y="4095"/>
                  </a:lnTo>
                  <a:lnTo>
                    <a:pt x="1608" y="9110"/>
                  </a:lnTo>
                  <a:cubicBezTo>
                    <a:pt x="1608" y="9238"/>
                    <a:pt x="1704" y="9335"/>
                    <a:pt x="1801" y="9335"/>
                  </a:cubicBezTo>
                  <a:cubicBezTo>
                    <a:pt x="1929" y="9335"/>
                    <a:pt x="1993" y="9238"/>
                    <a:pt x="2026" y="9142"/>
                  </a:cubicBezTo>
                  <a:lnTo>
                    <a:pt x="2186" y="4063"/>
                  </a:lnTo>
                  <a:lnTo>
                    <a:pt x="2154" y="3966"/>
                  </a:lnTo>
                  <a:lnTo>
                    <a:pt x="418" y="109"/>
                  </a:lnTo>
                  <a:cubicBezTo>
                    <a:pt x="394" y="37"/>
                    <a:pt x="316" y="1"/>
                    <a:pt x="23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3535;p61">
              <a:extLst>
                <a:ext uri="{FF2B5EF4-FFF2-40B4-BE49-F238E27FC236}">
                  <a16:creationId xmlns:a16="http://schemas.microsoft.com/office/drawing/2014/main" id="{A6B00977-C934-4E0B-83F4-E4B34C24E79E}"/>
                </a:ext>
              </a:extLst>
            </p:cNvPr>
            <p:cNvSpPr/>
            <p:nvPr/>
          </p:nvSpPr>
          <p:spPr>
            <a:xfrm>
              <a:off x="1827475" y="3665300"/>
              <a:ext cx="123775" cy="93475"/>
            </a:xfrm>
            <a:custGeom>
              <a:avLst/>
              <a:gdLst/>
              <a:ahLst/>
              <a:cxnLst/>
              <a:rect l="l" t="t" r="r" b="b"/>
              <a:pathLst>
                <a:path w="4951" h="3739" extrusionOk="0">
                  <a:moveTo>
                    <a:pt x="4757" y="1"/>
                  </a:moveTo>
                  <a:cubicBezTo>
                    <a:pt x="4660" y="1"/>
                    <a:pt x="4586" y="59"/>
                    <a:pt x="4533" y="138"/>
                  </a:cubicBezTo>
                  <a:lnTo>
                    <a:pt x="4533" y="170"/>
                  </a:lnTo>
                  <a:cubicBezTo>
                    <a:pt x="4468" y="331"/>
                    <a:pt x="4083" y="1134"/>
                    <a:pt x="3343" y="1874"/>
                  </a:cubicBezTo>
                  <a:cubicBezTo>
                    <a:pt x="2636" y="2645"/>
                    <a:pt x="1575" y="3320"/>
                    <a:pt x="193" y="3320"/>
                  </a:cubicBezTo>
                  <a:cubicBezTo>
                    <a:pt x="65" y="3320"/>
                    <a:pt x="0" y="3417"/>
                    <a:pt x="0" y="3545"/>
                  </a:cubicBezTo>
                  <a:cubicBezTo>
                    <a:pt x="0" y="3642"/>
                    <a:pt x="65" y="3738"/>
                    <a:pt x="193" y="3738"/>
                  </a:cubicBezTo>
                  <a:cubicBezTo>
                    <a:pt x="1833" y="3738"/>
                    <a:pt x="3022" y="2870"/>
                    <a:pt x="3793" y="2002"/>
                  </a:cubicBezTo>
                  <a:cubicBezTo>
                    <a:pt x="4565" y="1134"/>
                    <a:pt x="4918" y="299"/>
                    <a:pt x="4918" y="299"/>
                  </a:cubicBezTo>
                  <a:cubicBezTo>
                    <a:pt x="4951" y="170"/>
                    <a:pt x="4918" y="74"/>
                    <a:pt x="4822" y="9"/>
                  </a:cubicBezTo>
                  <a:cubicBezTo>
                    <a:pt x="4799" y="4"/>
                    <a:pt x="4777" y="1"/>
                    <a:pt x="475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3536;p61">
              <a:extLst>
                <a:ext uri="{FF2B5EF4-FFF2-40B4-BE49-F238E27FC236}">
                  <a16:creationId xmlns:a16="http://schemas.microsoft.com/office/drawing/2014/main" id="{8D976068-8549-478A-B3B6-2C307C268B0E}"/>
                </a:ext>
              </a:extLst>
            </p:cNvPr>
            <p:cNvSpPr/>
            <p:nvPr/>
          </p:nvSpPr>
          <p:spPr>
            <a:xfrm>
              <a:off x="1726225" y="3634675"/>
              <a:ext cx="181625" cy="758150"/>
            </a:xfrm>
            <a:custGeom>
              <a:avLst/>
              <a:gdLst/>
              <a:ahLst/>
              <a:cxnLst/>
              <a:rect l="l" t="t" r="r" b="b"/>
              <a:pathLst>
                <a:path w="7265" h="30326" extrusionOk="0">
                  <a:moveTo>
                    <a:pt x="7025" y="0"/>
                  </a:moveTo>
                  <a:cubicBezTo>
                    <a:pt x="6982" y="0"/>
                    <a:pt x="6940" y="16"/>
                    <a:pt x="6911" y="45"/>
                  </a:cubicBezTo>
                  <a:lnTo>
                    <a:pt x="5143" y="1620"/>
                  </a:lnTo>
                  <a:cubicBezTo>
                    <a:pt x="5111" y="1684"/>
                    <a:pt x="5079" y="1716"/>
                    <a:pt x="5079" y="1781"/>
                  </a:cubicBezTo>
                  <a:lnTo>
                    <a:pt x="5079" y="2938"/>
                  </a:lnTo>
                  <a:lnTo>
                    <a:pt x="2893" y="2456"/>
                  </a:lnTo>
                  <a:cubicBezTo>
                    <a:pt x="2797" y="2456"/>
                    <a:pt x="2732" y="2456"/>
                    <a:pt x="2700" y="2520"/>
                  </a:cubicBezTo>
                  <a:cubicBezTo>
                    <a:pt x="2636" y="2584"/>
                    <a:pt x="2636" y="2649"/>
                    <a:pt x="2636" y="2713"/>
                  </a:cubicBezTo>
                  <a:lnTo>
                    <a:pt x="3857" y="6185"/>
                  </a:lnTo>
                  <a:lnTo>
                    <a:pt x="0" y="30100"/>
                  </a:lnTo>
                  <a:cubicBezTo>
                    <a:pt x="0" y="30196"/>
                    <a:pt x="64" y="30293"/>
                    <a:pt x="193" y="30325"/>
                  </a:cubicBezTo>
                  <a:cubicBezTo>
                    <a:pt x="289" y="30325"/>
                    <a:pt x="386" y="30261"/>
                    <a:pt x="418" y="30164"/>
                  </a:cubicBezTo>
                  <a:lnTo>
                    <a:pt x="4243" y="6185"/>
                  </a:lnTo>
                  <a:lnTo>
                    <a:pt x="4243" y="6088"/>
                  </a:lnTo>
                  <a:lnTo>
                    <a:pt x="3150" y="2938"/>
                  </a:lnTo>
                  <a:lnTo>
                    <a:pt x="5240" y="3388"/>
                  </a:lnTo>
                  <a:cubicBezTo>
                    <a:pt x="5304" y="3388"/>
                    <a:pt x="5368" y="3388"/>
                    <a:pt x="5400" y="3324"/>
                  </a:cubicBezTo>
                  <a:cubicBezTo>
                    <a:pt x="5465" y="3292"/>
                    <a:pt x="5497" y="3259"/>
                    <a:pt x="5497" y="3195"/>
                  </a:cubicBezTo>
                  <a:lnTo>
                    <a:pt x="5497" y="1877"/>
                  </a:lnTo>
                  <a:lnTo>
                    <a:pt x="7168" y="366"/>
                  </a:lnTo>
                  <a:cubicBezTo>
                    <a:pt x="7265" y="270"/>
                    <a:pt x="7265" y="141"/>
                    <a:pt x="7168" y="77"/>
                  </a:cubicBezTo>
                  <a:cubicBezTo>
                    <a:pt x="7133" y="24"/>
                    <a:pt x="7078" y="0"/>
                    <a:pt x="702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3537;p61">
              <a:extLst>
                <a:ext uri="{FF2B5EF4-FFF2-40B4-BE49-F238E27FC236}">
                  <a16:creationId xmlns:a16="http://schemas.microsoft.com/office/drawing/2014/main" id="{4DC313F5-9B51-4082-89EB-74DD76A4D2D4}"/>
                </a:ext>
              </a:extLst>
            </p:cNvPr>
            <p:cNvSpPr/>
            <p:nvPr/>
          </p:nvSpPr>
          <p:spPr>
            <a:xfrm>
              <a:off x="1690850" y="4417675"/>
              <a:ext cx="32975" cy="40550"/>
            </a:xfrm>
            <a:custGeom>
              <a:avLst/>
              <a:gdLst/>
              <a:ahLst/>
              <a:cxnLst/>
              <a:rect l="l" t="t" r="r" b="b"/>
              <a:pathLst>
                <a:path w="1319" h="1622" extrusionOk="0">
                  <a:moveTo>
                    <a:pt x="1112" y="0"/>
                  </a:moveTo>
                  <a:cubicBezTo>
                    <a:pt x="1043" y="0"/>
                    <a:pt x="974" y="36"/>
                    <a:pt x="933" y="98"/>
                  </a:cubicBezTo>
                  <a:lnTo>
                    <a:pt x="65" y="1319"/>
                  </a:lnTo>
                  <a:cubicBezTo>
                    <a:pt x="1" y="1384"/>
                    <a:pt x="33" y="1512"/>
                    <a:pt x="97" y="1577"/>
                  </a:cubicBezTo>
                  <a:cubicBezTo>
                    <a:pt x="141" y="1606"/>
                    <a:pt x="190" y="1621"/>
                    <a:pt x="238" y="1621"/>
                  </a:cubicBezTo>
                  <a:cubicBezTo>
                    <a:pt x="296" y="1621"/>
                    <a:pt x="351" y="1598"/>
                    <a:pt x="387" y="1544"/>
                  </a:cubicBezTo>
                  <a:lnTo>
                    <a:pt x="1254" y="323"/>
                  </a:lnTo>
                  <a:cubicBezTo>
                    <a:pt x="1319" y="227"/>
                    <a:pt x="1319" y="98"/>
                    <a:pt x="1222" y="34"/>
                  </a:cubicBezTo>
                  <a:cubicBezTo>
                    <a:pt x="1188" y="11"/>
                    <a:pt x="1150" y="0"/>
                    <a:pt x="111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91" name="Google Shape;1254;p41">
            <a:extLst>
              <a:ext uri="{FF2B5EF4-FFF2-40B4-BE49-F238E27FC236}">
                <a16:creationId xmlns:a16="http://schemas.microsoft.com/office/drawing/2014/main" id="{F0751F5B-CEC4-48B3-AD16-4AB3DB28772E}"/>
              </a:ext>
            </a:extLst>
          </p:cNvPr>
          <p:cNvSpPr txBox="1">
            <a:spLocks/>
          </p:cNvSpPr>
          <p:nvPr/>
        </p:nvSpPr>
        <p:spPr>
          <a:xfrm>
            <a:off x="1371776" y="1387316"/>
            <a:ext cx="9566364" cy="5700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2500"/>
              <a:buFont typeface="Fira Sans Extra Condensed Medium"/>
              <a:buNone/>
              <a:tabLst/>
              <a:defRPr/>
            </a:pPr>
            <a:r>
              <a:rPr kumimoji="0" lang="es-MX" sz="25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rPr>
              <a:t>Transformaciones tecnológicas. Efectos en lo privado</a:t>
            </a:r>
          </a:p>
        </p:txBody>
      </p:sp>
      <p:sp>
        <p:nvSpPr>
          <p:cNvPr id="98" name="Google Shape;947;p22">
            <a:extLst>
              <a:ext uri="{FF2B5EF4-FFF2-40B4-BE49-F238E27FC236}">
                <a16:creationId xmlns:a16="http://schemas.microsoft.com/office/drawing/2014/main" id="{646EB725-1056-4455-89BF-347E19AD22F8}"/>
              </a:ext>
            </a:extLst>
          </p:cNvPr>
          <p:cNvSpPr/>
          <p:nvPr/>
        </p:nvSpPr>
        <p:spPr>
          <a:xfrm>
            <a:off x="3197725" y="2248935"/>
            <a:ext cx="1889348" cy="576250"/>
          </a:xfrm>
          <a:custGeom>
            <a:avLst/>
            <a:gdLst/>
            <a:ahLst/>
            <a:cxnLst/>
            <a:rect l="l" t="t" r="r" b="b"/>
            <a:pathLst>
              <a:path w="37719" h="23050" extrusionOk="0">
                <a:moveTo>
                  <a:pt x="0" y="0"/>
                </a:moveTo>
                <a:lnTo>
                  <a:pt x="37719" y="952"/>
                </a:lnTo>
                <a:lnTo>
                  <a:pt x="36386" y="21907"/>
                </a:lnTo>
                <a:lnTo>
                  <a:pt x="381" y="23050"/>
                </a:lnTo>
                <a:close/>
              </a:path>
            </a:pathLst>
          </a:custGeom>
          <a:solidFill>
            <a:srgbClr val="EE7A7D"/>
          </a:solidFill>
          <a:ln>
            <a:noFill/>
          </a:ln>
        </p:spPr>
      </p:sp>
      <p:sp>
        <p:nvSpPr>
          <p:cNvPr id="99" name="Google Shape;948;p22">
            <a:extLst>
              <a:ext uri="{FF2B5EF4-FFF2-40B4-BE49-F238E27FC236}">
                <a16:creationId xmlns:a16="http://schemas.microsoft.com/office/drawing/2014/main" id="{D0D988A4-BFCC-4BDB-8127-864C4F64BCC2}"/>
              </a:ext>
            </a:extLst>
          </p:cNvPr>
          <p:cNvSpPr/>
          <p:nvPr/>
        </p:nvSpPr>
        <p:spPr>
          <a:xfrm>
            <a:off x="4022525" y="3584268"/>
            <a:ext cx="1894552" cy="533400"/>
          </a:xfrm>
          <a:custGeom>
            <a:avLst/>
            <a:gdLst/>
            <a:ahLst/>
            <a:cxnLst/>
            <a:rect l="l" t="t" r="r" b="b"/>
            <a:pathLst>
              <a:path w="35814" h="21336" extrusionOk="0">
                <a:moveTo>
                  <a:pt x="190" y="0"/>
                </a:moveTo>
                <a:lnTo>
                  <a:pt x="0" y="20955"/>
                </a:lnTo>
                <a:lnTo>
                  <a:pt x="35052" y="21336"/>
                </a:lnTo>
                <a:lnTo>
                  <a:pt x="35814" y="0"/>
                </a:lnTo>
                <a:close/>
              </a:path>
            </a:pathLst>
          </a:custGeom>
          <a:solidFill>
            <a:srgbClr val="A06CAD"/>
          </a:solidFill>
          <a:ln>
            <a:noFill/>
          </a:ln>
        </p:spPr>
      </p:sp>
      <p:sp>
        <p:nvSpPr>
          <p:cNvPr id="100" name="Google Shape;949;p22">
            <a:extLst>
              <a:ext uri="{FF2B5EF4-FFF2-40B4-BE49-F238E27FC236}">
                <a16:creationId xmlns:a16="http://schemas.microsoft.com/office/drawing/2014/main" id="{5E335E97-8035-4876-93E7-AA4B41CDCCBA}"/>
              </a:ext>
            </a:extLst>
          </p:cNvPr>
          <p:cNvSpPr/>
          <p:nvPr/>
        </p:nvSpPr>
        <p:spPr>
          <a:xfrm>
            <a:off x="4932051" y="4981627"/>
            <a:ext cx="1899608" cy="528650"/>
          </a:xfrm>
          <a:custGeom>
            <a:avLst/>
            <a:gdLst/>
            <a:ahLst/>
            <a:cxnLst/>
            <a:rect l="l" t="t" r="r" b="b"/>
            <a:pathLst>
              <a:path w="40576" h="21146" extrusionOk="0">
                <a:moveTo>
                  <a:pt x="3238" y="0"/>
                </a:moveTo>
                <a:lnTo>
                  <a:pt x="40005" y="1524"/>
                </a:lnTo>
                <a:lnTo>
                  <a:pt x="40576" y="21146"/>
                </a:lnTo>
                <a:lnTo>
                  <a:pt x="0" y="20955"/>
                </a:lnTo>
                <a:close/>
              </a:path>
            </a:pathLst>
          </a:custGeom>
          <a:solidFill>
            <a:schemeClr val="accent6">
              <a:lumMod val="75000"/>
            </a:schemeClr>
          </a:solidFill>
          <a:ln>
            <a:noFill/>
          </a:ln>
        </p:spPr>
      </p:sp>
      <p:sp>
        <p:nvSpPr>
          <p:cNvPr id="104" name="Google Shape;1115;p22">
            <a:extLst>
              <a:ext uri="{FF2B5EF4-FFF2-40B4-BE49-F238E27FC236}">
                <a16:creationId xmlns:a16="http://schemas.microsoft.com/office/drawing/2014/main" id="{17C73080-B74F-4F14-A65C-DB4069CAF72E}"/>
              </a:ext>
            </a:extLst>
          </p:cNvPr>
          <p:cNvSpPr txBox="1"/>
          <p:nvPr/>
        </p:nvSpPr>
        <p:spPr>
          <a:xfrm flipH="1">
            <a:off x="3240152" y="2193600"/>
            <a:ext cx="1790273" cy="602100"/>
          </a:xfrm>
          <a:prstGeom prst="rect">
            <a:avLst/>
          </a:prstGeom>
          <a:noFill/>
          <a:ln>
            <a:noFill/>
          </a:ln>
        </p:spPr>
        <p:txBody>
          <a:bodyPr spcFirstLastPara="1" wrap="square" lIns="0" tIns="91425" rIns="0" bIns="91425" anchor="ctr" anchorCtr="0">
            <a:noAutofit/>
          </a:bodyPr>
          <a:lstStyle/>
          <a:p>
            <a:pPr algn="ctr">
              <a:buClr>
                <a:srgbClr val="000000"/>
              </a:buClr>
              <a:buFont typeface="Arial"/>
              <a:buNone/>
            </a:pPr>
            <a:r>
              <a:rPr lang="en" sz="2000" b="1" kern="0" dirty="0">
                <a:solidFill>
                  <a:srgbClr val="FFFFFF"/>
                </a:solidFill>
                <a:latin typeface="Arial Narrow" panose="020B0606020202030204" pitchFamily="34" charset="0"/>
                <a:ea typeface="Fira Sans Extra Condensed"/>
                <a:cs typeface="Fira Sans Extra Condensed"/>
                <a:sym typeface="Fira Sans Extra Condensed"/>
              </a:rPr>
              <a:t>Misa Tradicional</a:t>
            </a:r>
            <a:endParaRPr sz="2000" b="1" kern="0" dirty="0">
              <a:solidFill>
                <a:srgbClr val="FFFFFF"/>
              </a:solidFill>
              <a:latin typeface="Arial Narrow" panose="020B0606020202030204" pitchFamily="34" charset="0"/>
              <a:ea typeface="Fira Sans Extra Condensed"/>
              <a:cs typeface="Fira Sans Extra Condensed"/>
              <a:sym typeface="Fira Sans Extra Condensed"/>
            </a:endParaRPr>
          </a:p>
        </p:txBody>
      </p:sp>
      <p:sp>
        <p:nvSpPr>
          <p:cNvPr id="105" name="Google Shape;1116;p22">
            <a:extLst>
              <a:ext uri="{FF2B5EF4-FFF2-40B4-BE49-F238E27FC236}">
                <a16:creationId xmlns:a16="http://schemas.microsoft.com/office/drawing/2014/main" id="{CFCA4157-F6BA-47D9-8D34-2129261709F1}"/>
              </a:ext>
            </a:extLst>
          </p:cNvPr>
          <p:cNvSpPr txBox="1"/>
          <p:nvPr/>
        </p:nvSpPr>
        <p:spPr>
          <a:xfrm flipH="1">
            <a:off x="4969801" y="4945452"/>
            <a:ext cx="1752905" cy="602100"/>
          </a:xfrm>
          <a:prstGeom prst="rect">
            <a:avLst/>
          </a:prstGeom>
          <a:noFill/>
          <a:ln>
            <a:noFill/>
          </a:ln>
        </p:spPr>
        <p:txBody>
          <a:bodyPr spcFirstLastPara="1" wrap="square" lIns="0" tIns="91425" rIns="0" bIns="91425" anchor="ctr" anchorCtr="0">
            <a:noAutofit/>
          </a:bodyPr>
          <a:lstStyle/>
          <a:p>
            <a:pPr algn="ctr">
              <a:buClr>
                <a:srgbClr val="000000"/>
              </a:buClr>
              <a:buFont typeface="Arial"/>
              <a:buNone/>
            </a:pPr>
            <a:r>
              <a:rPr lang="en" sz="2000" b="1" kern="0" dirty="0">
                <a:solidFill>
                  <a:srgbClr val="FFFF00"/>
                </a:solidFill>
                <a:latin typeface="Arial Narrow" panose="020B0606020202030204" pitchFamily="34" charset="0"/>
                <a:sym typeface="Fira Sans Extra Condensed"/>
              </a:rPr>
              <a:t>Misa en vivo vía facebook</a:t>
            </a:r>
            <a:endParaRPr sz="2000" b="1" kern="0" dirty="0">
              <a:solidFill>
                <a:srgbClr val="FFFF00"/>
              </a:solidFill>
              <a:latin typeface="Arial Narrow" panose="020B0606020202030204" pitchFamily="34" charset="0"/>
              <a:sym typeface="Fira Sans Extra Condensed"/>
            </a:endParaRPr>
          </a:p>
        </p:txBody>
      </p:sp>
      <p:sp>
        <p:nvSpPr>
          <p:cNvPr id="106" name="Google Shape;1118;p22">
            <a:extLst>
              <a:ext uri="{FF2B5EF4-FFF2-40B4-BE49-F238E27FC236}">
                <a16:creationId xmlns:a16="http://schemas.microsoft.com/office/drawing/2014/main" id="{529395B8-3DBA-40C3-9AB9-43CDA6D320EC}"/>
              </a:ext>
            </a:extLst>
          </p:cNvPr>
          <p:cNvSpPr txBox="1"/>
          <p:nvPr/>
        </p:nvSpPr>
        <p:spPr>
          <a:xfrm flipH="1">
            <a:off x="4023287" y="3543280"/>
            <a:ext cx="1790273" cy="602100"/>
          </a:xfrm>
          <a:prstGeom prst="rect">
            <a:avLst/>
          </a:prstGeom>
          <a:noFill/>
          <a:ln>
            <a:noFill/>
          </a:ln>
        </p:spPr>
        <p:txBody>
          <a:bodyPr spcFirstLastPara="1" wrap="square" lIns="0" tIns="91425" rIns="0" bIns="91425" anchor="ctr" anchorCtr="0">
            <a:noAutofit/>
          </a:bodyPr>
          <a:lstStyle/>
          <a:p>
            <a:pPr algn="ctr">
              <a:buClr>
                <a:srgbClr val="000000"/>
              </a:buClr>
            </a:pPr>
            <a:r>
              <a:rPr lang="en" sz="2000" b="1" kern="0" dirty="0">
                <a:solidFill>
                  <a:srgbClr val="FFFFFF"/>
                </a:solidFill>
                <a:latin typeface="Arial Narrow" panose="020B0606020202030204" pitchFamily="34" charset="0"/>
                <a:sym typeface="Fira Sans Extra Condensed"/>
              </a:rPr>
              <a:t>Misa televisada</a:t>
            </a:r>
            <a:endParaRPr sz="2000" b="1" kern="0" dirty="0">
              <a:solidFill>
                <a:srgbClr val="FFFFFF"/>
              </a:solidFill>
              <a:latin typeface="Arial Narrow" panose="020B0606020202030204" pitchFamily="34" charset="0"/>
              <a:sym typeface="Fira Sans Extra Condensed"/>
            </a:endParaRPr>
          </a:p>
        </p:txBody>
      </p:sp>
      <p:sp>
        <p:nvSpPr>
          <p:cNvPr id="2" name="CuadroTexto 1">
            <a:extLst>
              <a:ext uri="{FF2B5EF4-FFF2-40B4-BE49-F238E27FC236}">
                <a16:creationId xmlns:a16="http://schemas.microsoft.com/office/drawing/2014/main" id="{1073D264-F200-40A1-9480-74D1B315F4AB}"/>
              </a:ext>
            </a:extLst>
          </p:cNvPr>
          <p:cNvSpPr txBox="1"/>
          <p:nvPr/>
        </p:nvSpPr>
        <p:spPr>
          <a:xfrm>
            <a:off x="8318665" y="3352800"/>
            <a:ext cx="2619475" cy="1754326"/>
          </a:xfrm>
          <a:prstGeom prst="rect">
            <a:avLst/>
          </a:prstGeom>
          <a:noFill/>
        </p:spPr>
        <p:txBody>
          <a:bodyPr wrap="square" rtlCol="0">
            <a:spAutoFit/>
          </a:bodyPr>
          <a:lstStyle/>
          <a:p>
            <a:pPr marL="285750" indent="-285750">
              <a:buFont typeface="Arial" panose="020B0604020202020204" pitchFamily="34" charset="0"/>
              <a:buChar char="•"/>
            </a:pPr>
            <a:r>
              <a:rPr lang="es-MX" dirty="0">
                <a:solidFill>
                  <a:srgbClr val="7030A0"/>
                </a:solidFill>
                <a:latin typeface="Arial Narrow" panose="020B0606020202030204" pitchFamily="34" charset="0"/>
              </a:rPr>
              <a:t>Modificación de las nociones Espacio-Temporal</a:t>
            </a:r>
          </a:p>
          <a:p>
            <a:pPr marL="285750" indent="-285750">
              <a:buFont typeface="Arial" panose="020B0604020202020204" pitchFamily="34" charset="0"/>
              <a:buChar char="•"/>
            </a:pPr>
            <a:r>
              <a:rPr lang="es-MX" dirty="0">
                <a:solidFill>
                  <a:srgbClr val="7030A0"/>
                </a:solidFill>
                <a:latin typeface="Arial Narrow" panose="020B0606020202030204" pitchFamily="34" charset="0"/>
              </a:rPr>
              <a:t>“Democratización” de contenidos</a:t>
            </a:r>
          </a:p>
          <a:p>
            <a:endParaRPr lang="es-MX" dirty="0"/>
          </a:p>
        </p:txBody>
      </p:sp>
      <p:pic>
        <p:nvPicPr>
          <p:cNvPr id="3" name="Imagen 2">
            <a:extLst>
              <a:ext uri="{FF2B5EF4-FFF2-40B4-BE49-F238E27FC236}">
                <a16:creationId xmlns:a16="http://schemas.microsoft.com/office/drawing/2014/main" id="{7203D584-A4D0-49DB-8A6F-41C3BD7EEAF2}"/>
              </a:ext>
            </a:extLst>
          </p:cNvPr>
          <p:cNvPicPr>
            <a:picLocks noChangeAspect="1"/>
          </p:cNvPicPr>
          <p:nvPr/>
        </p:nvPicPr>
        <p:blipFill>
          <a:blip r:embed="rId3"/>
          <a:stretch>
            <a:fillRect/>
          </a:stretch>
        </p:blipFill>
        <p:spPr>
          <a:xfrm>
            <a:off x="1081352" y="2061875"/>
            <a:ext cx="2054052" cy="1155404"/>
          </a:xfrm>
          <a:prstGeom prst="rect">
            <a:avLst/>
          </a:prstGeom>
        </p:spPr>
      </p:pic>
      <p:pic>
        <p:nvPicPr>
          <p:cNvPr id="107" name="Imagen 106">
            <a:extLst>
              <a:ext uri="{FF2B5EF4-FFF2-40B4-BE49-F238E27FC236}">
                <a16:creationId xmlns:a16="http://schemas.microsoft.com/office/drawing/2014/main" id="{D99572F5-DB27-440E-9204-DD3A3C2C4019}"/>
              </a:ext>
            </a:extLst>
          </p:cNvPr>
          <p:cNvPicPr>
            <a:picLocks noChangeAspect="1"/>
          </p:cNvPicPr>
          <p:nvPr/>
        </p:nvPicPr>
        <p:blipFill>
          <a:blip r:embed="rId4"/>
          <a:stretch>
            <a:fillRect/>
          </a:stretch>
        </p:blipFill>
        <p:spPr>
          <a:xfrm>
            <a:off x="1887495" y="3346430"/>
            <a:ext cx="1859954" cy="1239969"/>
          </a:xfrm>
          <a:prstGeom prst="rect">
            <a:avLst/>
          </a:prstGeom>
        </p:spPr>
      </p:pic>
      <p:pic>
        <p:nvPicPr>
          <p:cNvPr id="110" name="Imagen 109">
            <a:extLst>
              <a:ext uri="{FF2B5EF4-FFF2-40B4-BE49-F238E27FC236}">
                <a16:creationId xmlns:a16="http://schemas.microsoft.com/office/drawing/2014/main" id="{368C3FFE-8E45-4D29-89A1-269590327DF6}"/>
              </a:ext>
            </a:extLst>
          </p:cNvPr>
          <p:cNvPicPr>
            <a:picLocks noChangeAspect="1"/>
          </p:cNvPicPr>
          <p:nvPr/>
        </p:nvPicPr>
        <p:blipFill>
          <a:blip r:embed="rId5"/>
          <a:stretch>
            <a:fillRect/>
          </a:stretch>
        </p:blipFill>
        <p:spPr>
          <a:xfrm>
            <a:off x="2819538" y="4692061"/>
            <a:ext cx="1830953" cy="1366173"/>
          </a:xfrm>
          <a:prstGeom prst="rect">
            <a:avLst/>
          </a:prstGeom>
        </p:spPr>
      </p:pic>
    </p:spTree>
    <p:extLst>
      <p:ext uri="{BB962C8B-B14F-4D97-AF65-F5344CB8AC3E}">
        <p14:creationId xmlns:p14="http://schemas.microsoft.com/office/powerpoint/2010/main" val="289599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sp>
        <p:nvSpPr>
          <p:cNvPr id="5" name="Google Shape;1254;p41">
            <a:extLst>
              <a:ext uri="{FF2B5EF4-FFF2-40B4-BE49-F238E27FC236}">
                <a16:creationId xmlns:a16="http://schemas.microsoft.com/office/drawing/2014/main" id="{9C7448B0-CEDF-4EB1-A3E1-E225217AB52F}"/>
              </a:ext>
            </a:extLst>
          </p:cNvPr>
          <p:cNvSpPr txBox="1">
            <a:spLocks/>
          </p:cNvSpPr>
          <p:nvPr/>
        </p:nvSpPr>
        <p:spPr>
          <a:xfrm>
            <a:off x="1312818" y="1204436"/>
            <a:ext cx="9566364" cy="5700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2500"/>
              <a:buFont typeface="Fira Sans Extra Condensed Medium"/>
              <a:buNone/>
              <a:tabLst/>
              <a:defRPr/>
            </a:pPr>
            <a:r>
              <a:rPr kumimoji="0" lang="es-MX" sz="2500" b="1" i="0" u="none" strike="noStrike" kern="0" cap="none" spc="0" normalizeH="0" baseline="0" noProof="0" dirty="0">
                <a:ln>
                  <a:noFill/>
                </a:ln>
                <a:solidFill>
                  <a:srgbClr val="7030A0"/>
                </a:solidFill>
                <a:effectLst/>
                <a:uLnTx/>
                <a:uFillTx/>
                <a:latin typeface="Arial Narrow" panose="020B0606020202030204" pitchFamily="34" charset="0"/>
                <a:sym typeface="Fira Sans Extra Condensed Medium"/>
              </a:rPr>
              <a:t>Transformaciones tecnológicas. Efectos en lo público</a:t>
            </a:r>
          </a:p>
        </p:txBody>
      </p:sp>
      <p:grpSp>
        <p:nvGrpSpPr>
          <p:cNvPr id="2" name="Grupo 1">
            <a:extLst>
              <a:ext uri="{FF2B5EF4-FFF2-40B4-BE49-F238E27FC236}">
                <a16:creationId xmlns:a16="http://schemas.microsoft.com/office/drawing/2014/main" id="{56C0F04E-83FC-41BB-8510-5C64071DD2FE}"/>
              </a:ext>
            </a:extLst>
          </p:cNvPr>
          <p:cNvGrpSpPr/>
          <p:nvPr/>
        </p:nvGrpSpPr>
        <p:grpSpPr>
          <a:xfrm>
            <a:off x="995268" y="2123698"/>
            <a:ext cx="635100" cy="635100"/>
            <a:chOff x="731647" y="573573"/>
            <a:chExt cx="635100" cy="635100"/>
          </a:xfrm>
        </p:grpSpPr>
        <p:sp>
          <p:nvSpPr>
            <p:cNvPr id="6" name="Google Shape;2045;p36">
              <a:extLst>
                <a:ext uri="{FF2B5EF4-FFF2-40B4-BE49-F238E27FC236}">
                  <a16:creationId xmlns:a16="http://schemas.microsoft.com/office/drawing/2014/main" id="{E8CD99D7-42B0-4392-9965-FDDCC2A3934D}"/>
                </a:ext>
              </a:extLst>
            </p:cNvPr>
            <p:cNvSpPr/>
            <p:nvPr/>
          </p:nvSpPr>
          <p:spPr>
            <a:xfrm>
              <a:off x="731647" y="573573"/>
              <a:ext cx="635100" cy="635100"/>
            </a:xfrm>
            <a:prstGeom prst="ellipse">
              <a:avLst/>
            </a:prstGeom>
            <a:solidFill>
              <a:srgbClr val="FFFFFF"/>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2046;p36">
              <a:extLst>
                <a:ext uri="{FF2B5EF4-FFF2-40B4-BE49-F238E27FC236}">
                  <a16:creationId xmlns:a16="http://schemas.microsoft.com/office/drawing/2014/main" id="{1A909D1C-1D60-418A-9672-D8B86E10520C}"/>
                </a:ext>
              </a:extLst>
            </p:cNvPr>
            <p:cNvSpPr/>
            <p:nvPr/>
          </p:nvSpPr>
          <p:spPr>
            <a:xfrm>
              <a:off x="816359" y="658298"/>
              <a:ext cx="465600" cy="465600"/>
            </a:xfrm>
            <a:prstGeom prst="ellipse">
              <a:avLst/>
            </a:prstGeom>
            <a:solidFill>
              <a:srgbClr val="77C6FC"/>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60961"/>
            <a:ext cx="12192000" cy="6858000"/>
          </a:xfrm>
        </p:spPr>
      </p:pic>
      <p:sp>
        <p:nvSpPr>
          <p:cNvPr id="9" name="Google Shape;939;p21">
            <a:extLst>
              <a:ext uri="{FF2B5EF4-FFF2-40B4-BE49-F238E27FC236}">
                <a16:creationId xmlns:a16="http://schemas.microsoft.com/office/drawing/2014/main" id="{9198E919-54C2-4B9A-AA7C-697142D9B5AB}"/>
              </a:ext>
            </a:extLst>
          </p:cNvPr>
          <p:cNvSpPr txBox="1"/>
          <p:nvPr/>
        </p:nvSpPr>
        <p:spPr>
          <a:xfrm>
            <a:off x="1861131" y="1997944"/>
            <a:ext cx="1740024" cy="703668"/>
          </a:xfrm>
          <a:prstGeom prst="rect">
            <a:avLst/>
          </a:prstGeom>
          <a:solidFill>
            <a:srgbClr val="EEEEEE"/>
          </a:solidFill>
          <a:ln>
            <a:noFill/>
          </a:ln>
        </p:spPr>
        <p:txBody>
          <a:bodyPr spcFirstLastPara="1" wrap="square" lIns="91425" tIns="91425" rIns="91425" bIns="91425" anchor="ctr" anchorCtr="0">
            <a:noAutofit/>
          </a:bodyPr>
          <a:lstStyle/>
          <a:p>
            <a:pPr algn="ctr"/>
            <a:r>
              <a:rPr lang="es-MX" sz="1600" dirty="0">
                <a:effectLst/>
                <a:latin typeface="Arial Narrow" panose="020B0606020202030204" pitchFamily="34" charset="0"/>
                <a:ea typeface="Calibri" panose="020F0502020204030204" pitchFamily="34" charset="0"/>
                <a:cs typeface="Times New Roman" panose="02020603050405020304" pitchFamily="18" charset="0"/>
              </a:rPr>
              <a:t>Informe de gobierno en vivo, acaso radio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o 2">
            <a:extLst>
              <a:ext uri="{FF2B5EF4-FFF2-40B4-BE49-F238E27FC236}">
                <a16:creationId xmlns:a16="http://schemas.microsoft.com/office/drawing/2014/main" id="{39EE26B7-03E2-42BD-8B0D-D2C24D82E66F}"/>
              </a:ext>
            </a:extLst>
          </p:cNvPr>
          <p:cNvGrpSpPr/>
          <p:nvPr/>
        </p:nvGrpSpPr>
        <p:grpSpPr>
          <a:xfrm>
            <a:off x="871410" y="2041634"/>
            <a:ext cx="635100" cy="635100"/>
            <a:chOff x="731647" y="573573"/>
            <a:chExt cx="635100" cy="635100"/>
          </a:xfrm>
        </p:grpSpPr>
        <p:sp>
          <p:nvSpPr>
            <p:cNvPr id="10" name="Google Shape;2045;p36">
              <a:extLst>
                <a:ext uri="{FF2B5EF4-FFF2-40B4-BE49-F238E27FC236}">
                  <a16:creationId xmlns:a16="http://schemas.microsoft.com/office/drawing/2014/main" id="{6E5E23E3-E11E-4F6F-B0A3-4D30B3DB2206}"/>
                </a:ext>
              </a:extLst>
            </p:cNvPr>
            <p:cNvSpPr/>
            <p:nvPr/>
          </p:nvSpPr>
          <p:spPr>
            <a:xfrm>
              <a:off x="731647" y="573573"/>
              <a:ext cx="635100" cy="635100"/>
            </a:xfrm>
            <a:prstGeom prst="ellipse">
              <a:avLst/>
            </a:prstGeom>
            <a:solidFill>
              <a:srgbClr val="FFFFFF"/>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2046;p36">
              <a:extLst>
                <a:ext uri="{FF2B5EF4-FFF2-40B4-BE49-F238E27FC236}">
                  <a16:creationId xmlns:a16="http://schemas.microsoft.com/office/drawing/2014/main" id="{DC1906CE-6438-4509-A126-FEB27D84A98E}"/>
                </a:ext>
              </a:extLst>
            </p:cNvPr>
            <p:cNvSpPr/>
            <p:nvPr/>
          </p:nvSpPr>
          <p:spPr>
            <a:xfrm>
              <a:off x="816359" y="658298"/>
              <a:ext cx="465600" cy="465600"/>
            </a:xfrm>
            <a:prstGeom prst="ellipse">
              <a:avLst/>
            </a:prstGeom>
            <a:solidFill>
              <a:srgbClr val="00B050"/>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latin typeface="Arial"/>
                <a:cs typeface="Arial"/>
                <a:sym typeface="Arial"/>
              </a:endParaRPr>
            </a:p>
          </p:txBody>
        </p:sp>
      </p:grpSp>
      <p:pic>
        <p:nvPicPr>
          <p:cNvPr id="12" name="Imagen 11">
            <a:extLst>
              <a:ext uri="{FF2B5EF4-FFF2-40B4-BE49-F238E27FC236}">
                <a16:creationId xmlns:a16="http://schemas.microsoft.com/office/drawing/2014/main" id="{7643C605-1642-4190-8C0C-08E74A5527E0}"/>
              </a:ext>
            </a:extLst>
          </p:cNvPr>
          <p:cNvPicPr>
            <a:picLocks noChangeAspect="1"/>
          </p:cNvPicPr>
          <p:nvPr/>
        </p:nvPicPr>
        <p:blipFill>
          <a:blip r:embed="rId3"/>
          <a:stretch>
            <a:fillRect/>
          </a:stretch>
        </p:blipFill>
        <p:spPr>
          <a:xfrm>
            <a:off x="3941858" y="1815025"/>
            <a:ext cx="2174498" cy="1449236"/>
          </a:xfrm>
          <a:prstGeom prst="rect">
            <a:avLst/>
          </a:prstGeom>
        </p:spPr>
      </p:pic>
      <p:grpSp>
        <p:nvGrpSpPr>
          <p:cNvPr id="13" name="Grupo 12">
            <a:extLst>
              <a:ext uri="{FF2B5EF4-FFF2-40B4-BE49-F238E27FC236}">
                <a16:creationId xmlns:a16="http://schemas.microsoft.com/office/drawing/2014/main" id="{A894EF7B-C527-4009-85D2-AFEECDD754CA}"/>
              </a:ext>
            </a:extLst>
          </p:cNvPr>
          <p:cNvGrpSpPr/>
          <p:nvPr/>
        </p:nvGrpSpPr>
        <p:grpSpPr>
          <a:xfrm>
            <a:off x="841229" y="3781653"/>
            <a:ext cx="635100" cy="635100"/>
            <a:chOff x="731647" y="573573"/>
            <a:chExt cx="635100" cy="635100"/>
          </a:xfrm>
        </p:grpSpPr>
        <p:sp>
          <p:nvSpPr>
            <p:cNvPr id="14" name="Google Shape;2045;p36">
              <a:extLst>
                <a:ext uri="{FF2B5EF4-FFF2-40B4-BE49-F238E27FC236}">
                  <a16:creationId xmlns:a16="http://schemas.microsoft.com/office/drawing/2014/main" id="{5D0F701A-0B65-4C60-A306-6CBDC82943BA}"/>
                </a:ext>
              </a:extLst>
            </p:cNvPr>
            <p:cNvSpPr/>
            <p:nvPr/>
          </p:nvSpPr>
          <p:spPr>
            <a:xfrm>
              <a:off x="731647" y="573573"/>
              <a:ext cx="635100" cy="635100"/>
            </a:xfrm>
            <a:prstGeom prst="ellipse">
              <a:avLst/>
            </a:prstGeom>
            <a:solidFill>
              <a:srgbClr val="FFFFFF"/>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2046;p36">
              <a:extLst>
                <a:ext uri="{FF2B5EF4-FFF2-40B4-BE49-F238E27FC236}">
                  <a16:creationId xmlns:a16="http://schemas.microsoft.com/office/drawing/2014/main" id="{0008C4F3-C451-4C3E-8445-D1E4481820D5}"/>
                </a:ext>
              </a:extLst>
            </p:cNvPr>
            <p:cNvSpPr/>
            <p:nvPr/>
          </p:nvSpPr>
          <p:spPr>
            <a:xfrm>
              <a:off x="816359" y="658298"/>
              <a:ext cx="465600" cy="465600"/>
            </a:xfrm>
            <a:prstGeom prst="ellipse">
              <a:avLst/>
            </a:prstGeom>
            <a:solidFill>
              <a:srgbClr val="00B050"/>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16" name="Google Shape;939;p21">
            <a:extLst>
              <a:ext uri="{FF2B5EF4-FFF2-40B4-BE49-F238E27FC236}">
                <a16:creationId xmlns:a16="http://schemas.microsoft.com/office/drawing/2014/main" id="{CE7A7C37-86A1-4132-B24A-C20E6DEE897D}"/>
              </a:ext>
            </a:extLst>
          </p:cNvPr>
          <p:cNvSpPr txBox="1"/>
          <p:nvPr/>
        </p:nvSpPr>
        <p:spPr>
          <a:xfrm>
            <a:off x="1810201" y="3739980"/>
            <a:ext cx="1740024" cy="703668"/>
          </a:xfrm>
          <a:prstGeom prst="rect">
            <a:avLst/>
          </a:prstGeom>
          <a:solidFill>
            <a:srgbClr val="EEEEEE"/>
          </a:solidFill>
          <a:ln>
            <a:noFill/>
          </a:ln>
        </p:spPr>
        <p:txBody>
          <a:bodyPr spcFirstLastPara="1" wrap="square" lIns="91425" tIns="91425" rIns="91425" bIns="91425" anchor="ctr" anchorCtr="0">
            <a:noAutofit/>
          </a:bodyPr>
          <a:lstStyle/>
          <a:p>
            <a:pPr algn="ctr"/>
            <a:r>
              <a:rPr lang="es-MX" sz="1600" dirty="0">
                <a:effectLst/>
                <a:latin typeface="Arial Narrow" panose="020B0606020202030204" pitchFamily="34" charset="0"/>
                <a:ea typeface="Calibri" panose="020F0502020204030204" pitchFamily="34" charset="0"/>
                <a:cs typeface="Times New Roman" panose="02020603050405020304" pitchFamily="18" charset="0"/>
              </a:rPr>
              <a:t>Informe de gobierno televisado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EEA52018-AF7C-4EFB-9B83-796838A59068}"/>
              </a:ext>
            </a:extLst>
          </p:cNvPr>
          <p:cNvPicPr>
            <a:picLocks noChangeAspect="1"/>
          </p:cNvPicPr>
          <p:nvPr/>
        </p:nvPicPr>
        <p:blipFill>
          <a:blip r:embed="rId4"/>
          <a:stretch>
            <a:fillRect/>
          </a:stretch>
        </p:blipFill>
        <p:spPr>
          <a:xfrm>
            <a:off x="3896599" y="3390485"/>
            <a:ext cx="2224530" cy="1252761"/>
          </a:xfrm>
          <a:prstGeom prst="rect">
            <a:avLst/>
          </a:prstGeom>
        </p:spPr>
      </p:pic>
      <p:pic>
        <p:nvPicPr>
          <p:cNvPr id="19" name="Imagen 18">
            <a:extLst>
              <a:ext uri="{FF2B5EF4-FFF2-40B4-BE49-F238E27FC236}">
                <a16:creationId xmlns:a16="http://schemas.microsoft.com/office/drawing/2014/main" id="{49518665-ADF5-4E74-AF01-2C5602D5CE10}"/>
              </a:ext>
            </a:extLst>
          </p:cNvPr>
          <p:cNvPicPr>
            <a:picLocks noChangeAspect="1"/>
          </p:cNvPicPr>
          <p:nvPr/>
        </p:nvPicPr>
        <p:blipFill>
          <a:blip r:embed="rId5"/>
          <a:stretch>
            <a:fillRect/>
          </a:stretch>
        </p:blipFill>
        <p:spPr>
          <a:xfrm>
            <a:off x="3878246" y="4846833"/>
            <a:ext cx="2239606" cy="1487040"/>
          </a:xfrm>
          <a:prstGeom prst="rect">
            <a:avLst/>
          </a:prstGeom>
        </p:spPr>
      </p:pic>
      <p:grpSp>
        <p:nvGrpSpPr>
          <p:cNvPr id="20" name="Grupo 19">
            <a:extLst>
              <a:ext uri="{FF2B5EF4-FFF2-40B4-BE49-F238E27FC236}">
                <a16:creationId xmlns:a16="http://schemas.microsoft.com/office/drawing/2014/main" id="{5F85860E-DE29-4173-A53C-0F964B664494}"/>
              </a:ext>
            </a:extLst>
          </p:cNvPr>
          <p:cNvGrpSpPr/>
          <p:nvPr/>
        </p:nvGrpSpPr>
        <p:grpSpPr>
          <a:xfrm>
            <a:off x="2287158" y="5653564"/>
            <a:ext cx="635100" cy="635100"/>
            <a:chOff x="731647" y="573573"/>
            <a:chExt cx="635100" cy="635100"/>
          </a:xfrm>
        </p:grpSpPr>
        <p:sp>
          <p:nvSpPr>
            <p:cNvPr id="21" name="Google Shape;2045;p36">
              <a:extLst>
                <a:ext uri="{FF2B5EF4-FFF2-40B4-BE49-F238E27FC236}">
                  <a16:creationId xmlns:a16="http://schemas.microsoft.com/office/drawing/2014/main" id="{4C60780E-4DB2-451A-B569-3608F808CDE3}"/>
                </a:ext>
              </a:extLst>
            </p:cNvPr>
            <p:cNvSpPr/>
            <p:nvPr/>
          </p:nvSpPr>
          <p:spPr>
            <a:xfrm>
              <a:off x="731647" y="573573"/>
              <a:ext cx="635100" cy="635100"/>
            </a:xfrm>
            <a:prstGeom prst="ellipse">
              <a:avLst/>
            </a:prstGeom>
            <a:solidFill>
              <a:srgbClr val="FFFFFF"/>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2046;p36">
              <a:extLst>
                <a:ext uri="{FF2B5EF4-FFF2-40B4-BE49-F238E27FC236}">
                  <a16:creationId xmlns:a16="http://schemas.microsoft.com/office/drawing/2014/main" id="{62FE9585-29FD-4EAE-B450-166E5A09DB2F}"/>
                </a:ext>
              </a:extLst>
            </p:cNvPr>
            <p:cNvSpPr/>
            <p:nvPr/>
          </p:nvSpPr>
          <p:spPr>
            <a:xfrm>
              <a:off x="816359" y="658298"/>
              <a:ext cx="465600" cy="465600"/>
            </a:xfrm>
            <a:prstGeom prst="ellipse">
              <a:avLst/>
            </a:prstGeom>
            <a:solidFill>
              <a:srgbClr val="00B050"/>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24" name="Google Shape;939;p21">
            <a:extLst>
              <a:ext uri="{FF2B5EF4-FFF2-40B4-BE49-F238E27FC236}">
                <a16:creationId xmlns:a16="http://schemas.microsoft.com/office/drawing/2014/main" id="{D2E7EE20-83EF-4DE1-AA65-C975EF1AE40B}"/>
              </a:ext>
            </a:extLst>
          </p:cNvPr>
          <p:cNvSpPr txBox="1"/>
          <p:nvPr/>
        </p:nvSpPr>
        <p:spPr>
          <a:xfrm>
            <a:off x="1734696" y="4874607"/>
            <a:ext cx="1740024" cy="703668"/>
          </a:xfrm>
          <a:prstGeom prst="rect">
            <a:avLst/>
          </a:prstGeom>
          <a:solidFill>
            <a:srgbClr val="EEEEEE"/>
          </a:solidFill>
          <a:ln>
            <a:noFill/>
          </a:ln>
        </p:spPr>
        <p:txBody>
          <a:bodyPr spcFirstLastPara="1" wrap="square" lIns="91425" tIns="91425" rIns="91425" bIns="91425" anchor="ctr" anchorCtr="0">
            <a:noAutofit/>
          </a:bodyPr>
          <a:lstStyle/>
          <a:p>
            <a:pPr algn="ctr"/>
            <a:r>
              <a:rPr lang="es-MX" sz="1600" dirty="0">
                <a:effectLst/>
                <a:latin typeface="Arial Narrow" panose="020B0606020202030204" pitchFamily="34" charset="0"/>
                <a:ea typeface="Calibri" panose="020F0502020204030204" pitchFamily="34" charset="0"/>
                <a:cs typeface="Times New Roman" panose="02020603050405020304" pitchFamily="18" charset="0"/>
              </a:rPr>
              <a:t>Informe de gobierno en panel en vivo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Imagen 24">
            <a:extLst>
              <a:ext uri="{FF2B5EF4-FFF2-40B4-BE49-F238E27FC236}">
                <a16:creationId xmlns:a16="http://schemas.microsoft.com/office/drawing/2014/main" id="{FC4A13D8-97C9-412C-8B75-9289A9DC6FF9}"/>
              </a:ext>
            </a:extLst>
          </p:cNvPr>
          <p:cNvPicPr>
            <a:picLocks noChangeAspect="1"/>
          </p:cNvPicPr>
          <p:nvPr/>
        </p:nvPicPr>
        <p:blipFill>
          <a:blip r:embed="rId6"/>
          <a:stretch>
            <a:fillRect/>
          </a:stretch>
        </p:blipFill>
        <p:spPr>
          <a:xfrm>
            <a:off x="6412380" y="1769954"/>
            <a:ext cx="2019590" cy="1345433"/>
          </a:xfrm>
          <a:prstGeom prst="rect">
            <a:avLst/>
          </a:prstGeom>
        </p:spPr>
      </p:pic>
      <p:sp>
        <p:nvSpPr>
          <p:cNvPr id="27" name="Google Shape;939;p21">
            <a:extLst>
              <a:ext uri="{FF2B5EF4-FFF2-40B4-BE49-F238E27FC236}">
                <a16:creationId xmlns:a16="http://schemas.microsoft.com/office/drawing/2014/main" id="{CC62ADE5-2F9D-40B1-83E9-C7DC04CB7922}"/>
              </a:ext>
            </a:extLst>
          </p:cNvPr>
          <p:cNvSpPr txBox="1"/>
          <p:nvPr/>
        </p:nvSpPr>
        <p:spPr>
          <a:xfrm>
            <a:off x="8665093" y="2166963"/>
            <a:ext cx="1740024" cy="703668"/>
          </a:xfrm>
          <a:prstGeom prst="rect">
            <a:avLst/>
          </a:prstGeom>
          <a:solidFill>
            <a:srgbClr val="EEEEEE"/>
          </a:solidFill>
          <a:ln>
            <a:noFill/>
          </a:ln>
        </p:spPr>
        <p:txBody>
          <a:bodyPr spcFirstLastPara="1" wrap="square" lIns="91425" tIns="91425" rIns="91425" bIns="91425" anchor="ctr" anchorCtr="0">
            <a:noAutofit/>
          </a:bodyPr>
          <a:lstStyle/>
          <a:p>
            <a:pPr algn="ctr"/>
            <a:r>
              <a:rPr lang="es-MX" sz="1600" dirty="0">
                <a:effectLst/>
                <a:latin typeface="Arial Narrow" panose="020B0606020202030204" pitchFamily="34" charset="0"/>
                <a:ea typeface="Calibri" panose="020F0502020204030204" pitchFamily="34" charset="0"/>
                <a:cs typeface="Times New Roman" panose="02020603050405020304" pitchFamily="18" charset="0"/>
              </a:rPr>
              <a:t>Mitin años sesentas siglo XX</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8" name="Imagen 27">
            <a:extLst>
              <a:ext uri="{FF2B5EF4-FFF2-40B4-BE49-F238E27FC236}">
                <a16:creationId xmlns:a16="http://schemas.microsoft.com/office/drawing/2014/main" id="{863C3556-B4AE-4061-8E3F-97B4DBD43FD1}"/>
              </a:ext>
            </a:extLst>
          </p:cNvPr>
          <p:cNvPicPr>
            <a:picLocks noChangeAspect="1"/>
          </p:cNvPicPr>
          <p:nvPr/>
        </p:nvPicPr>
        <p:blipFill>
          <a:blip r:embed="rId7"/>
          <a:stretch>
            <a:fillRect/>
          </a:stretch>
        </p:blipFill>
        <p:spPr>
          <a:xfrm>
            <a:off x="6404646" y="3190565"/>
            <a:ext cx="1989135" cy="1489931"/>
          </a:xfrm>
          <a:prstGeom prst="rect">
            <a:avLst/>
          </a:prstGeom>
        </p:spPr>
      </p:pic>
      <p:sp>
        <p:nvSpPr>
          <p:cNvPr id="30" name="Google Shape;939;p21">
            <a:extLst>
              <a:ext uri="{FF2B5EF4-FFF2-40B4-BE49-F238E27FC236}">
                <a16:creationId xmlns:a16="http://schemas.microsoft.com/office/drawing/2014/main" id="{DE3E2D61-DDAA-4824-80F1-2E345AF70CCC}"/>
              </a:ext>
            </a:extLst>
          </p:cNvPr>
          <p:cNvSpPr txBox="1"/>
          <p:nvPr/>
        </p:nvSpPr>
        <p:spPr>
          <a:xfrm>
            <a:off x="8680578" y="3381925"/>
            <a:ext cx="1740024" cy="703668"/>
          </a:xfrm>
          <a:prstGeom prst="rect">
            <a:avLst/>
          </a:prstGeom>
          <a:solidFill>
            <a:srgbClr val="EEEEEE"/>
          </a:solidFill>
          <a:ln>
            <a:noFill/>
          </a:ln>
        </p:spPr>
        <p:txBody>
          <a:bodyPr spcFirstLastPara="1" wrap="square" lIns="91425" tIns="91425" rIns="91425" bIns="91425" anchor="ctr" anchorCtr="0">
            <a:noAutofit/>
          </a:bodyPr>
          <a:lstStyle/>
          <a:p>
            <a:pPr algn="ctr"/>
            <a:r>
              <a:rPr lang="es-MX" sz="1600" dirty="0">
                <a:effectLst/>
                <a:latin typeface="Arial Narrow" panose="020B0606020202030204" pitchFamily="34" charset="0"/>
                <a:ea typeface="Calibri" panose="020F0502020204030204" pitchFamily="34" charset="0"/>
                <a:cs typeface="Times New Roman" panose="02020603050405020304" pitchFamily="18" charset="0"/>
              </a:rPr>
              <a:t>Debate por la presidencia 1994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1" name="Grupo 30">
            <a:extLst>
              <a:ext uri="{FF2B5EF4-FFF2-40B4-BE49-F238E27FC236}">
                <a16:creationId xmlns:a16="http://schemas.microsoft.com/office/drawing/2014/main" id="{BCC8283D-6972-4DAA-B32B-B368542ADF7F}"/>
              </a:ext>
            </a:extLst>
          </p:cNvPr>
          <p:cNvGrpSpPr/>
          <p:nvPr/>
        </p:nvGrpSpPr>
        <p:grpSpPr>
          <a:xfrm>
            <a:off x="10663458" y="2293083"/>
            <a:ext cx="635100" cy="635100"/>
            <a:chOff x="731647" y="573573"/>
            <a:chExt cx="635100" cy="635100"/>
          </a:xfrm>
        </p:grpSpPr>
        <p:sp>
          <p:nvSpPr>
            <p:cNvPr id="32" name="Google Shape;2045;p36">
              <a:extLst>
                <a:ext uri="{FF2B5EF4-FFF2-40B4-BE49-F238E27FC236}">
                  <a16:creationId xmlns:a16="http://schemas.microsoft.com/office/drawing/2014/main" id="{71427096-AEC3-484E-946A-E983C951614D}"/>
                </a:ext>
              </a:extLst>
            </p:cNvPr>
            <p:cNvSpPr/>
            <p:nvPr/>
          </p:nvSpPr>
          <p:spPr>
            <a:xfrm>
              <a:off x="731647" y="573573"/>
              <a:ext cx="635100" cy="635100"/>
            </a:xfrm>
            <a:prstGeom prst="ellipse">
              <a:avLst/>
            </a:prstGeom>
            <a:solidFill>
              <a:srgbClr val="FFFFFF"/>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2046;p36">
              <a:extLst>
                <a:ext uri="{FF2B5EF4-FFF2-40B4-BE49-F238E27FC236}">
                  <a16:creationId xmlns:a16="http://schemas.microsoft.com/office/drawing/2014/main" id="{0273D119-4F0F-4227-ABA8-42B635DF5749}"/>
                </a:ext>
              </a:extLst>
            </p:cNvPr>
            <p:cNvSpPr/>
            <p:nvPr/>
          </p:nvSpPr>
          <p:spPr>
            <a:xfrm>
              <a:off x="816359" y="658298"/>
              <a:ext cx="465600" cy="465600"/>
            </a:xfrm>
            <a:prstGeom prst="ellipse">
              <a:avLst/>
            </a:prstGeom>
            <a:solidFill>
              <a:srgbClr val="7030A0"/>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latin typeface="Arial"/>
                <a:cs typeface="Arial"/>
                <a:sym typeface="Arial"/>
              </a:endParaRPr>
            </a:p>
          </p:txBody>
        </p:sp>
      </p:grpSp>
      <p:grpSp>
        <p:nvGrpSpPr>
          <p:cNvPr id="34" name="Grupo 33">
            <a:extLst>
              <a:ext uri="{FF2B5EF4-FFF2-40B4-BE49-F238E27FC236}">
                <a16:creationId xmlns:a16="http://schemas.microsoft.com/office/drawing/2014/main" id="{ACC28945-652D-411A-B2FA-3A8F37E823D7}"/>
              </a:ext>
            </a:extLst>
          </p:cNvPr>
          <p:cNvGrpSpPr/>
          <p:nvPr/>
        </p:nvGrpSpPr>
        <p:grpSpPr>
          <a:xfrm>
            <a:off x="10670506" y="3450493"/>
            <a:ext cx="635100" cy="635100"/>
            <a:chOff x="731647" y="573573"/>
            <a:chExt cx="635100" cy="635100"/>
          </a:xfrm>
        </p:grpSpPr>
        <p:sp>
          <p:nvSpPr>
            <p:cNvPr id="35" name="Google Shape;2045;p36">
              <a:extLst>
                <a:ext uri="{FF2B5EF4-FFF2-40B4-BE49-F238E27FC236}">
                  <a16:creationId xmlns:a16="http://schemas.microsoft.com/office/drawing/2014/main" id="{E7D7D554-9983-4EFF-9CB6-644FB9B611DD}"/>
                </a:ext>
              </a:extLst>
            </p:cNvPr>
            <p:cNvSpPr/>
            <p:nvPr/>
          </p:nvSpPr>
          <p:spPr>
            <a:xfrm>
              <a:off x="731647" y="573573"/>
              <a:ext cx="635100" cy="635100"/>
            </a:xfrm>
            <a:prstGeom prst="ellipse">
              <a:avLst/>
            </a:prstGeom>
            <a:solidFill>
              <a:srgbClr val="FFFFFF"/>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2046;p36">
              <a:extLst>
                <a:ext uri="{FF2B5EF4-FFF2-40B4-BE49-F238E27FC236}">
                  <a16:creationId xmlns:a16="http://schemas.microsoft.com/office/drawing/2014/main" id="{FE5E57A7-2A8C-46B3-8471-3E91DC4DEDEC}"/>
                </a:ext>
              </a:extLst>
            </p:cNvPr>
            <p:cNvSpPr/>
            <p:nvPr/>
          </p:nvSpPr>
          <p:spPr>
            <a:xfrm>
              <a:off x="816359" y="658298"/>
              <a:ext cx="465600" cy="465600"/>
            </a:xfrm>
            <a:prstGeom prst="ellipse">
              <a:avLst/>
            </a:prstGeom>
            <a:solidFill>
              <a:srgbClr val="7030A0"/>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pic>
        <p:nvPicPr>
          <p:cNvPr id="29" name="Imagen 28">
            <a:extLst>
              <a:ext uri="{FF2B5EF4-FFF2-40B4-BE49-F238E27FC236}">
                <a16:creationId xmlns:a16="http://schemas.microsoft.com/office/drawing/2014/main" id="{ABACF4AB-3935-4CDB-AD89-E00FED6A1510}"/>
              </a:ext>
            </a:extLst>
          </p:cNvPr>
          <p:cNvPicPr>
            <a:picLocks noChangeAspect="1"/>
          </p:cNvPicPr>
          <p:nvPr/>
        </p:nvPicPr>
        <p:blipFill rotWithShape="1">
          <a:blip r:embed="rId8"/>
          <a:srcRect l="23714"/>
          <a:stretch/>
        </p:blipFill>
        <p:spPr>
          <a:xfrm>
            <a:off x="6390859" y="4834754"/>
            <a:ext cx="2016711" cy="1487041"/>
          </a:xfrm>
          <a:prstGeom prst="rect">
            <a:avLst/>
          </a:prstGeom>
        </p:spPr>
      </p:pic>
      <p:sp>
        <p:nvSpPr>
          <p:cNvPr id="38" name="CuadroTexto 37">
            <a:extLst>
              <a:ext uri="{FF2B5EF4-FFF2-40B4-BE49-F238E27FC236}">
                <a16:creationId xmlns:a16="http://schemas.microsoft.com/office/drawing/2014/main" id="{F3C42049-A073-42F6-AE7F-F0E293E51197}"/>
              </a:ext>
            </a:extLst>
          </p:cNvPr>
          <p:cNvSpPr txBox="1"/>
          <p:nvPr/>
        </p:nvSpPr>
        <p:spPr>
          <a:xfrm>
            <a:off x="8540882" y="5181705"/>
            <a:ext cx="3021874" cy="1175657"/>
          </a:xfrm>
          <a:prstGeom prst="rect">
            <a:avLst/>
          </a:prstGeom>
          <a:solidFill>
            <a:schemeClr val="bg1"/>
          </a:solidFill>
        </p:spPr>
        <p:txBody>
          <a:bodyPr wrap="square" rtlCol="0">
            <a:spAutoFit/>
          </a:bodyPr>
          <a:lstStyle/>
          <a:p>
            <a:endParaRPr lang="es-MX" dirty="0"/>
          </a:p>
        </p:txBody>
      </p:sp>
      <p:sp>
        <p:nvSpPr>
          <p:cNvPr id="39" name="Google Shape;939;p21">
            <a:extLst>
              <a:ext uri="{FF2B5EF4-FFF2-40B4-BE49-F238E27FC236}">
                <a16:creationId xmlns:a16="http://schemas.microsoft.com/office/drawing/2014/main" id="{B4BA7E1B-ED62-430D-B2BB-EE0FB20AE247}"/>
              </a:ext>
            </a:extLst>
          </p:cNvPr>
          <p:cNvSpPr txBox="1"/>
          <p:nvPr/>
        </p:nvSpPr>
        <p:spPr>
          <a:xfrm>
            <a:off x="8680578" y="5160462"/>
            <a:ext cx="1740024" cy="703668"/>
          </a:xfrm>
          <a:prstGeom prst="rect">
            <a:avLst/>
          </a:prstGeom>
          <a:solidFill>
            <a:srgbClr val="EEEEEE"/>
          </a:solidFill>
          <a:ln>
            <a:noFill/>
          </a:ln>
        </p:spPr>
        <p:txBody>
          <a:bodyPr spcFirstLastPara="1" wrap="square" lIns="91425" tIns="91425" rIns="91425" bIns="91425" anchor="ctr" anchorCtr="0">
            <a:noAutofit/>
          </a:bodyPr>
          <a:lstStyle/>
          <a:p>
            <a:pPr algn="ctr"/>
            <a:r>
              <a:rPr lang="es-MX" sz="1600" dirty="0">
                <a:effectLst/>
                <a:latin typeface="Arial Narrow" panose="020B0606020202030204" pitchFamily="34" charset="0"/>
                <a:ea typeface="Calibri" panose="020F0502020204030204" pitchFamily="34" charset="0"/>
                <a:cs typeface="Times New Roman" panose="02020603050405020304" pitchFamily="18" charset="0"/>
              </a:rPr>
              <a:t>Uso de </a:t>
            </a:r>
            <a:r>
              <a:rPr lang="es-MX" sz="1600" dirty="0" err="1">
                <a:effectLst/>
                <a:latin typeface="Arial Narrow" panose="020B0606020202030204" pitchFamily="34" charset="0"/>
                <a:ea typeface="Calibri" panose="020F0502020204030204" pitchFamily="34" charset="0"/>
                <a:cs typeface="Times New Roman" panose="02020603050405020304" pitchFamily="18" charset="0"/>
              </a:rPr>
              <a:t>rrss</a:t>
            </a:r>
            <a:r>
              <a:rPr lang="es-MX" sz="1600" dirty="0">
                <a:effectLst/>
                <a:latin typeface="Arial Narrow" panose="020B0606020202030204" pitchFamily="34" charset="0"/>
                <a:ea typeface="Calibri" panose="020F0502020204030204" pitchFamily="34" charset="0"/>
                <a:cs typeface="Times New Roman" panose="02020603050405020304" pitchFamily="18" charset="0"/>
              </a:rPr>
              <a:t> como propaganda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upo 39">
            <a:extLst>
              <a:ext uri="{FF2B5EF4-FFF2-40B4-BE49-F238E27FC236}">
                <a16:creationId xmlns:a16="http://schemas.microsoft.com/office/drawing/2014/main" id="{763F6CCE-2D09-4083-A4F9-8F37D3090E26}"/>
              </a:ext>
            </a:extLst>
          </p:cNvPr>
          <p:cNvGrpSpPr/>
          <p:nvPr/>
        </p:nvGrpSpPr>
        <p:grpSpPr>
          <a:xfrm>
            <a:off x="10701936" y="5199952"/>
            <a:ext cx="635100" cy="635100"/>
            <a:chOff x="731647" y="573573"/>
            <a:chExt cx="635100" cy="635100"/>
          </a:xfrm>
        </p:grpSpPr>
        <p:sp>
          <p:nvSpPr>
            <p:cNvPr id="41" name="Google Shape;2045;p36">
              <a:extLst>
                <a:ext uri="{FF2B5EF4-FFF2-40B4-BE49-F238E27FC236}">
                  <a16:creationId xmlns:a16="http://schemas.microsoft.com/office/drawing/2014/main" id="{56011E0E-9E2F-4DD2-B14E-A9A7DEB328AB}"/>
                </a:ext>
              </a:extLst>
            </p:cNvPr>
            <p:cNvSpPr/>
            <p:nvPr/>
          </p:nvSpPr>
          <p:spPr>
            <a:xfrm>
              <a:off x="731647" y="573573"/>
              <a:ext cx="635100" cy="635100"/>
            </a:xfrm>
            <a:prstGeom prst="ellipse">
              <a:avLst/>
            </a:prstGeom>
            <a:solidFill>
              <a:srgbClr val="FFFFFF"/>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2046;p36">
              <a:extLst>
                <a:ext uri="{FF2B5EF4-FFF2-40B4-BE49-F238E27FC236}">
                  <a16:creationId xmlns:a16="http://schemas.microsoft.com/office/drawing/2014/main" id="{CC988A4E-F40B-4D27-9CF3-0320CCEA31EB}"/>
                </a:ext>
              </a:extLst>
            </p:cNvPr>
            <p:cNvSpPr/>
            <p:nvPr/>
          </p:nvSpPr>
          <p:spPr>
            <a:xfrm>
              <a:off x="816359" y="658298"/>
              <a:ext cx="465600" cy="465600"/>
            </a:xfrm>
            <a:prstGeom prst="ellipse">
              <a:avLst/>
            </a:prstGeom>
            <a:solidFill>
              <a:srgbClr val="7030A0"/>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43" name="Google Shape;1254;p41">
            <a:extLst>
              <a:ext uri="{FF2B5EF4-FFF2-40B4-BE49-F238E27FC236}">
                <a16:creationId xmlns:a16="http://schemas.microsoft.com/office/drawing/2014/main" id="{9A380EAA-83AF-4667-9F24-1F5498430032}"/>
              </a:ext>
            </a:extLst>
          </p:cNvPr>
          <p:cNvSpPr txBox="1">
            <a:spLocks/>
          </p:cNvSpPr>
          <p:nvPr/>
        </p:nvSpPr>
        <p:spPr>
          <a:xfrm>
            <a:off x="1333174" y="1148358"/>
            <a:ext cx="9566364" cy="5700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2500"/>
              <a:buFont typeface="Fira Sans Extra Condensed Medium"/>
              <a:buNone/>
              <a:tabLst/>
              <a:defRPr/>
            </a:pPr>
            <a:r>
              <a:rPr kumimoji="0" lang="es-MX" sz="2500" b="1" i="0" u="none" strike="noStrike" kern="0" cap="none" spc="0" normalizeH="0" baseline="0" noProof="0" dirty="0">
                <a:ln>
                  <a:noFill/>
                </a:ln>
                <a:solidFill>
                  <a:srgbClr val="7030A0"/>
                </a:solidFill>
                <a:effectLst/>
                <a:uLnTx/>
                <a:uFillTx/>
                <a:latin typeface="Arial Narrow" panose="020B0606020202030204" pitchFamily="34" charset="0"/>
                <a:sym typeface="Fira Sans Extra Condensed Medium"/>
              </a:rPr>
              <a:t>Transformaciones tecnológicas. Efectos en lo público</a:t>
            </a:r>
          </a:p>
        </p:txBody>
      </p:sp>
    </p:spTree>
    <p:extLst>
      <p:ext uri="{BB962C8B-B14F-4D97-AF65-F5344CB8AC3E}">
        <p14:creationId xmlns:p14="http://schemas.microsoft.com/office/powerpoint/2010/main" val="387215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pic>
        <p:nvPicPr>
          <p:cNvPr id="2" name="Imagen 1">
            <a:extLst>
              <a:ext uri="{FF2B5EF4-FFF2-40B4-BE49-F238E27FC236}">
                <a16:creationId xmlns:a16="http://schemas.microsoft.com/office/drawing/2014/main" id="{DB20A475-D14F-4F23-9CC6-A4FC9F0BCF4B}"/>
              </a:ext>
            </a:extLst>
          </p:cNvPr>
          <p:cNvPicPr>
            <a:picLocks noChangeAspect="1"/>
          </p:cNvPicPr>
          <p:nvPr/>
        </p:nvPicPr>
        <p:blipFill>
          <a:blip r:embed="rId3"/>
          <a:stretch>
            <a:fillRect/>
          </a:stretch>
        </p:blipFill>
        <p:spPr>
          <a:xfrm>
            <a:off x="2078543" y="2332408"/>
            <a:ext cx="3257234" cy="2030037"/>
          </a:xfrm>
          <a:prstGeom prst="rect">
            <a:avLst/>
          </a:prstGeom>
        </p:spPr>
      </p:pic>
      <p:sp>
        <p:nvSpPr>
          <p:cNvPr id="5" name="Google Shape;1254;p41">
            <a:extLst>
              <a:ext uri="{FF2B5EF4-FFF2-40B4-BE49-F238E27FC236}">
                <a16:creationId xmlns:a16="http://schemas.microsoft.com/office/drawing/2014/main" id="{0EB6A656-D1BE-463D-9407-B997F0335409}"/>
              </a:ext>
            </a:extLst>
          </p:cNvPr>
          <p:cNvSpPr txBox="1">
            <a:spLocks/>
          </p:cNvSpPr>
          <p:nvPr/>
        </p:nvSpPr>
        <p:spPr>
          <a:xfrm>
            <a:off x="1312818" y="1261570"/>
            <a:ext cx="9566364" cy="5700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2500"/>
              <a:buFont typeface="Fira Sans Extra Condensed Medium"/>
              <a:buNone/>
              <a:tabLst/>
              <a:defRPr/>
            </a:pPr>
            <a:r>
              <a:rPr kumimoji="0" lang="es-MX" sz="2500" b="1" i="0" u="none" strike="noStrike" kern="0" cap="none" spc="0" normalizeH="0" baseline="0" noProof="0" dirty="0">
                <a:ln>
                  <a:noFill/>
                </a:ln>
                <a:solidFill>
                  <a:srgbClr val="7030A0"/>
                </a:solidFill>
                <a:effectLst/>
                <a:uLnTx/>
                <a:uFillTx/>
                <a:latin typeface="Arial Narrow" panose="020B0606020202030204" pitchFamily="34" charset="0"/>
                <a:sym typeface="Fira Sans Extra Condensed Medium"/>
              </a:rPr>
              <a:t>Siglo XXI</a:t>
            </a:r>
          </a:p>
        </p:txBody>
      </p:sp>
      <p:pic>
        <p:nvPicPr>
          <p:cNvPr id="3" name="Imagen 2">
            <a:extLst>
              <a:ext uri="{FF2B5EF4-FFF2-40B4-BE49-F238E27FC236}">
                <a16:creationId xmlns:a16="http://schemas.microsoft.com/office/drawing/2014/main" id="{9702F751-50BF-422F-ABEC-4E43F4F1C6A2}"/>
              </a:ext>
            </a:extLst>
          </p:cNvPr>
          <p:cNvPicPr>
            <a:picLocks noChangeAspect="1"/>
          </p:cNvPicPr>
          <p:nvPr/>
        </p:nvPicPr>
        <p:blipFill>
          <a:blip r:embed="rId4"/>
          <a:stretch>
            <a:fillRect/>
          </a:stretch>
        </p:blipFill>
        <p:spPr>
          <a:xfrm>
            <a:off x="7414320" y="1978310"/>
            <a:ext cx="3268578" cy="2645505"/>
          </a:xfrm>
          <a:prstGeom prst="rect">
            <a:avLst/>
          </a:prstGeom>
        </p:spPr>
      </p:pic>
      <p:sp>
        <p:nvSpPr>
          <p:cNvPr id="9" name="CuadroTexto 8">
            <a:extLst>
              <a:ext uri="{FF2B5EF4-FFF2-40B4-BE49-F238E27FC236}">
                <a16:creationId xmlns:a16="http://schemas.microsoft.com/office/drawing/2014/main" id="{FDC36464-CE9B-4757-A8A6-8EF1645ADF0D}"/>
              </a:ext>
            </a:extLst>
          </p:cNvPr>
          <p:cNvSpPr txBox="1"/>
          <p:nvPr/>
        </p:nvSpPr>
        <p:spPr>
          <a:xfrm>
            <a:off x="1858679" y="4863200"/>
            <a:ext cx="3837502" cy="923330"/>
          </a:xfrm>
          <a:prstGeom prst="rect">
            <a:avLst/>
          </a:prstGeom>
          <a:noFill/>
        </p:spPr>
        <p:txBody>
          <a:bodyPr wrap="square">
            <a:spAutoFit/>
          </a:bodyPr>
          <a:lstStyle/>
          <a:p>
            <a:pPr algn="ctr"/>
            <a:r>
              <a:rPr lang="es-MX"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rPr>
              <a:t>¿Aceptar la ficción de la representación política clásica y el control únicamente en la Asamblea Legislativa?</a:t>
            </a:r>
            <a:endParaRPr lang="es-MX"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AC1061FA-B3DE-4C67-9A2C-1C00A06CB13D}"/>
              </a:ext>
            </a:extLst>
          </p:cNvPr>
          <p:cNvSpPr txBox="1"/>
          <p:nvPr/>
        </p:nvSpPr>
        <p:spPr>
          <a:xfrm>
            <a:off x="7339552" y="4879690"/>
            <a:ext cx="3418114" cy="923330"/>
          </a:xfrm>
          <a:prstGeom prst="rect">
            <a:avLst/>
          </a:prstGeom>
          <a:noFill/>
        </p:spPr>
        <p:txBody>
          <a:bodyPr wrap="square">
            <a:spAutoFit/>
          </a:bodyPr>
          <a:lstStyle/>
          <a:p>
            <a:pPr algn="ctr"/>
            <a:r>
              <a:rPr lang="es-MX" b="1" dirty="0">
                <a:solidFill>
                  <a:srgbClr val="7030A0"/>
                </a:solidFill>
                <a:latin typeface="Arial Narrow" panose="020B0606020202030204" pitchFamily="34" charset="0"/>
                <a:cs typeface="Times New Roman" panose="02020603050405020304" pitchFamily="18" charset="0"/>
              </a:rPr>
              <a:t>¿El desarrollo tecnológico viene a potenciar el DAI y el derecho a la libertad de expresión?</a:t>
            </a:r>
          </a:p>
        </p:txBody>
      </p:sp>
    </p:spTree>
    <p:extLst>
      <p:ext uri="{BB962C8B-B14F-4D97-AF65-F5344CB8AC3E}">
        <p14:creationId xmlns:p14="http://schemas.microsoft.com/office/powerpoint/2010/main" val="1127021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grpSp>
        <p:nvGrpSpPr>
          <p:cNvPr id="37" name="Grupo 36">
            <a:extLst>
              <a:ext uri="{FF2B5EF4-FFF2-40B4-BE49-F238E27FC236}">
                <a16:creationId xmlns:a16="http://schemas.microsoft.com/office/drawing/2014/main" id="{908A5747-5C30-4B81-97B1-FDE3BE3E4F38}"/>
              </a:ext>
            </a:extLst>
          </p:cNvPr>
          <p:cNvGrpSpPr/>
          <p:nvPr/>
        </p:nvGrpSpPr>
        <p:grpSpPr>
          <a:xfrm>
            <a:off x="1524000" y="1454332"/>
            <a:ext cx="9997441" cy="4998720"/>
            <a:chOff x="2451463" y="2048364"/>
            <a:chExt cx="9069977" cy="4404687"/>
          </a:xfrm>
        </p:grpSpPr>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sp>
          <p:nvSpPr>
            <p:cNvPr id="5" name="Google Shape;414;p25">
              <a:extLst>
                <a:ext uri="{FF2B5EF4-FFF2-40B4-BE49-F238E27FC236}">
                  <a16:creationId xmlns:a16="http://schemas.microsoft.com/office/drawing/2014/main" id="{C8149EB7-52AE-4E39-B325-655C471E76EB}"/>
                </a:ext>
              </a:extLst>
            </p:cNvPr>
            <p:cNvSpPr/>
            <p:nvPr/>
          </p:nvSpPr>
          <p:spPr>
            <a:xfrm>
              <a:off x="2993238" y="2608114"/>
              <a:ext cx="7146000" cy="27456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15;p25">
              <a:extLst>
                <a:ext uri="{FF2B5EF4-FFF2-40B4-BE49-F238E27FC236}">
                  <a16:creationId xmlns:a16="http://schemas.microsoft.com/office/drawing/2014/main" id="{498FF24E-F110-44B2-8EC1-407CA074ED1E}"/>
                </a:ext>
              </a:extLst>
            </p:cNvPr>
            <p:cNvSpPr/>
            <p:nvPr/>
          </p:nvSpPr>
          <p:spPr>
            <a:xfrm>
              <a:off x="2451463" y="3370614"/>
              <a:ext cx="8229600" cy="1230300"/>
            </a:xfrm>
            <a:prstGeom prst="rect">
              <a:avLst/>
            </a:prstGeom>
            <a:gradFill>
              <a:gsLst>
                <a:gs pos="0">
                  <a:srgbClr val="FFFFFF"/>
                </a:gs>
                <a:gs pos="100000">
                  <a:srgbClr val="B3B3B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6;p25">
              <a:extLst>
                <a:ext uri="{FF2B5EF4-FFF2-40B4-BE49-F238E27FC236}">
                  <a16:creationId xmlns:a16="http://schemas.microsoft.com/office/drawing/2014/main" id="{305DBB8E-DDC2-4AAD-878C-7E57D98A5CC3}"/>
                </a:ext>
              </a:extLst>
            </p:cNvPr>
            <p:cNvSpPr/>
            <p:nvPr/>
          </p:nvSpPr>
          <p:spPr>
            <a:xfrm rot="-5400000">
              <a:off x="6229863" y="3791963"/>
              <a:ext cx="703200" cy="1318200"/>
            </a:xfrm>
            <a:prstGeom prst="rightArrow">
              <a:avLst>
                <a:gd name="adj1" fmla="val 73600"/>
                <a:gd name="adj2" fmla="val 5049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7;p25">
              <a:extLst>
                <a:ext uri="{FF2B5EF4-FFF2-40B4-BE49-F238E27FC236}">
                  <a16:creationId xmlns:a16="http://schemas.microsoft.com/office/drawing/2014/main" id="{947291D7-5F11-455E-8ABA-BBE8F11DF464}"/>
                </a:ext>
              </a:extLst>
            </p:cNvPr>
            <p:cNvSpPr/>
            <p:nvPr/>
          </p:nvSpPr>
          <p:spPr>
            <a:xfrm rot="-5400000">
              <a:off x="4393713" y="3791963"/>
              <a:ext cx="703200" cy="1318200"/>
            </a:xfrm>
            <a:prstGeom prst="rightArrow">
              <a:avLst>
                <a:gd name="adj1" fmla="val 73600"/>
                <a:gd name="adj2" fmla="val 5049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18;p25">
              <a:extLst>
                <a:ext uri="{FF2B5EF4-FFF2-40B4-BE49-F238E27FC236}">
                  <a16:creationId xmlns:a16="http://schemas.microsoft.com/office/drawing/2014/main" id="{694633E5-C0CA-4BF5-B389-6734AF744BA3}"/>
                </a:ext>
              </a:extLst>
            </p:cNvPr>
            <p:cNvSpPr/>
            <p:nvPr/>
          </p:nvSpPr>
          <p:spPr>
            <a:xfrm rot="-5400000">
              <a:off x="8035263" y="3791963"/>
              <a:ext cx="703200" cy="1318200"/>
            </a:xfrm>
            <a:prstGeom prst="rightArrow">
              <a:avLst>
                <a:gd name="adj1" fmla="val 73600"/>
                <a:gd name="adj2" fmla="val 5049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19;p25">
              <a:extLst>
                <a:ext uri="{FF2B5EF4-FFF2-40B4-BE49-F238E27FC236}">
                  <a16:creationId xmlns:a16="http://schemas.microsoft.com/office/drawing/2014/main" id="{A40C8DFC-0966-422A-A103-A13D24F5C0A6}"/>
                </a:ext>
              </a:extLst>
            </p:cNvPr>
            <p:cNvSpPr/>
            <p:nvPr/>
          </p:nvSpPr>
          <p:spPr>
            <a:xfrm rot="5400000">
              <a:off x="6232588" y="2858938"/>
              <a:ext cx="703200" cy="1318200"/>
            </a:xfrm>
            <a:prstGeom prst="rightArrow">
              <a:avLst>
                <a:gd name="adj1" fmla="val 73600"/>
                <a:gd name="adj2" fmla="val 5049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20;p25">
              <a:extLst>
                <a:ext uri="{FF2B5EF4-FFF2-40B4-BE49-F238E27FC236}">
                  <a16:creationId xmlns:a16="http://schemas.microsoft.com/office/drawing/2014/main" id="{61FB422C-D08D-4E41-816B-E210B56D642F}"/>
                </a:ext>
              </a:extLst>
            </p:cNvPr>
            <p:cNvSpPr/>
            <p:nvPr/>
          </p:nvSpPr>
          <p:spPr>
            <a:xfrm rot="5400000">
              <a:off x="8068738" y="2858938"/>
              <a:ext cx="703200" cy="1318200"/>
            </a:xfrm>
            <a:prstGeom prst="rightArrow">
              <a:avLst>
                <a:gd name="adj1" fmla="val 73600"/>
                <a:gd name="adj2" fmla="val 50496"/>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21;p25">
              <a:extLst>
                <a:ext uri="{FF2B5EF4-FFF2-40B4-BE49-F238E27FC236}">
                  <a16:creationId xmlns:a16="http://schemas.microsoft.com/office/drawing/2014/main" id="{06BB2C60-6F10-4A11-8D14-A9C5B70ADDAB}"/>
                </a:ext>
              </a:extLst>
            </p:cNvPr>
            <p:cNvSpPr/>
            <p:nvPr/>
          </p:nvSpPr>
          <p:spPr>
            <a:xfrm rot="5400000">
              <a:off x="4427188" y="2858938"/>
              <a:ext cx="703200" cy="1318200"/>
            </a:xfrm>
            <a:prstGeom prst="rightArrow">
              <a:avLst>
                <a:gd name="adj1" fmla="val 73600"/>
                <a:gd name="adj2" fmla="val 50496"/>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22;p25">
              <a:extLst>
                <a:ext uri="{FF2B5EF4-FFF2-40B4-BE49-F238E27FC236}">
                  <a16:creationId xmlns:a16="http://schemas.microsoft.com/office/drawing/2014/main" id="{DE1574C9-64A7-4BD9-A128-D74563C444AE}"/>
                </a:ext>
              </a:extLst>
            </p:cNvPr>
            <p:cNvSpPr/>
            <p:nvPr/>
          </p:nvSpPr>
          <p:spPr>
            <a:xfrm>
              <a:off x="6043938" y="4878864"/>
              <a:ext cx="1044300" cy="10443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23;p25">
              <a:extLst>
                <a:ext uri="{FF2B5EF4-FFF2-40B4-BE49-F238E27FC236}">
                  <a16:creationId xmlns:a16="http://schemas.microsoft.com/office/drawing/2014/main" id="{6344895E-9C80-4C1C-9401-77F29F22C6D0}"/>
                </a:ext>
              </a:extLst>
            </p:cNvPr>
            <p:cNvSpPr/>
            <p:nvPr/>
          </p:nvSpPr>
          <p:spPr>
            <a:xfrm>
              <a:off x="6043938" y="2048364"/>
              <a:ext cx="1044300" cy="10443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5;p25">
              <a:extLst>
                <a:ext uri="{FF2B5EF4-FFF2-40B4-BE49-F238E27FC236}">
                  <a16:creationId xmlns:a16="http://schemas.microsoft.com/office/drawing/2014/main" id="{DC44CFC1-604E-47F9-98F1-912880016A82}"/>
                </a:ext>
              </a:extLst>
            </p:cNvPr>
            <p:cNvSpPr txBox="1"/>
            <p:nvPr/>
          </p:nvSpPr>
          <p:spPr>
            <a:xfrm>
              <a:off x="6043938" y="2464139"/>
              <a:ext cx="1044300" cy="23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dirty="0">
                  <a:solidFill>
                    <a:schemeClr val="lt1"/>
                  </a:solidFill>
                  <a:latin typeface="Arial Narrow" panose="020B0606020202030204" pitchFamily="34" charset="0"/>
                  <a:ea typeface="Roboto"/>
                  <a:cs typeface="Roboto"/>
                  <a:sym typeface="Roboto"/>
                </a:rPr>
                <a:t>LIBERTAD EXPRESIÓN</a:t>
              </a:r>
              <a:endParaRPr sz="1400" b="1" dirty="0">
                <a:solidFill>
                  <a:schemeClr val="lt1"/>
                </a:solidFill>
                <a:latin typeface="Arial Narrow" panose="020B0606020202030204" pitchFamily="34" charset="0"/>
                <a:ea typeface="Roboto"/>
                <a:cs typeface="Roboto"/>
                <a:sym typeface="Roboto"/>
              </a:endParaRPr>
            </a:p>
          </p:txBody>
        </p:sp>
        <p:sp>
          <p:nvSpPr>
            <p:cNvPr id="18" name="Google Shape;426;p25">
              <a:extLst>
                <a:ext uri="{FF2B5EF4-FFF2-40B4-BE49-F238E27FC236}">
                  <a16:creationId xmlns:a16="http://schemas.microsoft.com/office/drawing/2014/main" id="{4635B661-11F2-46B5-A378-47DDBB2C77C2}"/>
                </a:ext>
              </a:extLst>
            </p:cNvPr>
            <p:cNvSpPr txBox="1"/>
            <p:nvPr/>
          </p:nvSpPr>
          <p:spPr>
            <a:xfrm>
              <a:off x="6079626" y="5277089"/>
              <a:ext cx="972900" cy="238500"/>
            </a:xfrm>
            <a:prstGeom prst="rect">
              <a:avLst/>
            </a:prstGeom>
            <a:noFill/>
            <a:ln>
              <a:noFill/>
            </a:ln>
          </p:spPr>
          <p:txBody>
            <a:bodyPr spcFirstLastPara="1" wrap="square" lIns="91425" tIns="91425" rIns="91425" bIns="91425" anchor="ctr" anchorCtr="0">
              <a:noAutofit/>
            </a:bodyPr>
            <a:lstStyle/>
            <a:p>
              <a:pPr algn="ctr"/>
              <a:r>
                <a:rPr lang="en" sz="2400" b="1" dirty="0">
                  <a:solidFill>
                    <a:srgbClr val="002060"/>
                  </a:solidFill>
                  <a:latin typeface="Arial Narrow" panose="020B0606020202030204" pitchFamily="34" charset="0"/>
                  <a:ea typeface="Roboto"/>
                  <a:sym typeface="Roboto"/>
                </a:rPr>
                <a:t>DAI</a:t>
              </a:r>
              <a:endParaRPr sz="2400" b="1" dirty="0">
                <a:solidFill>
                  <a:srgbClr val="002060"/>
                </a:solidFill>
                <a:latin typeface="Arial Narrow" panose="020B0606020202030204" pitchFamily="34" charset="0"/>
                <a:ea typeface="Roboto"/>
                <a:sym typeface="Roboto"/>
              </a:endParaRPr>
            </a:p>
          </p:txBody>
        </p:sp>
        <p:sp>
          <p:nvSpPr>
            <p:cNvPr id="19" name="Google Shape;427;p25">
              <a:extLst>
                <a:ext uri="{FF2B5EF4-FFF2-40B4-BE49-F238E27FC236}">
                  <a16:creationId xmlns:a16="http://schemas.microsoft.com/office/drawing/2014/main" id="{0F998D6F-8593-49A8-8BBE-0EF5ABB1236C}"/>
                </a:ext>
              </a:extLst>
            </p:cNvPr>
            <p:cNvSpPr txBox="1"/>
            <p:nvPr/>
          </p:nvSpPr>
          <p:spPr>
            <a:xfrm>
              <a:off x="6205826" y="4481264"/>
              <a:ext cx="720600" cy="23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chemeClr val="lt1"/>
                </a:solidFill>
                <a:latin typeface="Roboto"/>
                <a:ea typeface="Roboto"/>
                <a:cs typeface="Roboto"/>
                <a:sym typeface="Roboto"/>
              </a:endParaRPr>
            </a:p>
          </p:txBody>
        </p:sp>
        <p:sp>
          <p:nvSpPr>
            <p:cNvPr id="20" name="Google Shape;428;p25">
              <a:extLst>
                <a:ext uri="{FF2B5EF4-FFF2-40B4-BE49-F238E27FC236}">
                  <a16:creationId xmlns:a16="http://schemas.microsoft.com/office/drawing/2014/main" id="{2D9D70AF-27FA-46BA-A3CB-000610EB1F38}"/>
                </a:ext>
              </a:extLst>
            </p:cNvPr>
            <p:cNvSpPr txBox="1"/>
            <p:nvPr/>
          </p:nvSpPr>
          <p:spPr>
            <a:xfrm>
              <a:off x="6138538" y="3262364"/>
              <a:ext cx="855300" cy="23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chemeClr val="lt1"/>
                </a:solidFill>
                <a:latin typeface="Roboto"/>
                <a:ea typeface="Roboto"/>
                <a:cs typeface="Roboto"/>
                <a:sym typeface="Roboto"/>
              </a:endParaRPr>
            </a:p>
          </p:txBody>
        </p:sp>
        <p:sp>
          <p:nvSpPr>
            <p:cNvPr id="21" name="Google Shape;429;p25">
              <a:extLst>
                <a:ext uri="{FF2B5EF4-FFF2-40B4-BE49-F238E27FC236}">
                  <a16:creationId xmlns:a16="http://schemas.microsoft.com/office/drawing/2014/main" id="{E4637198-E163-4BB4-B461-094A81B7C328}"/>
                </a:ext>
              </a:extLst>
            </p:cNvPr>
            <p:cNvSpPr txBox="1"/>
            <p:nvPr/>
          </p:nvSpPr>
          <p:spPr>
            <a:xfrm>
              <a:off x="8060026" y="4481264"/>
              <a:ext cx="720600" cy="23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chemeClr val="lt1"/>
                </a:solidFill>
                <a:latin typeface="Roboto"/>
                <a:ea typeface="Roboto"/>
                <a:cs typeface="Roboto"/>
                <a:sym typeface="Roboto"/>
              </a:endParaRPr>
            </a:p>
          </p:txBody>
        </p:sp>
        <p:sp>
          <p:nvSpPr>
            <p:cNvPr id="22" name="Google Shape;430;p25">
              <a:extLst>
                <a:ext uri="{FF2B5EF4-FFF2-40B4-BE49-F238E27FC236}">
                  <a16:creationId xmlns:a16="http://schemas.microsoft.com/office/drawing/2014/main" id="{0A25BFE2-CF86-43BB-9C11-8B0A27C9E1F7}"/>
                </a:ext>
              </a:extLst>
            </p:cNvPr>
            <p:cNvSpPr txBox="1"/>
            <p:nvPr/>
          </p:nvSpPr>
          <p:spPr>
            <a:xfrm>
              <a:off x="7933876" y="3262364"/>
              <a:ext cx="972900" cy="23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chemeClr val="lt1"/>
                </a:solidFill>
                <a:latin typeface="Roboto"/>
                <a:ea typeface="Roboto"/>
                <a:cs typeface="Roboto"/>
                <a:sym typeface="Roboto"/>
              </a:endParaRPr>
            </a:p>
          </p:txBody>
        </p:sp>
        <p:sp>
          <p:nvSpPr>
            <p:cNvPr id="23" name="Google Shape;431;p25">
              <a:extLst>
                <a:ext uri="{FF2B5EF4-FFF2-40B4-BE49-F238E27FC236}">
                  <a16:creationId xmlns:a16="http://schemas.microsoft.com/office/drawing/2014/main" id="{44A03275-2F8B-47ED-ABF1-6ADD3BF428EB}"/>
                </a:ext>
              </a:extLst>
            </p:cNvPr>
            <p:cNvSpPr txBox="1"/>
            <p:nvPr/>
          </p:nvSpPr>
          <p:spPr>
            <a:xfrm>
              <a:off x="4419326" y="4484964"/>
              <a:ext cx="720600" cy="23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chemeClr val="lt1"/>
                </a:solidFill>
                <a:latin typeface="Roboto"/>
                <a:ea typeface="Roboto"/>
                <a:cs typeface="Roboto"/>
                <a:sym typeface="Roboto"/>
              </a:endParaRPr>
            </a:p>
          </p:txBody>
        </p:sp>
        <p:sp>
          <p:nvSpPr>
            <p:cNvPr id="24" name="Google Shape;432;p25">
              <a:extLst>
                <a:ext uri="{FF2B5EF4-FFF2-40B4-BE49-F238E27FC236}">
                  <a16:creationId xmlns:a16="http://schemas.microsoft.com/office/drawing/2014/main" id="{74E72DA3-6373-48FC-B29F-D4A339AB8A75}"/>
                </a:ext>
              </a:extLst>
            </p:cNvPr>
            <p:cNvSpPr txBox="1"/>
            <p:nvPr/>
          </p:nvSpPr>
          <p:spPr>
            <a:xfrm>
              <a:off x="4419326" y="3266064"/>
              <a:ext cx="720600" cy="23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chemeClr val="lt1"/>
                </a:solidFill>
                <a:latin typeface="Roboto"/>
                <a:ea typeface="Roboto"/>
                <a:cs typeface="Roboto"/>
                <a:sym typeface="Roboto"/>
              </a:endParaRPr>
            </a:p>
          </p:txBody>
        </p:sp>
        <p:sp>
          <p:nvSpPr>
            <p:cNvPr id="25" name="Google Shape;433;p25">
              <a:extLst>
                <a:ext uri="{FF2B5EF4-FFF2-40B4-BE49-F238E27FC236}">
                  <a16:creationId xmlns:a16="http://schemas.microsoft.com/office/drawing/2014/main" id="{8A141D42-D647-4B1E-9ADC-1291557DC6CD}"/>
                </a:ext>
              </a:extLst>
            </p:cNvPr>
            <p:cNvSpPr txBox="1"/>
            <p:nvPr/>
          </p:nvSpPr>
          <p:spPr>
            <a:xfrm>
              <a:off x="8535138" y="2367504"/>
              <a:ext cx="1299300" cy="483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182563" lvl="0" indent="-182563" rtl="0">
                <a:spcBef>
                  <a:spcPts val="0"/>
                </a:spcBef>
                <a:spcAft>
                  <a:spcPts val="0"/>
                </a:spcAft>
                <a:buFont typeface="Arial" panose="020B0604020202020204" pitchFamily="34" charset="0"/>
                <a:buChar char="•"/>
              </a:pPr>
              <a:r>
                <a:rPr lang="es-MX" sz="1700" b="1" dirty="0">
                  <a:solidFill>
                    <a:schemeClr val="dk1"/>
                  </a:solidFill>
                  <a:latin typeface="Arial Narrow" panose="020B0606020202030204" pitchFamily="34" charset="0"/>
                  <a:ea typeface="Fira Sans Extra Condensed"/>
                  <a:cs typeface="Fira Sans Extra Condensed"/>
                  <a:sym typeface="Fira Sans Extra Condensed"/>
                </a:rPr>
                <a:t>Individual </a:t>
              </a:r>
            </a:p>
            <a:p>
              <a:pPr marL="182563" lvl="0" indent="-182563" rtl="0">
                <a:spcBef>
                  <a:spcPts val="0"/>
                </a:spcBef>
                <a:spcAft>
                  <a:spcPts val="0"/>
                </a:spcAft>
                <a:buFont typeface="Arial" panose="020B0604020202020204" pitchFamily="34" charset="0"/>
                <a:buChar char="•"/>
              </a:pPr>
              <a:r>
                <a:rPr lang="es-MX" sz="1700" b="1" dirty="0">
                  <a:solidFill>
                    <a:schemeClr val="dk1"/>
                  </a:solidFill>
                  <a:latin typeface="Arial Narrow" panose="020B0606020202030204" pitchFamily="34" charset="0"/>
                  <a:ea typeface="Fira Sans Extra Condensed"/>
                  <a:cs typeface="Fira Sans Extra Condensed"/>
                  <a:sym typeface="Fira Sans Extra Condensed"/>
                </a:rPr>
                <a:t>Social</a:t>
              </a:r>
              <a:endParaRPr sz="1700" b="1" dirty="0">
                <a:solidFill>
                  <a:schemeClr val="dk1"/>
                </a:solidFill>
                <a:latin typeface="Arial Narrow" panose="020B0606020202030204" pitchFamily="34" charset="0"/>
                <a:ea typeface="Fira Sans Extra Condensed"/>
                <a:cs typeface="Fira Sans Extra Condensed"/>
                <a:sym typeface="Fira Sans Extra Condensed"/>
              </a:endParaRPr>
            </a:p>
          </p:txBody>
        </p:sp>
        <p:sp>
          <p:nvSpPr>
            <p:cNvPr id="26" name="Google Shape;434;p25">
              <a:extLst>
                <a:ext uri="{FF2B5EF4-FFF2-40B4-BE49-F238E27FC236}">
                  <a16:creationId xmlns:a16="http://schemas.microsoft.com/office/drawing/2014/main" id="{6D2749C3-8DE0-41B5-A36B-EA14DD6AC040}"/>
                </a:ext>
              </a:extLst>
            </p:cNvPr>
            <p:cNvSpPr txBox="1"/>
            <p:nvPr/>
          </p:nvSpPr>
          <p:spPr>
            <a:xfrm>
              <a:off x="3298038" y="5074889"/>
              <a:ext cx="1299300" cy="595447"/>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chemeClr val="dk1"/>
                  </a:solidFill>
                  <a:latin typeface="Arial Narrow" panose="020B0606020202030204" pitchFamily="34" charset="0"/>
                  <a:ea typeface="Fira Sans Extra Condensed"/>
                  <a:cs typeface="Fira Sans Extra Condensed"/>
                  <a:sym typeface="Fira Sans Extra Condensed"/>
                </a:rPr>
                <a:t>DAI favorece la libertad de expresión</a:t>
              </a:r>
              <a:endParaRPr sz="1600" b="1" dirty="0">
                <a:solidFill>
                  <a:schemeClr val="dk1"/>
                </a:solidFill>
                <a:latin typeface="Arial Narrow" panose="020B0606020202030204" pitchFamily="34" charset="0"/>
                <a:ea typeface="Fira Sans Extra Condensed"/>
                <a:cs typeface="Fira Sans Extra Condensed"/>
                <a:sym typeface="Fira Sans Extra Condensed"/>
              </a:endParaRPr>
            </a:p>
          </p:txBody>
        </p:sp>
        <p:sp>
          <p:nvSpPr>
            <p:cNvPr id="27" name="Google Shape;435;p25">
              <a:extLst>
                <a:ext uri="{FF2B5EF4-FFF2-40B4-BE49-F238E27FC236}">
                  <a16:creationId xmlns:a16="http://schemas.microsoft.com/office/drawing/2014/main" id="{3D2A3A5F-B112-47BA-8888-423743811E32}"/>
                </a:ext>
              </a:extLst>
            </p:cNvPr>
            <p:cNvSpPr txBox="1"/>
            <p:nvPr/>
          </p:nvSpPr>
          <p:spPr>
            <a:xfrm>
              <a:off x="4136023" y="3828173"/>
              <a:ext cx="1144690" cy="3467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solidFill>
                    <a:srgbClr val="0070C0"/>
                  </a:solidFill>
                  <a:latin typeface="Arial Narrow" panose="020B0606020202030204" pitchFamily="34" charset="0"/>
                  <a:ea typeface="Roboto"/>
                  <a:cs typeface="Roboto"/>
                  <a:sym typeface="Roboto"/>
                </a:rPr>
                <a:t>Caso Claude Reyes</a:t>
              </a:r>
              <a:endParaRPr sz="1000" b="1" dirty="0">
                <a:solidFill>
                  <a:srgbClr val="0070C0"/>
                </a:solidFill>
                <a:latin typeface="Arial Narrow" panose="020B0606020202030204" pitchFamily="34" charset="0"/>
                <a:ea typeface="Roboto"/>
                <a:cs typeface="Roboto"/>
                <a:sym typeface="Roboto"/>
              </a:endParaRPr>
            </a:p>
          </p:txBody>
        </p:sp>
        <p:sp>
          <p:nvSpPr>
            <p:cNvPr id="29" name="Google Shape;437;p25">
              <a:extLst>
                <a:ext uri="{FF2B5EF4-FFF2-40B4-BE49-F238E27FC236}">
                  <a16:creationId xmlns:a16="http://schemas.microsoft.com/office/drawing/2014/main" id="{20C28CD9-F578-4F21-A44D-4F398C295228}"/>
                </a:ext>
              </a:extLst>
            </p:cNvPr>
            <p:cNvSpPr txBox="1"/>
            <p:nvPr/>
          </p:nvSpPr>
          <p:spPr>
            <a:xfrm>
              <a:off x="6964523" y="3794729"/>
              <a:ext cx="1144690" cy="413680"/>
            </a:xfrm>
            <a:prstGeom prst="rect">
              <a:avLst/>
            </a:prstGeom>
            <a:noFill/>
            <a:ln>
              <a:noFill/>
            </a:ln>
          </p:spPr>
          <p:txBody>
            <a:bodyPr spcFirstLastPara="1" wrap="square" lIns="91425" tIns="91425" rIns="91425" bIns="91425" anchor="ctr" anchorCtr="0">
              <a:noAutofit/>
            </a:bodyPr>
            <a:lstStyle/>
            <a:p>
              <a:pPr algn="ctr"/>
              <a:r>
                <a:rPr lang="en" sz="1000" b="1" dirty="0">
                  <a:solidFill>
                    <a:srgbClr val="0070C0"/>
                  </a:solidFill>
                  <a:latin typeface="Arial Narrow" panose="020B0606020202030204" pitchFamily="34" charset="0"/>
                  <a:ea typeface="Roboto"/>
                  <a:sym typeface="Roboto"/>
                </a:rPr>
                <a:t>“Sociedad no informada no es plenamente libre”</a:t>
              </a:r>
            </a:p>
            <a:p>
              <a:pPr algn="ctr"/>
              <a:r>
                <a:rPr lang="en" sz="1000" b="1" dirty="0">
                  <a:solidFill>
                    <a:srgbClr val="0070C0"/>
                  </a:solidFill>
                  <a:latin typeface="Arial Narrow" panose="020B0606020202030204" pitchFamily="34" charset="0"/>
                  <a:ea typeface="Roboto"/>
                  <a:sym typeface="Roboto"/>
                </a:rPr>
                <a:t>(Caso Ricardo Canesse)</a:t>
              </a:r>
              <a:endParaRPr sz="1000" b="1" dirty="0">
                <a:solidFill>
                  <a:srgbClr val="0070C0"/>
                </a:solidFill>
                <a:latin typeface="Arial Narrow" panose="020B0606020202030204" pitchFamily="34" charset="0"/>
                <a:ea typeface="Roboto"/>
                <a:sym typeface="Roboto"/>
              </a:endParaRPr>
            </a:p>
          </p:txBody>
        </p:sp>
        <p:sp>
          <p:nvSpPr>
            <p:cNvPr id="30" name="Google Shape;438;p25">
              <a:extLst>
                <a:ext uri="{FF2B5EF4-FFF2-40B4-BE49-F238E27FC236}">
                  <a16:creationId xmlns:a16="http://schemas.microsoft.com/office/drawing/2014/main" id="{5C32F320-470B-4046-9B64-E1C98DD35BA5}"/>
                </a:ext>
              </a:extLst>
            </p:cNvPr>
            <p:cNvSpPr txBox="1"/>
            <p:nvPr/>
          </p:nvSpPr>
          <p:spPr>
            <a:xfrm>
              <a:off x="2806582" y="3553277"/>
              <a:ext cx="1144690" cy="89658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400" b="1" dirty="0">
                  <a:solidFill>
                    <a:schemeClr val="dk1"/>
                  </a:solidFill>
                  <a:latin typeface="Arial Narrow" panose="020B0606020202030204" pitchFamily="34" charset="0"/>
                  <a:ea typeface="Fira Sans Extra Condensed"/>
                  <a:cs typeface="Fira Sans Extra Condensed"/>
                  <a:sym typeface="Fira Sans Extra Condensed"/>
                </a:rPr>
                <a:t>Deberes de garantía del Estado</a:t>
              </a:r>
            </a:p>
          </p:txBody>
        </p:sp>
        <p:sp>
          <p:nvSpPr>
            <p:cNvPr id="31" name="Google Shape;438;p25">
              <a:extLst>
                <a:ext uri="{FF2B5EF4-FFF2-40B4-BE49-F238E27FC236}">
                  <a16:creationId xmlns:a16="http://schemas.microsoft.com/office/drawing/2014/main" id="{F5BC77F1-3A18-49A0-9FDA-94A3C8D3B457}"/>
                </a:ext>
              </a:extLst>
            </p:cNvPr>
            <p:cNvSpPr txBox="1"/>
            <p:nvPr/>
          </p:nvSpPr>
          <p:spPr>
            <a:xfrm>
              <a:off x="9050386" y="3409548"/>
              <a:ext cx="1144690" cy="105536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400" b="1" dirty="0">
                  <a:solidFill>
                    <a:schemeClr val="dk1"/>
                  </a:solidFill>
                  <a:latin typeface="Arial Narrow" panose="020B0606020202030204" pitchFamily="34" charset="0"/>
                  <a:ea typeface="Fira Sans Extra Condensed"/>
                  <a:cs typeface="Fira Sans Extra Condensed"/>
                  <a:sym typeface="Fira Sans Extra Condensed"/>
                </a:rPr>
                <a:t>Libertad expresión requiere sociedad informada</a:t>
              </a:r>
            </a:p>
          </p:txBody>
        </p:sp>
        <p:sp>
          <p:nvSpPr>
            <p:cNvPr id="32" name="Google Shape;434;p25">
              <a:extLst>
                <a:ext uri="{FF2B5EF4-FFF2-40B4-BE49-F238E27FC236}">
                  <a16:creationId xmlns:a16="http://schemas.microsoft.com/office/drawing/2014/main" id="{89A18887-8737-478D-B54D-FB8EC8983716}"/>
                </a:ext>
              </a:extLst>
            </p:cNvPr>
            <p:cNvSpPr txBox="1"/>
            <p:nvPr/>
          </p:nvSpPr>
          <p:spPr>
            <a:xfrm>
              <a:off x="8386863" y="4981599"/>
              <a:ext cx="1299300" cy="94597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00B050"/>
                  </a:solidFill>
                  <a:latin typeface="Arial Narrow" panose="020B0606020202030204" pitchFamily="34" charset="0"/>
                  <a:ea typeface="Fira Sans Extra Condensed"/>
                  <a:cs typeface="Fira Sans Extra Condensed"/>
                  <a:sym typeface="Fira Sans Extra Condensed"/>
                </a:rPr>
                <a:t>Precondicion Democrática</a:t>
              </a:r>
            </a:p>
            <a:p>
              <a:pPr marL="0" lvl="0" indent="0" algn="ctr" rtl="0">
                <a:spcBef>
                  <a:spcPts val="0"/>
                </a:spcBef>
                <a:spcAft>
                  <a:spcPts val="0"/>
                </a:spcAft>
                <a:buNone/>
              </a:pPr>
              <a:r>
                <a:rPr lang="en" sz="1600" b="1" dirty="0">
                  <a:solidFill>
                    <a:srgbClr val="7030A0"/>
                  </a:solidFill>
                  <a:latin typeface="Arial Narrow" panose="020B0606020202030204" pitchFamily="34" charset="0"/>
                  <a:ea typeface="Fira Sans Extra Condensed"/>
                  <a:cs typeface="Fira Sans Extra Condensed"/>
                  <a:sym typeface="Fira Sans Extra Condensed"/>
                </a:rPr>
                <a:t>Densidad</a:t>
              </a:r>
            </a:p>
            <a:p>
              <a:pPr marL="0" lvl="0" indent="0" algn="ctr" rtl="0">
                <a:spcBef>
                  <a:spcPts val="0"/>
                </a:spcBef>
                <a:spcAft>
                  <a:spcPts val="0"/>
                </a:spcAft>
                <a:buNone/>
              </a:pPr>
              <a:r>
                <a:rPr lang="en" sz="1600" b="1" dirty="0">
                  <a:solidFill>
                    <a:srgbClr val="7030A0"/>
                  </a:solidFill>
                  <a:latin typeface="Arial Narrow" panose="020B0606020202030204" pitchFamily="34" charset="0"/>
                  <a:ea typeface="Fira Sans Extra Condensed"/>
                  <a:cs typeface="Fira Sans Extra Condensed"/>
                  <a:sym typeface="Fira Sans Extra Condensed"/>
                </a:rPr>
                <a:t>Democrática</a:t>
              </a:r>
              <a:endParaRPr sz="1600" b="1" dirty="0">
                <a:solidFill>
                  <a:srgbClr val="7030A0"/>
                </a:solidFill>
                <a:latin typeface="Arial Narrow" panose="020B0606020202030204" pitchFamily="34" charset="0"/>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1212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grpSp>
        <p:nvGrpSpPr>
          <p:cNvPr id="2" name="Grupo 1">
            <a:extLst>
              <a:ext uri="{FF2B5EF4-FFF2-40B4-BE49-F238E27FC236}">
                <a16:creationId xmlns:a16="http://schemas.microsoft.com/office/drawing/2014/main" id="{AA92F3A0-BF01-4AE6-ADAB-4C92A0416DC5}"/>
              </a:ext>
            </a:extLst>
          </p:cNvPr>
          <p:cNvGrpSpPr/>
          <p:nvPr/>
        </p:nvGrpSpPr>
        <p:grpSpPr>
          <a:xfrm>
            <a:off x="1380821" y="1247556"/>
            <a:ext cx="10027407" cy="5092285"/>
            <a:chOff x="289575" y="505976"/>
            <a:chExt cx="8413300" cy="4248512"/>
          </a:xfrm>
        </p:grpSpPr>
        <p:sp>
          <p:nvSpPr>
            <p:cNvPr id="5" name="Google Shape;695;p33">
              <a:extLst>
                <a:ext uri="{FF2B5EF4-FFF2-40B4-BE49-F238E27FC236}">
                  <a16:creationId xmlns:a16="http://schemas.microsoft.com/office/drawing/2014/main" id="{D590DE4C-B9EB-414B-B843-E1BA9114FEF8}"/>
                </a:ext>
              </a:extLst>
            </p:cNvPr>
            <p:cNvSpPr/>
            <p:nvPr/>
          </p:nvSpPr>
          <p:spPr>
            <a:xfrm>
              <a:off x="1363575" y="3975988"/>
              <a:ext cx="6081600" cy="778500"/>
            </a:xfrm>
            <a:prstGeom prst="rect">
              <a:avLst/>
            </a:prstGeom>
            <a:gradFill>
              <a:gsLst>
                <a:gs pos="0">
                  <a:srgbClr val="E9E184"/>
                </a:gs>
                <a:gs pos="16000">
                  <a:srgbClr val="E9E184">
                    <a:alpha val="64313"/>
                  </a:srgbClr>
                </a:gs>
                <a:gs pos="47000">
                  <a:srgbClr val="E9E184">
                    <a:alpha val="3529"/>
                  </a:srgbClr>
                </a:gs>
                <a:gs pos="75000">
                  <a:srgbClr val="E9E184">
                    <a:alpha val="63921"/>
                  </a:srgbClr>
                </a:gs>
                <a:gs pos="100000">
                  <a:srgbClr val="E9E184"/>
                </a:gs>
              </a:gsLst>
              <a:lin ang="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696;p33">
              <a:extLst>
                <a:ext uri="{FF2B5EF4-FFF2-40B4-BE49-F238E27FC236}">
                  <a16:creationId xmlns:a16="http://schemas.microsoft.com/office/drawing/2014/main" id="{41652C47-0760-4283-B372-FC8A61787B6F}"/>
                </a:ext>
              </a:extLst>
            </p:cNvPr>
            <p:cNvSpPr/>
            <p:nvPr/>
          </p:nvSpPr>
          <p:spPr>
            <a:xfrm>
              <a:off x="1363575" y="961625"/>
              <a:ext cx="6081600" cy="778500"/>
            </a:xfrm>
            <a:prstGeom prst="rect">
              <a:avLst/>
            </a:prstGeom>
            <a:gradFill>
              <a:gsLst>
                <a:gs pos="0">
                  <a:srgbClr val="926BB0"/>
                </a:gs>
                <a:gs pos="16000">
                  <a:srgbClr val="926BB0">
                    <a:alpha val="47843"/>
                  </a:srgbClr>
                </a:gs>
                <a:gs pos="47000">
                  <a:srgbClr val="926BB0">
                    <a:alpha val="6274"/>
                  </a:srgbClr>
                </a:gs>
                <a:gs pos="75000">
                  <a:srgbClr val="926BB0">
                    <a:alpha val="56470"/>
                  </a:srgbClr>
                </a:gs>
                <a:gs pos="100000">
                  <a:srgbClr val="926BB0"/>
                </a:gs>
              </a:gsLst>
              <a:lin ang="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697;p33">
              <a:extLst>
                <a:ext uri="{FF2B5EF4-FFF2-40B4-BE49-F238E27FC236}">
                  <a16:creationId xmlns:a16="http://schemas.microsoft.com/office/drawing/2014/main" id="{BB008896-402F-418A-973A-C9DC55BAB372}"/>
                </a:ext>
              </a:extLst>
            </p:cNvPr>
            <p:cNvSpPr txBox="1">
              <a:spLocks/>
            </p:cNvSpPr>
            <p:nvPr/>
          </p:nvSpPr>
          <p:spPr>
            <a:xfrm>
              <a:off x="289575" y="505976"/>
              <a:ext cx="8229600" cy="330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000"/>
                <a:buFont typeface="Fira Sans Extra Condensed"/>
                <a:buNone/>
                <a:defRPr sz="3000" b="1" i="0" u="none" strike="noStrike" cap="none">
                  <a:solidFill>
                    <a:srgbClr val="000000"/>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rgbClr val="000000"/>
                </a:buClr>
                <a:buSzPts val="3000"/>
                <a:buFont typeface="Fira Sans Extra Condensed"/>
                <a:buNone/>
                <a:defRPr sz="3000" b="1" i="0" u="none" strike="noStrike" cap="none">
                  <a:solidFill>
                    <a:srgbClr val="000000"/>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rgbClr val="000000"/>
                </a:buClr>
                <a:buSzPts val="3000"/>
                <a:buFont typeface="Fira Sans Extra Condensed"/>
                <a:buNone/>
                <a:defRPr sz="3000" b="1" i="0" u="none" strike="noStrike" cap="none">
                  <a:solidFill>
                    <a:srgbClr val="000000"/>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rgbClr val="000000"/>
                </a:buClr>
                <a:buSzPts val="3000"/>
                <a:buFont typeface="Fira Sans Extra Condensed"/>
                <a:buNone/>
                <a:defRPr sz="3000" b="1" i="0" u="none" strike="noStrike" cap="none">
                  <a:solidFill>
                    <a:srgbClr val="000000"/>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rgbClr val="000000"/>
                </a:buClr>
                <a:buSzPts val="3000"/>
                <a:buFont typeface="Fira Sans Extra Condensed"/>
                <a:buNone/>
                <a:defRPr sz="3000" b="1" i="0" u="none" strike="noStrike" cap="none">
                  <a:solidFill>
                    <a:srgbClr val="000000"/>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rgbClr val="000000"/>
                </a:buClr>
                <a:buSzPts val="3000"/>
                <a:buFont typeface="Fira Sans Extra Condensed"/>
                <a:buNone/>
                <a:defRPr sz="3000" b="1" i="0" u="none" strike="noStrike" cap="none">
                  <a:solidFill>
                    <a:srgbClr val="000000"/>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rgbClr val="000000"/>
                </a:buClr>
                <a:buSzPts val="3000"/>
                <a:buFont typeface="Fira Sans Extra Condensed"/>
                <a:buNone/>
                <a:defRPr sz="3000" b="1" i="0" u="none" strike="noStrike" cap="none">
                  <a:solidFill>
                    <a:srgbClr val="000000"/>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rgbClr val="000000"/>
                </a:buClr>
                <a:buSzPts val="3000"/>
                <a:buFont typeface="Fira Sans Extra Condensed"/>
                <a:buNone/>
                <a:defRPr sz="3000" b="1" i="0" u="none" strike="noStrike" cap="none">
                  <a:solidFill>
                    <a:srgbClr val="000000"/>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rgbClr val="000000"/>
                </a:buClr>
                <a:buSzPts val="3000"/>
                <a:buFont typeface="Fira Sans Extra Condensed"/>
                <a:buNone/>
                <a:defRPr sz="3000" b="1" i="0" u="none" strike="noStrike" cap="none">
                  <a:solidFill>
                    <a:srgbClr val="000000"/>
                  </a:solidFill>
                  <a:latin typeface="Fira Sans Extra Condensed"/>
                  <a:ea typeface="Fira Sans Extra Condensed"/>
                  <a:cs typeface="Fira Sans Extra Condensed"/>
                  <a:sym typeface="Fira Sans Extra Condensed"/>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Fira Sans Extra Condensed"/>
                <a:buNone/>
                <a:tabLst/>
                <a:defRPr/>
              </a:pPr>
              <a:r>
                <a:rPr kumimoji="0" lang="es-MX" sz="20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a:rPr>
                <a:t>Acceso a la Información, su utilidad en la toma de decisiones</a:t>
              </a:r>
            </a:p>
          </p:txBody>
        </p:sp>
        <p:sp>
          <p:nvSpPr>
            <p:cNvPr id="9" name="Google Shape;698;p33">
              <a:extLst>
                <a:ext uri="{FF2B5EF4-FFF2-40B4-BE49-F238E27FC236}">
                  <a16:creationId xmlns:a16="http://schemas.microsoft.com/office/drawing/2014/main" id="{1E962883-AD12-4D32-91D3-6596827A1D00}"/>
                </a:ext>
              </a:extLst>
            </p:cNvPr>
            <p:cNvSpPr txBox="1"/>
            <p:nvPr/>
          </p:nvSpPr>
          <p:spPr>
            <a:xfrm>
              <a:off x="3882750" y="1239369"/>
              <a:ext cx="1378500" cy="2241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900" b="1" kern="0" dirty="0">
                  <a:solidFill>
                    <a:srgbClr val="7030A0"/>
                  </a:solidFill>
                  <a:latin typeface="Arial Narrow" panose="020B0606020202030204" pitchFamily="34" charset="0"/>
                  <a:ea typeface="Fira Sans Extra Condensed"/>
                  <a:cs typeface="Fira Sans Extra Condensed"/>
                  <a:sym typeface="Fira Sans Extra Condensed"/>
                </a:rPr>
                <a:t>Primer interés posible</a:t>
              </a:r>
              <a:endParaRPr sz="1900" b="1" kern="0" dirty="0">
                <a:solidFill>
                  <a:srgbClr val="7030A0"/>
                </a:solidFill>
                <a:latin typeface="Arial Narrow" panose="020B0606020202030204" pitchFamily="34" charset="0"/>
                <a:ea typeface="Fira Sans Extra Condensed"/>
                <a:cs typeface="Fira Sans Extra Condensed"/>
                <a:sym typeface="Fira Sans Extra Condensed"/>
              </a:endParaRPr>
            </a:p>
          </p:txBody>
        </p:sp>
        <p:sp>
          <p:nvSpPr>
            <p:cNvPr id="10" name="Google Shape;699;p33">
              <a:extLst>
                <a:ext uri="{FF2B5EF4-FFF2-40B4-BE49-F238E27FC236}">
                  <a16:creationId xmlns:a16="http://schemas.microsoft.com/office/drawing/2014/main" id="{86A7ED0A-4705-459C-9089-7781142FF341}"/>
                </a:ext>
              </a:extLst>
            </p:cNvPr>
            <p:cNvSpPr txBox="1"/>
            <p:nvPr/>
          </p:nvSpPr>
          <p:spPr>
            <a:xfrm>
              <a:off x="5860550" y="1120722"/>
              <a:ext cx="1532000" cy="485100"/>
            </a:xfrm>
            <a:prstGeom prst="rect">
              <a:avLst/>
            </a:prstGeom>
            <a:noFill/>
            <a:ln>
              <a:noFill/>
            </a:ln>
          </p:spPr>
          <p:txBody>
            <a:bodyPr spcFirstLastPara="1" wrap="square" lIns="91425" tIns="91425" rIns="91425" bIns="91425" anchor="ctr" anchorCtr="0">
              <a:noAutofit/>
            </a:bodyPr>
            <a:lstStyle/>
            <a:p>
              <a:pPr marL="182880" indent="-167640">
                <a:buClr>
                  <a:srgbClr val="926BB0"/>
                </a:buClr>
                <a:buSzPts val="1200"/>
                <a:buFont typeface="Roboto"/>
                <a:buChar char="✓"/>
              </a:pPr>
              <a:r>
                <a:rPr lang="es-MX" sz="1600" b="1" kern="0" dirty="0">
                  <a:solidFill>
                    <a:srgbClr val="000000"/>
                  </a:solidFill>
                  <a:latin typeface="Arial Narrow" panose="020B0606020202030204" pitchFamily="34" charset="0"/>
                  <a:ea typeface="Roboto"/>
                  <a:cs typeface="Roboto"/>
                  <a:sym typeface="Roboto"/>
                </a:rPr>
                <a:t>Controlar al Poder</a:t>
              </a:r>
              <a:endParaRPr sz="1600" b="1" kern="0" dirty="0">
                <a:solidFill>
                  <a:srgbClr val="000000"/>
                </a:solidFill>
                <a:latin typeface="Arial Narrow" panose="020B0606020202030204" pitchFamily="34" charset="0"/>
                <a:ea typeface="Roboto"/>
                <a:cs typeface="Roboto"/>
                <a:sym typeface="Roboto"/>
              </a:endParaRPr>
            </a:p>
          </p:txBody>
        </p:sp>
        <p:sp>
          <p:nvSpPr>
            <p:cNvPr id="11" name="Google Shape;700;p33">
              <a:extLst>
                <a:ext uri="{FF2B5EF4-FFF2-40B4-BE49-F238E27FC236}">
                  <a16:creationId xmlns:a16="http://schemas.microsoft.com/office/drawing/2014/main" id="{2A749567-AB8F-4254-B5EE-FFEA8FA632D4}"/>
                </a:ext>
              </a:extLst>
            </p:cNvPr>
            <p:cNvSpPr txBox="1"/>
            <p:nvPr/>
          </p:nvSpPr>
          <p:spPr>
            <a:xfrm>
              <a:off x="3882750" y="4218568"/>
              <a:ext cx="1378500" cy="2241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b="1" kern="0" dirty="0">
                  <a:solidFill>
                    <a:srgbClr val="808000"/>
                  </a:solidFill>
                  <a:latin typeface="Arial Narrow" panose="020B0606020202030204" pitchFamily="34" charset="0"/>
                  <a:ea typeface="Fira Sans Extra Condensed"/>
                  <a:cs typeface="Fira Sans Extra Condensed"/>
                  <a:sym typeface="Fira Sans Extra Condensed"/>
                </a:rPr>
                <a:t>El control democrático</a:t>
              </a:r>
              <a:endParaRPr b="1" kern="0" dirty="0">
                <a:solidFill>
                  <a:srgbClr val="808000"/>
                </a:solidFill>
                <a:latin typeface="Arial Narrow" panose="020B0606020202030204" pitchFamily="34" charset="0"/>
                <a:ea typeface="Fira Sans Extra Condensed"/>
                <a:cs typeface="Fira Sans Extra Condensed"/>
                <a:sym typeface="Fira Sans Extra Condensed"/>
              </a:endParaRPr>
            </a:p>
          </p:txBody>
        </p:sp>
        <p:sp>
          <p:nvSpPr>
            <p:cNvPr id="12" name="Google Shape;701;p33">
              <a:extLst>
                <a:ext uri="{FF2B5EF4-FFF2-40B4-BE49-F238E27FC236}">
                  <a16:creationId xmlns:a16="http://schemas.microsoft.com/office/drawing/2014/main" id="{0C335766-D2A9-4EBF-B0E2-7747A3AE8CED}"/>
                </a:ext>
              </a:extLst>
            </p:cNvPr>
            <p:cNvSpPr txBox="1"/>
            <p:nvPr/>
          </p:nvSpPr>
          <p:spPr>
            <a:xfrm>
              <a:off x="5312540" y="4088072"/>
              <a:ext cx="2080010" cy="485100"/>
            </a:xfrm>
            <a:prstGeom prst="rect">
              <a:avLst/>
            </a:prstGeom>
            <a:noFill/>
            <a:ln>
              <a:noFill/>
            </a:ln>
          </p:spPr>
          <p:txBody>
            <a:bodyPr spcFirstLastPara="1" wrap="square" lIns="91425" tIns="91425" rIns="91425" bIns="91425" anchor="ctr" anchorCtr="0">
              <a:noAutofit/>
            </a:bodyPr>
            <a:lstStyle/>
            <a:p>
              <a:pPr marL="182880" indent="-167640">
                <a:buClr>
                  <a:srgbClr val="808000"/>
                </a:buClr>
                <a:buSzPts val="1200"/>
                <a:buFont typeface="Roboto"/>
                <a:buChar char="✓"/>
              </a:pPr>
              <a:r>
                <a:rPr lang="en" sz="1200" b="1" kern="0" dirty="0">
                  <a:solidFill>
                    <a:srgbClr val="000000"/>
                  </a:solidFill>
                  <a:latin typeface="Arial Narrow" panose="020B0606020202030204" pitchFamily="34" charset="0"/>
                  <a:ea typeface="Roboto"/>
                  <a:cs typeface="Roboto"/>
                  <a:sym typeface="Roboto"/>
                </a:rPr>
                <a:t>Fomenta la transparencia</a:t>
              </a:r>
              <a:endParaRPr sz="1200" b="1" kern="0" dirty="0">
                <a:solidFill>
                  <a:srgbClr val="000000"/>
                </a:solidFill>
                <a:latin typeface="Arial Narrow" panose="020B0606020202030204" pitchFamily="34" charset="0"/>
                <a:ea typeface="Roboto"/>
                <a:cs typeface="Roboto"/>
                <a:sym typeface="Roboto"/>
              </a:endParaRPr>
            </a:p>
            <a:p>
              <a:pPr marL="182880" indent="-167640">
                <a:buClr>
                  <a:srgbClr val="808000"/>
                </a:buClr>
                <a:buSzPts val="1200"/>
                <a:buFont typeface="Roboto"/>
                <a:buChar char="✓"/>
              </a:pPr>
              <a:r>
                <a:rPr lang="en" sz="1200" b="1" kern="0" dirty="0">
                  <a:solidFill>
                    <a:srgbClr val="000000"/>
                  </a:solidFill>
                  <a:latin typeface="Arial Narrow" panose="020B0606020202030204" pitchFamily="34" charset="0"/>
                  <a:ea typeface="Roboto"/>
                  <a:cs typeface="Roboto"/>
                  <a:sym typeface="Roboto"/>
                </a:rPr>
                <a:t>Promueve las responsabilidades</a:t>
              </a:r>
              <a:endParaRPr sz="1200" b="1" kern="0" dirty="0">
                <a:solidFill>
                  <a:srgbClr val="000000"/>
                </a:solidFill>
                <a:latin typeface="Arial Narrow" panose="020B0606020202030204" pitchFamily="34" charset="0"/>
                <a:ea typeface="Roboto"/>
                <a:cs typeface="Roboto"/>
                <a:sym typeface="Roboto"/>
              </a:endParaRPr>
            </a:p>
            <a:p>
              <a:pPr marL="182880" indent="-167640">
                <a:buClr>
                  <a:srgbClr val="808000"/>
                </a:buClr>
                <a:buSzPts val="1200"/>
                <a:buFont typeface="Roboto"/>
                <a:buChar char="✓"/>
              </a:pPr>
              <a:r>
                <a:rPr lang="en" sz="1200" b="1" kern="0" dirty="0">
                  <a:solidFill>
                    <a:srgbClr val="000000"/>
                  </a:solidFill>
                  <a:latin typeface="Arial Narrow" panose="020B0606020202030204" pitchFamily="34" charset="0"/>
                  <a:ea typeface="Roboto"/>
                  <a:cs typeface="Roboto"/>
                  <a:sym typeface="Roboto"/>
                </a:rPr>
                <a:t>Fomenta una mayor participación</a:t>
              </a:r>
              <a:endParaRPr sz="1200" b="1" kern="0" dirty="0">
                <a:solidFill>
                  <a:srgbClr val="000000"/>
                </a:solidFill>
                <a:latin typeface="Arial Narrow" panose="020B0606020202030204" pitchFamily="34" charset="0"/>
                <a:ea typeface="Roboto"/>
                <a:cs typeface="Roboto"/>
                <a:sym typeface="Roboto"/>
              </a:endParaRPr>
            </a:p>
          </p:txBody>
        </p:sp>
        <p:sp>
          <p:nvSpPr>
            <p:cNvPr id="15" name="Google Shape;704;p33">
              <a:extLst>
                <a:ext uri="{FF2B5EF4-FFF2-40B4-BE49-F238E27FC236}">
                  <a16:creationId xmlns:a16="http://schemas.microsoft.com/office/drawing/2014/main" id="{B615C7CF-3433-4FFD-A5AB-D37E8AEE2393}"/>
                </a:ext>
              </a:extLst>
            </p:cNvPr>
            <p:cNvSpPr txBox="1"/>
            <p:nvPr/>
          </p:nvSpPr>
          <p:spPr>
            <a:xfrm>
              <a:off x="1751450" y="3048573"/>
              <a:ext cx="1234200" cy="2241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1600" b="1" kern="0" dirty="0">
                  <a:solidFill>
                    <a:schemeClr val="accent2">
                      <a:lumMod val="75000"/>
                    </a:schemeClr>
                  </a:solidFill>
                  <a:latin typeface="Arial Narrow" panose="020B0606020202030204" pitchFamily="34" charset="0"/>
                  <a:ea typeface="Fira Sans Extra Condensed"/>
                  <a:cs typeface="Fira Sans Extra Condensed"/>
                  <a:sym typeface="Fira Sans Extra Condensed"/>
                </a:rPr>
                <a:t>Capacidad de seleccionar</a:t>
              </a:r>
              <a:endParaRPr sz="1600" b="1" kern="0" dirty="0">
                <a:solidFill>
                  <a:schemeClr val="accent2">
                    <a:lumMod val="75000"/>
                  </a:schemeClr>
                </a:solidFill>
                <a:latin typeface="Arial Narrow" panose="020B0606020202030204" pitchFamily="34" charset="0"/>
                <a:ea typeface="Fira Sans Extra Condensed"/>
                <a:cs typeface="Fira Sans Extra Condensed"/>
                <a:sym typeface="Fira Sans Extra Condensed"/>
              </a:endParaRPr>
            </a:p>
          </p:txBody>
        </p:sp>
        <p:sp>
          <p:nvSpPr>
            <p:cNvPr id="19" name="Google Shape;708;p33">
              <a:extLst>
                <a:ext uri="{FF2B5EF4-FFF2-40B4-BE49-F238E27FC236}">
                  <a16:creationId xmlns:a16="http://schemas.microsoft.com/office/drawing/2014/main" id="{D0B9B90B-3B6B-4971-83F7-7657CF562BCB}"/>
                </a:ext>
              </a:extLst>
            </p:cNvPr>
            <p:cNvSpPr txBox="1"/>
            <p:nvPr/>
          </p:nvSpPr>
          <p:spPr>
            <a:xfrm>
              <a:off x="3882750" y="3048576"/>
              <a:ext cx="1234200" cy="516128"/>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1600" b="1" kern="0" dirty="0">
                  <a:solidFill>
                    <a:schemeClr val="accent4">
                      <a:lumMod val="50000"/>
                    </a:schemeClr>
                  </a:solidFill>
                  <a:latin typeface="Arial Narrow" panose="020B0606020202030204" pitchFamily="34" charset="0"/>
                  <a:ea typeface="Fira Sans Extra Condensed"/>
                  <a:cs typeface="Fira Sans Extra Condensed"/>
                  <a:sym typeface="Fira Sans Extra Condensed"/>
                </a:rPr>
                <a:t>Capacidad de ejercer la acción</a:t>
              </a:r>
              <a:endParaRPr sz="1600" b="1" kern="0" dirty="0">
                <a:solidFill>
                  <a:schemeClr val="accent4">
                    <a:lumMod val="50000"/>
                  </a:schemeClr>
                </a:solidFill>
                <a:latin typeface="Arial Narrow" panose="020B0606020202030204" pitchFamily="34" charset="0"/>
                <a:ea typeface="Fira Sans Extra Condensed"/>
                <a:cs typeface="Fira Sans Extra Condensed"/>
                <a:sym typeface="Fira Sans Extra Condensed"/>
              </a:endParaRPr>
            </a:p>
          </p:txBody>
        </p:sp>
        <p:sp>
          <p:nvSpPr>
            <p:cNvPr id="21" name="Google Shape;710;p33">
              <a:extLst>
                <a:ext uri="{FF2B5EF4-FFF2-40B4-BE49-F238E27FC236}">
                  <a16:creationId xmlns:a16="http://schemas.microsoft.com/office/drawing/2014/main" id="{29305F1D-A14B-4BC2-AC2A-55CBB03F71DE}"/>
                </a:ext>
              </a:extLst>
            </p:cNvPr>
            <p:cNvSpPr txBox="1"/>
            <p:nvPr/>
          </p:nvSpPr>
          <p:spPr>
            <a:xfrm>
              <a:off x="4404375" y="1807481"/>
              <a:ext cx="2131300" cy="927412"/>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1400" b="1" kern="0" dirty="0">
                  <a:solidFill>
                    <a:srgbClr val="019D56"/>
                  </a:solidFill>
                  <a:latin typeface="Arial Narrow" panose="020B0606020202030204" pitchFamily="34" charset="0"/>
                  <a:ea typeface="Fira Sans Extra Condensed"/>
                  <a:cs typeface="Fira Sans Extra Condensed"/>
                  <a:sym typeface="Fira Sans Extra Condensed"/>
                </a:rPr>
                <a:t>“</a:t>
              </a:r>
              <a:r>
                <a:rPr lang="en" sz="1400" b="1" kern="0" dirty="0" err="1">
                  <a:solidFill>
                    <a:srgbClr val="019D56"/>
                  </a:solidFill>
                  <a:latin typeface="Arial Narrow" panose="020B0606020202030204" pitchFamily="34" charset="0"/>
                  <a:ea typeface="Fira Sans Extra Condensed"/>
                  <a:cs typeface="Fira Sans Extra Condensed"/>
                  <a:sym typeface="Fira Sans Extra Condensed"/>
                </a:rPr>
                <a:t>Cuestionar</a:t>
              </a:r>
              <a:r>
                <a:rPr lang="en" sz="1400" b="1" kern="0" dirty="0">
                  <a:solidFill>
                    <a:srgbClr val="019D56"/>
                  </a:solidFill>
                  <a:latin typeface="Arial Narrow" panose="020B0606020202030204" pitchFamily="34" charset="0"/>
                  <a:ea typeface="Fira Sans Extra Condensed"/>
                  <a:cs typeface="Fira Sans Extra Condensed"/>
                  <a:sym typeface="Fira Sans Extra Condensed"/>
                </a:rPr>
                <a:t>, indagar y considerar si se está dando un adecuado cumplimiento de las funciones públicas”</a:t>
              </a:r>
            </a:p>
            <a:p>
              <a:pPr>
                <a:buClr>
                  <a:srgbClr val="000000"/>
                </a:buClr>
                <a:buFont typeface="Arial"/>
                <a:buNone/>
              </a:pPr>
              <a:r>
                <a:rPr lang="en" sz="1400" b="1" kern="0" dirty="0">
                  <a:solidFill>
                    <a:srgbClr val="019D56"/>
                  </a:solidFill>
                  <a:latin typeface="Arial Narrow" panose="020B0606020202030204" pitchFamily="34" charset="0"/>
                  <a:ea typeface="Fira Sans Extra Condensed"/>
                  <a:cs typeface="Fira Sans Extra Condensed"/>
                  <a:sym typeface="Fira Sans Extra Condensed"/>
                </a:rPr>
                <a:t>(Caso Claude Reyes)</a:t>
              </a:r>
              <a:endParaRPr sz="1400" b="1" kern="0" dirty="0">
                <a:solidFill>
                  <a:srgbClr val="019D56"/>
                </a:solidFill>
                <a:latin typeface="Arial Narrow" panose="020B0606020202030204" pitchFamily="34" charset="0"/>
                <a:ea typeface="Fira Sans Extra Condensed"/>
                <a:cs typeface="Fira Sans Extra Condensed"/>
                <a:sym typeface="Fira Sans Extra Condensed"/>
              </a:endParaRPr>
            </a:p>
          </p:txBody>
        </p:sp>
        <p:sp>
          <p:nvSpPr>
            <p:cNvPr id="23" name="Google Shape;712;p33">
              <a:extLst>
                <a:ext uri="{FF2B5EF4-FFF2-40B4-BE49-F238E27FC236}">
                  <a16:creationId xmlns:a16="http://schemas.microsoft.com/office/drawing/2014/main" id="{DBA26C6D-94AF-4ED4-9E4B-5FE0CD29343E}"/>
                </a:ext>
              </a:extLst>
            </p:cNvPr>
            <p:cNvSpPr txBox="1"/>
            <p:nvPr/>
          </p:nvSpPr>
          <p:spPr>
            <a:xfrm>
              <a:off x="5481850" y="3020633"/>
              <a:ext cx="2082364" cy="2241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1600" b="1" kern="0" dirty="0">
                  <a:solidFill>
                    <a:schemeClr val="accent2"/>
                  </a:solidFill>
                  <a:latin typeface="Arial Narrow" panose="020B0606020202030204" pitchFamily="34" charset="0"/>
                  <a:ea typeface="Fira Sans Extra Condensed"/>
                  <a:cs typeface="Fira Sans Extra Condensed"/>
                  <a:sym typeface="Fira Sans Extra Condensed"/>
                </a:rPr>
                <a:t>Buscar y recibir información</a:t>
              </a:r>
              <a:endParaRPr sz="1600" b="1" kern="0" dirty="0">
                <a:solidFill>
                  <a:schemeClr val="accent2"/>
                </a:solidFill>
                <a:latin typeface="Arial Narrow" panose="020B0606020202030204" pitchFamily="34" charset="0"/>
                <a:ea typeface="Fira Sans Extra Condensed"/>
                <a:cs typeface="Fira Sans Extra Condensed"/>
                <a:sym typeface="Fira Sans Extra Condensed"/>
              </a:endParaRPr>
            </a:p>
          </p:txBody>
        </p:sp>
        <p:sp>
          <p:nvSpPr>
            <p:cNvPr id="24" name="Google Shape;713;p33">
              <a:extLst>
                <a:ext uri="{FF2B5EF4-FFF2-40B4-BE49-F238E27FC236}">
                  <a16:creationId xmlns:a16="http://schemas.microsoft.com/office/drawing/2014/main" id="{E025AB3B-FE75-4136-837B-D9C44222980B}"/>
                </a:ext>
              </a:extLst>
            </p:cNvPr>
            <p:cNvSpPr txBox="1"/>
            <p:nvPr/>
          </p:nvSpPr>
          <p:spPr>
            <a:xfrm>
              <a:off x="5573169" y="3268762"/>
              <a:ext cx="1378500" cy="418007"/>
            </a:xfrm>
            <a:prstGeom prst="rect">
              <a:avLst/>
            </a:prstGeom>
            <a:noFill/>
            <a:ln>
              <a:noFill/>
            </a:ln>
          </p:spPr>
          <p:txBody>
            <a:bodyPr spcFirstLastPara="1" wrap="square" lIns="91425" tIns="91425" rIns="91425" bIns="91425" anchor="ctr" anchorCtr="0">
              <a:noAutofit/>
            </a:bodyPr>
            <a:lstStyle/>
            <a:p>
              <a:pPr marL="182880" indent="-167640">
                <a:buClr>
                  <a:srgbClr val="FEC880"/>
                </a:buClr>
                <a:buSzPts val="1200"/>
                <a:buFont typeface="Roboto"/>
                <a:buChar char="■"/>
              </a:pPr>
              <a:r>
                <a:rPr lang="es-MX" sz="1300" b="1" kern="0" dirty="0">
                  <a:solidFill>
                    <a:srgbClr val="000000"/>
                  </a:solidFill>
                  <a:latin typeface="Arial Narrow" panose="020B0606020202030204" pitchFamily="34" charset="0"/>
                  <a:ea typeface="Roboto"/>
                  <a:cs typeface="Roboto"/>
                  <a:sym typeface="Roboto"/>
                </a:rPr>
                <a:t>Medio</a:t>
              </a:r>
            </a:p>
            <a:p>
              <a:pPr marL="182880" indent="-167640">
                <a:buClr>
                  <a:srgbClr val="FEC880"/>
                </a:buClr>
                <a:buSzPts val="1200"/>
                <a:buFont typeface="Roboto"/>
                <a:buChar char="■"/>
              </a:pPr>
              <a:r>
                <a:rPr lang="es-MX" sz="1300" b="1" kern="0" dirty="0">
                  <a:solidFill>
                    <a:srgbClr val="000000"/>
                  </a:solidFill>
                  <a:latin typeface="Arial Narrow" panose="020B0606020202030204" pitchFamily="34" charset="0"/>
                  <a:ea typeface="Roboto"/>
                  <a:cs typeface="Roboto"/>
                  <a:sym typeface="Roboto"/>
                </a:rPr>
                <a:t>No fin en si mismo</a:t>
              </a:r>
              <a:endParaRPr sz="1300" b="1" kern="0" dirty="0">
                <a:solidFill>
                  <a:srgbClr val="000000"/>
                </a:solidFill>
                <a:latin typeface="Arial Narrow" panose="020B0606020202030204" pitchFamily="34" charset="0"/>
                <a:ea typeface="Roboto"/>
                <a:cs typeface="Roboto"/>
                <a:sym typeface="Roboto"/>
              </a:endParaRPr>
            </a:p>
          </p:txBody>
        </p:sp>
        <p:sp>
          <p:nvSpPr>
            <p:cNvPr id="25" name="Google Shape;714;p33">
              <a:extLst>
                <a:ext uri="{FF2B5EF4-FFF2-40B4-BE49-F238E27FC236}">
                  <a16:creationId xmlns:a16="http://schemas.microsoft.com/office/drawing/2014/main" id="{B0CF0D7D-2663-4C8D-9B10-2E21BFE88E6F}"/>
                </a:ext>
              </a:extLst>
            </p:cNvPr>
            <p:cNvSpPr txBox="1"/>
            <p:nvPr/>
          </p:nvSpPr>
          <p:spPr>
            <a:xfrm>
              <a:off x="1549916" y="1703512"/>
              <a:ext cx="1721633" cy="1094394"/>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1400" b="1" kern="0" dirty="0">
                  <a:solidFill>
                    <a:srgbClr val="0160AA"/>
                  </a:solidFill>
                  <a:latin typeface="Arial Narrow" panose="020B0606020202030204" pitchFamily="34" charset="0"/>
                  <a:sym typeface="Roboto"/>
                </a:rPr>
                <a:t>El que no sea necesario acreditar interés jurídico, no implica que no haya un intrerés detrás de cada solicitud</a:t>
              </a:r>
              <a:endParaRPr sz="1400" b="1" kern="0" dirty="0">
                <a:solidFill>
                  <a:srgbClr val="0160AA"/>
                </a:solidFill>
                <a:latin typeface="Arial Narrow" panose="020B0606020202030204" pitchFamily="34" charset="0"/>
                <a:sym typeface="Roboto"/>
              </a:endParaRPr>
            </a:p>
          </p:txBody>
        </p:sp>
        <p:cxnSp>
          <p:nvCxnSpPr>
            <p:cNvPr id="27" name="Google Shape;716;p33">
              <a:extLst>
                <a:ext uri="{FF2B5EF4-FFF2-40B4-BE49-F238E27FC236}">
                  <a16:creationId xmlns:a16="http://schemas.microsoft.com/office/drawing/2014/main" id="{4ACD3B50-FAB2-4F16-AB2F-D457E5134333}"/>
                </a:ext>
              </a:extLst>
            </p:cNvPr>
            <p:cNvCxnSpPr/>
            <p:nvPr/>
          </p:nvCxnSpPr>
          <p:spPr>
            <a:xfrm>
              <a:off x="871375" y="2846916"/>
              <a:ext cx="7831500" cy="0"/>
            </a:xfrm>
            <a:prstGeom prst="straightConnector1">
              <a:avLst/>
            </a:prstGeom>
            <a:noFill/>
            <a:ln w="9525" cap="flat" cmpd="sng">
              <a:solidFill>
                <a:srgbClr val="000000"/>
              </a:solidFill>
              <a:prstDash val="solid"/>
              <a:round/>
              <a:headEnd type="triangle" w="lg" len="lg"/>
              <a:tailEnd type="triangle" w="lg" len="lg"/>
            </a:ln>
          </p:spPr>
        </p:cxnSp>
        <p:cxnSp>
          <p:nvCxnSpPr>
            <p:cNvPr id="28" name="Google Shape;717;p33">
              <a:extLst>
                <a:ext uri="{FF2B5EF4-FFF2-40B4-BE49-F238E27FC236}">
                  <a16:creationId xmlns:a16="http://schemas.microsoft.com/office/drawing/2014/main" id="{39B22041-DD1A-4D72-B819-519A5E283A58}"/>
                </a:ext>
              </a:extLst>
            </p:cNvPr>
            <p:cNvCxnSpPr/>
            <p:nvPr/>
          </p:nvCxnSpPr>
          <p:spPr>
            <a:xfrm>
              <a:off x="3517850" y="1006275"/>
              <a:ext cx="0" cy="3722400"/>
            </a:xfrm>
            <a:prstGeom prst="straightConnector1">
              <a:avLst/>
            </a:prstGeom>
            <a:noFill/>
            <a:ln w="9525" cap="flat" cmpd="sng">
              <a:solidFill>
                <a:srgbClr val="000000"/>
              </a:solidFill>
              <a:prstDash val="solid"/>
              <a:round/>
              <a:headEnd type="triangle" w="lg" len="lg"/>
              <a:tailEnd type="triangle" w="lg" len="lg"/>
            </a:ln>
          </p:spPr>
        </p:cxnSp>
        <p:sp>
          <p:nvSpPr>
            <p:cNvPr id="32" name="Google Shape;721;p33">
              <a:extLst>
                <a:ext uri="{FF2B5EF4-FFF2-40B4-BE49-F238E27FC236}">
                  <a16:creationId xmlns:a16="http://schemas.microsoft.com/office/drawing/2014/main" id="{0C903388-697F-418D-B8CA-6DFD33DDB918}"/>
                </a:ext>
              </a:extLst>
            </p:cNvPr>
            <p:cNvSpPr txBox="1"/>
            <p:nvPr/>
          </p:nvSpPr>
          <p:spPr>
            <a:xfrm rot="-5400000">
              <a:off x="114050" y="2699350"/>
              <a:ext cx="1219200" cy="295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1400"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rPr>
                <a:t>Orientation</a:t>
              </a:r>
              <a:endParaRPr kumimoji="0" sz="1400" b="1" i="0" u="none" strike="noStrike" kern="0" cap="none" spc="0" normalizeH="0" baseline="0" noProof="0">
                <a:ln>
                  <a:noFill/>
                </a:ln>
                <a:solidFill>
                  <a:srgbClr val="000000"/>
                </a:solidFill>
                <a:effectLst/>
                <a:uLnTx/>
                <a:uFillTx/>
                <a:latin typeface="Fira Sans Extra Condensed"/>
                <a:ea typeface="Fira Sans Extra Condensed"/>
                <a:cs typeface="Fira Sans Extra Condensed"/>
                <a:sym typeface="Fira Sans Extra Condensed"/>
              </a:endParaRPr>
            </a:p>
          </p:txBody>
        </p:sp>
      </p:grpSp>
      <p:sp>
        <p:nvSpPr>
          <p:cNvPr id="33" name="Google Shape;715;p33">
            <a:extLst>
              <a:ext uri="{FF2B5EF4-FFF2-40B4-BE49-F238E27FC236}">
                <a16:creationId xmlns:a16="http://schemas.microsoft.com/office/drawing/2014/main" id="{E29E6F6A-D692-4453-BAE6-B60BD2084C39}"/>
              </a:ext>
            </a:extLst>
          </p:cNvPr>
          <p:cNvSpPr txBox="1"/>
          <p:nvPr/>
        </p:nvSpPr>
        <p:spPr>
          <a:xfrm>
            <a:off x="7796023" y="5999828"/>
            <a:ext cx="1811734" cy="396618"/>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200" b="1" kern="0" dirty="0">
                <a:solidFill>
                  <a:srgbClr val="000000"/>
                </a:solidFill>
                <a:latin typeface="Arial Narrow" panose="020B0606020202030204" pitchFamily="34" charset="0"/>
                <a:ea typeface="Roboto"/>
                <a:cs typeface="Roboto"/>
                <a:sym typeface="Roboto"/>
              </a:rPr>
              <a:t>(Claude Reyes)</a:t>
            </a:r>
            <a:endParaRPr sz="1200" b="1" kern="0" dirty="0">
              <a:solidFill>
                <a:srgbClr val="000000"/>
              </a:solidFill>
              <a:latin typeface="Arial Narrow" panose="020B0606020202030204" pitchFamily="34" charset="0"/>
              <a:ea typeface="Roboto"/>
              <a:cs typeface="Roboto"/>
              <a:sym typeface="Roboto"/>
            </a:endParaRPr>
          </a:p>
        </p:txBody>
      </p:sp>
      <p:sp>
        <p:nvSpPr>
          <p:cNvPr id="34" name="Google Shape;704;p33">
            <a:extLst>
              <a:ext uri="{FF2B5EF4-FFF2-40B4-BE49-F238E27FC236}">
                <a16:creationId xmlns:a16="http://schemas.microsoft.com/office/drawing/2014/main" id="{B0D01A44-6CC1-49D9-A50F-97726704CEAE}"/>
              </a:ext>
            </a:extLst>
          </p:cNvPr>
          <p:cNvSpPr txBox="1"/>
          <p:nvPr/>
        </p:nvSpPr>
        <p:spPr>
          <a:xfrm>
            <a:off x="3162519" y="5541072"/>
            <a:ext cx="1470984" cy="520094"/>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sz="1600" b="1" kern="0" dirty="0">
                <a:solidFill>
                  <a:srgbClr val="002060"/>
                </a:solidFill>
                <a:latin typeface="Arial Narrow" panose="020B0606020202030204" pitchFamily="34" charset="0"/>
                <a:ea typeface="Fira Sans Extra Condensed"/>
                <a:cs typeface="Fira Sans Extra Condensed"/>
                <a:sym typeface="Fira Sans Extra Condensed"/>
              </a:rPr>
              <a:t>Valorar y fijar mis posiciones</a:t>
            </a:r>
            <a:endParaRPr sz="1600" b="1" kern="0" dirty="0">
              <a:solidFill>
                <a:srgbClr val="002060"/>
              </a:solidFill>
              <a:latin typeface="Arial Narrow" panose="020B0606020202030204" pitchFamily="34" charset="0"/>
              <a:ea typeface="Fira Sans Extra Condensed"/>
              <a:cs typeface="Fira Sans Extra Condensed"/>
              <a:sym typeface="Fira Sans Extra Condensed"/>
            </a:endParaRPr>
          </a:p>
        </p:txBody>
      </p:sp>
    </p:spTree>
    <p:extLst>
      <p:ext uri="{BB962C8B-B14F-4D97-AF65-F5344CB8AC3E}">
        <p14:creationId xmlns:p14="http://schemas.microsoft.com/office/powerpoint/2010/main" val="3642945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104503" y="282413"/>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59846" y="5555092"/>
            <a:ext cx="3021874" cy="1175657"/>
          </a:xfrm>
          <a:prstGeom prst="rect">
            <a:avLst/>
          </a:prstGeom>
          <a:solidFill>
            <a:schemeClr val="bg1"/>
          </a:solidFill>
        </p:spPr>
        <p:txBody>
          <a:bodyPr wrap="square" rtlCol="0">
            <a:spAutoFit/>
          </a:bodyPr>
          <a:lstStyle/>
          <a:p>
            <a:endParaRPr lang="es-MX" dirty="0"/>
          </a:p>
        </p:txBody>
      </p:sp>
      <p:grpSp>
        <p:nvGrpSpPr>
          <p:cNvPr id="2" name="Grupo 1">
            <a:extLst>
              <a:ext uri="{FF2B5EF4-FFF2-40B4-BE49-F238E27FC236}">
                <a16:creationId xmlns:a16="http://schemas.microsoft.com/office/drawing/2014/main" id="{28CD2E62-A320-49A1-AED3-1CB4BA4A85F5}"/>
              </a:ext>
            </a:extLst>
          </p:cNvPr>
          <p:cNvGrpSpPr/>
          <p:nvPr/>
        </p:nvGrpSpPr>
        <p:grpSpPr>
          <a:xfrm>
            <a:off x="2721428" y="1459965"/>
            <a:ext cx="6749143" cy="4923417"/>
            <a:chOff x="1974075" y="989703"/>
            <a:chExt cx="5195850" cy="3685646"/>
          </a:xfrm>
        </p:grpSpPr>
        <p:sp>
          <p:nvSpPr>
            <p:cNvPr id="5" name="Google Shape;453;p24">
              <a:extLst>
                <a:ext uri="{FF2B5EF4-FFF2-40B4-BE49-F238E27FC236}">
                  <a16:creationId xmlns:a16="http://schemas.microsoft.com/office/drawing/2014/main" id="{A4F66CAF-F0F0-4617-B0E4-F6D3738A6E66}"/>
                </a:ext>
              </a:extLst>
            </p:cNvPr>
            <p:cNvSpPr/>
            <p:nvPr/>
          </p:nvSpPr>
          <p:spPr>
            <a:xfrm>
              <a:off x="1974075" y="1333725"/>
              <a:ext cx="1099800" cy="1099800"/>
            </a:xfrm>
            <a:prstGeom prst="ellipse">
              <a:avLst/>
            </a:prstGeom>
            <a:solidFill>
              <a:srgbClr val="E76D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454;p24">
              <a:extLst>
                <a:ext uri="{FF2B5EF4-FFF2-40B4-BE49-F238E27FC236}">
                  <a16:creationId xmlns:a16="http://schemas.microsoft.com/office/drawing/2014/main" id="{C797CD19-BA59-4F40-BA4A-ADE522C2FAF0}"/>
                </a:ext>
              </a:extLst>
            </p:cNvPr>
            <p:cNvSpPr/>
            <p:nvPr/>
          </p:nvSpPr>
          <p:spPr>
            <a:xfrm>
              <a:off x="1974075" y="3294388"/>
              <a:ext cx="1099800" cy="1099800"/>
            </a:xfrm>
            <a:prstGeom prst="ellipse">
              <a:avLst/>
            </a:prstGeom>
            <a:solidFill>
              <a:srgbClr val="FFCC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455;p24">
              <a:extLst>
                <a:ext uri="{FF2B5EF4-FFF2-40B4-BE49-F238E27FC236}">
                  <a16:creationId xmlns:a16="http://schemas.microsoft.com/office/drawing/2014/main" id="{C02A86E7-C0DF-476D-913B-6CEB4990B522}"/>
                </a:ext>
              </a:extLst>
            </p:cNvPr>
            <p:cNvSpPr/>
            <p:nvPr/>
          </p:nvSpPr>
          <p:spPr>
            <a:xfrm>
              <a:off x="6070125" y="1333725"/>
              <a:ext cx="1099800" cy="1099800"/>
            </a:xfrm>
            <a:prstGeom prst="ellipse">
              <a:avLst/>
            </a:prstGeom>
            <a:solidFill>
              <a:srgbClr val="6441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456;p24">
              <a:extLst>
                <a:ext uri="{FF2B5EF4-FFF2-40B4-BE49-F238E27FC236}">
                  <a16:creationId xmlns:a16="http://schemas.microsoft.com/office/drawing/2014/main" id="{D0FE0A2D-BFDE-4539-B6C0-B537D3CF98D6}"/>
                </a:ext>
              </a:extLst>
            </p:cNvPr>
            <p:cNvSpPr/>
            <p:nvPr/>
          </p:nvSpPr>
          <p:spPr>
            <a:xfrm>
              <a:off x="6070125" y="3294388"/>
              <a:ext cx="1099800" cy="1099800"/>
            </a:xfrm>
            <a:prstGeom prst="ellipse">
              <a:avLst/>
            </a:prstGeom>
            <a:solidFill>
              <a:srgbClr val="79C2C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457;p24">
              <a:extLst>
                <a:ext uri="{FF2B5EF4-FFF2-40B4-BE49-F238E27FC236}">
                  <a16:creationId xmlns:a16="http://schemas.microsoft.com/office/drawing/2014/main" id="{343F27FB-832A-4D36-B32B-36CBEF239651}"/>
                </a:ext>
              </a:extLst>
            </p:cNvPr>
            <p:cNvSpPr/>
            <p:nvPr/>
          </p:nvSpPr>
          <p:spPr>
            <a:xfrm rot="8100000">
              <a:off x="4573571" y="989800"/>
              <a:ext cx="1787849" cy="1787849"/>
            </a:xfrm>
            <a:prstGeom prst="teardrop">
              <a:avLst>
                <a:gd name="adj" fmla="val 100000"/>
              </a:avLst>
            </a:prstGeom>
            <a:solidFill>
              <a:srgbClr val="A86CA5"/>
            </a:solidFill>
            <a:ln>
              <a:noFill/>
            </a:ln>
            <a:effectLst>
              <a:outerShdw blurRad="57150" dist="57150" dir="5400000" algn="bl" rotWithShape="0">
                <a:srgbClr val="000000">
                  <a:alpha val="1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458;p24">
              <a:extLst>
                <a:ext uri="{FF2B5EF4-FFF2-40B4-BE49-F238E27FC236}">
                  <a16:creationId xmlns:a16="http://schemas.microsoft.com/office/drawing/2014/main" id="{22EB000A-0D0C-478A-9AC4-64E2D7C52614}"/>
                </a:ext>
              </a:extLst>
            </p:cNvPr>
            <p:cNvSpPr/>
            <p:nvPr/>
          </p:nvSpPr>
          <p:spPr>
            <a:xfrm>
              <a:off x="4721695" y="1137831"/>
              <a:ext cx="1491300" cy="1491600"/>
            </a:xfrm>
            <a:prstGeom prst="ellipse">
              <a:avLst/>
            </a:prstGeom>
            <a:solidFill>
              <a:srgbClr val="FFFFFF"/>
            </a:solidFill>
            <a:ln>
              <a:noFill/>
            </a:ln>
            <a:effectLst>
              <a:outerShdw blurRad="57150" dist="57150" dir="5400000" algn="bl" rotWithShape="0">
                <a:srgbClr val="000000">
                  <a:alpha val="1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459;p24">
              <a:extLst>
                <a:ext uri="{FF2B5EF4-FFF2-40B4-BE49-F238E27FC236}">
                  <a16:creationId xmlns:a16="http://schemas.microsoft.com/office/drawing/2014/main" id="{AC5173F1-4A4D-4EA9-A397-FAD798EEEFDB}"/>
                </a:ext>
              </a:extLst>
            </p:cNvPr>
            <p:cNvSpPr/>
            <p:nvPr/>
          </p:nvSpPr>
          <p:spPr>
            <a:xfrm rot="8100000" flipH="1">
              <a:off x="2782845" y="989703"/>
              <a:ext cx="1787849" cy="1787849"/>
            </a:xfrm>
            <a:prstGeom prst="teardrop">
              <a:avLst>
                <a:gd name="adj" fmla="val 100000"/>
              </a:avLst>
            </a:prstGeom>
            <a:solidFill>
              <a:srgbClr val="EB9479"/>
            </a:solidFill>
            <a:ln>
              <a:noFill/>
            </a:ln>
            <a:effectLst>
              <a:outerShdw blurRad="57150" dist="57150" dir="5400000" algn="bl" rotWithShape="0">
                <a:srgbClr val="000000">
                  <a:alpha val="1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461;p24">
              <a:extLst>
                <a:ext uri="{FF2B5EF4-FFF2-40B4-BE49-F238E27FC236}">
                  <a16:creationId xmlns:a16="http://schemas.microsoft.com/office/drawing/2014/main" id="{BBD5B352-0361-44BF-82CD-699CE8A593B9}"/>
                </a:ext>
              </a:extLst>
            </p:cNvPr>
            <p:cNvSpPr/>
            <p:nvPr/>
          </p:nvSpPr>
          <p:spPr>
            <a:xfrm>
              <a:off x="2931032" y="1137831"/>
              <a:ext cx="1491300" cy="1491600"/>
            </a:xfrm>
            <a:prstGeom prst="ellipse">
              <a:avLst/>
            </a:prstGeom>
            <a:solidFill>
              <a:srgbClr val="FFFFFF"/>
            </a:solidFill>
            <a:ln>
              <a:noFill/>
            </a:ln>
            <a:effectLst>
              <a:outerShdw blurRad="57150" dist="57150" dir="5400000" algn="bl" rotWithShape="0">
                <a:srgbClr val="000000">
                  <a:alpha val="1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462;p24">
              <a:extLst>
                <a:ext uri="{FF2B5EF4-FFF2-40B4-BE49-F238E27FC236}">
                  <a16:creationId xmlns:a16="http://schemas.microsoft.com/office/drawing/2014/main" id="{949C1C2E-F720-45D6-8BED-13A3775CF537}"/>
                </a:ext>
              </a:extLst>
            </p:cNvPr>
            <p:cNvSpPr/>
            <p:nvPr/>
          </p:nvSpPr>
          <p:spPr>
            <a:xfrm rot="2700000" flipH="1">
              <a:off x="2782844" y="2887403"/>
              <a:ext cx="1787849" cy="1787849"/>
            </a:xfrm>
            <a:prstGeom prst="teardrop">
              <a:avLst>
                <a:gd name="adj" fmla="val 100000"/>
              </a:avLst>
            </a:prstGeom>
            <a:solidFill>
              <a:srgbClr val="FAE8D5"/>
            </a:solidFill>
            <a:ln>
              <a:noFill/>
            </a:ln>
            <a:effectLst>
              <a:outerShdw blurRad="57150" dist="57150" dir="5400000" algn="bl" rotWithShape="0">
                <a:srgbClr val="000000">
                  <a:alpha val="1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463;p24">
              <a:extLst>
                <a:ext uri="{FF2B5EF4-FFF2-40B4-BE49-F238E27FC236}">
                  <a16:creationId xmlns:a16="http://schemas.microsoft.com/office/drawing/2014/main" id="{E0E79ECA-D140-447D-9B66-2F3BC2D031EA}"/>
                </a:ext>
              </a:extLst>
            </p:cNvPr>
            <p:cNvSpPr/>
            <p:nvPr/>
          </p:nvSpPr>
          <p:spPr>
            <a:xfrm>
              <a:off x="2931032" y="3035526"/>
              <a:ext cx="1491300" cy="1491600"/>
            </a:xfrm>
            <a:prstGeom prst="ellipse">
              <a:avLst/>
            </a:prstGeom>
            <a:solidFill>
              <a:srgbClr val="FFFFFF"/>
            </a:solidFill>
            <a:ln>
              <a:noFill/>
            </a:ln>
            <a:effectLst>
              <a:outerShdw blurRad="57150" dist="57150" dir="5400000" algn="bl" rotWithShape="0">
                <a:srgbClr val="000000">
                  <a:alpha val="1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64;p24">
              <a:extLst>
                <a:ext uri="{FF2B5EF4-FFF2-40B4-BE49-F238E27FC236}">
                  <a16:creationId xmlns:a16="http://schemas.microsoft.com/office/drawing/2014/main" id="{E010018F-08E9-42D9-8040-3378463F9C61}"/>
                </a:ext>
              </a:extLst>
            </p:cNvPr>
            <p:cNvSpPr/>
            <p:nvPr/>
          </p:nvSpPr>
          <p:spPr>
            <a:xfrm rot="-8100000">
              <a:off x="4573441" y="2887500"/>
              <a:ext cx="1787849" cy="1787849"/>
            </a:xfrm>
            <a:prstGeom prst="teardrop">
              <a:avLst>
                <a:gd name="adj" fmla="val 100000"/>
              </a:avLst>
            </a:prstGeom>
            <a:solidFill>
              <a:srgbClr val="B1E9E8"/>
            </a:solidFill>
            <a:ln>
              <a:noFill/>
            </a:ln>
            <a:effectLst>
              <a:outerShdw blurRad="57150" dist="57150" dir="5400000" algn="bl" rotWithShape="0">
                <a:srgbClr val="000000">
                  <a:alpha val="1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65;p24">
              <a:extLst>
                <a:ext uri="{FF2B5EF4-FFF2-40B4-BE49-F238E27FC236}">
                  <a16:creationId xmlns:a16="http://schemas.microsoft.com/office/drawing/2014/main" id="{B5CDB807-30AD-4113-9FE9-A1F1AFD0B5D4}"/>
                </a:ext>
              </a:extLst>
            </p:cNvPr>
            <p:cNvSpPr/>
            <p:nvPr/>
          </p:nvSpPr>
          <p:spPr>
            <a:xfrm>
              <a:off x="4721751" y="3035526"/>
              <a:ext cx="1491300" cy="1491600"/>
            </a:xfrm>
            <a:prstGeom prst="ellipse">
              <a:avLst/>
            </a:prstGeom>
            <a:solidFill>
              <a:srgbClr val="FFFFFF"/>
            </a:solidFill>
            <a:ln>
              <a:noFill/>
            </a:ln>
            <a:effectLst>
              <a:outerShdw blurRad="57150" dist="57150" dir="5400000" algn="bl" rotWithShape="0">
                <a:srgbClr val="000000">
                  <a:alpha val="15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466;p24">
              <a:extLst>
                <a:ext uri="{FF2B5EF4-FFF2-40B4-BE49-F238E27FC236}">
                  <a16:creationId xmlns:a16="http://schemas.microsoft.com/office/drawing/2014/main" id="{4DE1B727-0FB8-442D-A2E7-E95551331A1A}"/>
                </a:ext>
              </a:extLst>
            </p:cNvPr>
            <p:cNvSpPr/>
            <p:nvPr/>
          </p:nvSpPr>
          <p:spPr>
            <a:xfrm>
              <a:off x="3809950" y="2088484"/>
              <a:ext cx="1491300" cy="1491600"/>
            </a:xfrm>
            <a:prstGeom prst="ellipse">
              <a:avLst/>
            </a:prstGeom>
            <a:solidFill>
              <a:srgbClr val="FFFFFF"/>
            </a:solidFill>
            <a:ln>
              <a:noFill/>
            </a:ln>
            <a:effectLst>
              <a:outerShdw blurRad="85725" dist="47625" dir="540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 name="Google Shape;467;p24">
              <a:extLst>
                <a:ext uri="{FF2B5EF4-FFF2-40B4-BE49-F238E27FC236}">
                  <a16:creationId xmlns:a16="http://schemas.microsoft.com/office/drawing/2014/main" id="{537142CA-6B64-4488-9178-1087B0A0B961}"/>
                </a:ext>
              </a:extLst>
            </p:cNvPr>
            <p:cNvGrpSpPr/>
            <p:nvPr/>
          </p:nvGrpSpPr>
          <p:grpSpPr>
            <a:xfrm>
              <a:off x="3057476" y="1558923"/>
              <a:ext cx="1238400" cy="649393"/>
              <a:chOff x="4884470" y="1200865"/>
              <a:chExt cx="1220700" cy="649393"/>
            </a:xfrm>
          </p:grpSpPr>
          <p:sp>
            <p:nvSpPr>
              <p:cNvPr id="20" name="Google Shape;468;p24">
                <a:extLst>
                  <a:ext uri="{FF2B5EF4-FFF2-40B4-BE49-F238E27FC236}">
                    <a16:creationId xmlns:a16="http://schemas.microsoft.com/office/drawing/2014/main" id="{5CACA25A-AD7C-44A0-9994-6870C556970D}"/>
                  </a:ext>
                </a:extLst>
              </p:cNvPr>
              <p:cNvSpPr txBox="1"/>
              <p:nvPr/>
            </p:nvSpPr>
            <p:spPr>
              <a:xfrm>
                <a:off x="4884470" y="1413758"/>
                <a:ext cx="1220700" cy="4365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MX" sz="1400" b="1" kern="0" dirty="0">
                    <a:solidFill>
                      <a:srgbClr val="E76D48"/>
                    </a:solidFill>
                    <a:latin typeface="Arial Narrow" panose="020B0606020202030204" pitchFamily="34" charset="0"/>
                    <a:ea typeface="Roboto"/>
                    <a:cs typeface="Roboto"/>
                    <a:sym typeface="Roboto"/>
                  </a:rPr>
                  <a:t>I</a:t>
                </a:r>
                <a:r>
                  <a:rPr lang="en" sz="1400" b="1" kern="0" dirty="0">
                    <a:solidFill>
                      <a:srgbClr val="E76D48"/>
                    </a:solidFill>
                    <a:latin typeface="Arial Narrow" panose="020B0606020202030204" pitchFamily="34" charset="0"/>
                    <a:ea typeface="Roboto"/>
                    <a:cs typeface="Roboto"/>
                    <a:sym typeface="Roboto"/>
                  </a:rPr>
                  <a:t>nformada que someta a control</a:t>
                </a:r>
                <a:endParaRPr sz="1400" b="1" kern="0" dirty="0">
                  <a:solidFill>
                    <a:srgbClr val="E76D48"/>
                  </a:solidFill>
                  <a:latin typeface="Arial Narrow" panose="020B0606020202030204" pitchFamily="34" charset="0"/>
                  <a:ea typeface="Roboto"/>
                  <a:cs typeface="Roboto"/>
                  <a:sym typeface="Roboto"/>
                </a:endParaRPr>
              </a:p>
            </p:txBody>
          </p:sp>
          <p:sp>
            <p:nvSpPr>
              <p:cNvPr id="21" name="Google Shape;469;p24">
                <a:extLst>
                  <a:ext uri="{FF2B5EF4-FFF2-40B4-BE49-F238E27FC236}">
                    <a16:creationId xmlns:a16="http://schemas.microsoft.com/office/drawing/2014/main" id="{EA22B72A-9FE2-4137-8152-C8E35DF30490}"/>
                  </a:ext>
                </a:extLst>
              </p:cNvPr>
              <p:cNvSpPr txBox="1"/>
              <p:nvPr/>
            </p:nvSpPr>
            <p:spPr>
              <a:xfrm>
                <a:off x="4884470" y="1200865"/>
                <a:ext cx="1220700" cy="2469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400" b="1" kern="0" dirty="0">
                    <a:solidFill>
                      <a:schemeClr val="accent2">
                        <a:lumMod val="75000"/>
                      </a:schemeClr>
                    </a:solidFill>
                    <a:latin typeface="Arial Narrow" panose="020B0606020202030204" pitchFamily="34" charset="0"/>
                    <a:ea typeface="Fira Sans Extra Condensed SemiBold"/>
                    <a:cs typeface="Fira Sans Extra Condensed SemiBold"/>
                    <a:sym typeface="Fira Sans Extra Condensed SemiBold"/>
                  </a:rPr>
                  <a:t>OPINIÓN PÚBLICA</a:t>
                </a:r>
                <a:endParaRPr sz="1400" b="1" kern="0" dirty="0">
                  <a:solidFill>
                    <a:schemeClr val="accent2">
                      <a:lumMod val="75000"/>
                    </a:schemeClr>
                  </a:solidFill>
                  <a:latin typeface="Arial Narrow" panose="020B0606020202030204" pitchFamily="34" charset="0"/>
                  <a:ea typeface="Fira Sans Extra Condensed SemiBold"/>
                  <a:cs typeface="Fira Sans Extra Condensed SemiBold"/>
                  <a:sym typeface="Fira Sans Extra Condensed SemiBold"/>
                </a:endParaRPr>
              </a:p>
            </p:txBody>
          </p:sp>
        </p:grpSp>
        <p:grpSp>
          <p:nvGrpSpPr>
            <p:cNvPr id="22" name="Google Shape;470;p24">
              <a:extLst>
                <a:ext uri="{FF2B5EF4-FFF2-40B4-BE49-F238E27FC236}">
                  <a16:creationId xmlns:a16="http://schemas.microsoft.com/office/drawing/2014/main" id="{31586169-90DC-46A1-8013-F60D6A930C92}"/>
                </a:ext>
              </a:extLst>
            </p:cNvPr>
            <p:cNvGrpSpPr/>
            <p:nvPr/>
          </p:nvGrpSpPr>
          <p:grpSpPr>
            <a:xfrm>
              <a:off x="4848250" y="1559536"/>
              <a:ext cx="1238483" cy="648643"/>
              <a:chOff x="4955262" y="2129709"/>
              <a:chExt cx="1079100" cy="648643"/>
            </a:xfrm>
          </p:grpSpPr>
          <p:sp>
            <p:nvSpPr>
              <p:cNvPr id="23" name="Google Shape;471;p24">
                <a:extLst>
                  <a:ext uri="{FF2B5EF4-FFF2-40B4-BE49-F238E27FC236}">
                    <a16:creationId xmlns:a16="http://schemas.microsoft.com/office/drawing/2014/main" id="{6A051529-D7DC-4302-B0FA-8641B742431D}"/>
                  </a:ext>
                </a:extLst>
              </p:cNvPr>
              <p:cNvSpPr txBox="1"/>
              <p:nvPr/>
            </p:nvSpPr>
            <p:spPr>
              <a:xfrm>
                <a:off x="4955262" y="2341852"/>
                <a:ext cx="1079100" cy="4365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MX" sz="1300" b="1" kern="0" dirty="0">
                    <a:solidFill>
                      <a:srgbClr val="A86CA5"/>
                    </a:solidFill>
                    <a:latin typeface="Arial Narrow" panose="020B0606020202030204" pitchFamily="34" charset="0"/>
                    <a:ea typeface="Roboto"/>
                    <a:cs typeface="Roboto"/>
                    <a:sym typeface="Roboto"/>
                  </a:rPr>
                  <a:t>Con</a:t>
                </a:r>
                <a:r>
                  <a:rPr lang="en" sz="1300" b="1" kern="0" dirty="0">
                    <a:solidFill>
                      <a:srgbClr val="A86CA5"/>
                    </a:solidFill>
                    <a:latin typeface="Arial Narrow" panose="020B0606020202030204" pitchFamily="34" charset="0"/>
                    <a:ea typeface="Roboto"/>
                    <a:cs typeface="Roboto"/>
                    <a:sym typeface="Roboto"/>
                  </a:rPr>
                  <a:t> facultades</a:t>
                </a:r>
              </a:p>
              <a:p>
                <a:pPr algn="ctr">
                  <a:buClr>
                    <a:srgbClr val="000000"/>
                  </a:buClr>
                  <a:buFont typeface="Arial"/>
                  <a:buNone/>
                </a:pPr>
                <a:r>
                  <a:rPr lang="en" sz="1300" b="1" kern="0" dirty="0">
                    <a:solidFill>
                      <a:srgbClr val="A86CA5"/>
                    </a:solidFill>
                    <a:latin typeface="Arial Narrow" panose="020B0606020202030204" pitchFamily="34" charset="0"/>
                    <a:ea typeface="Roboto"/>
                    <a:cs typeface="Roboto"/>
                    <a:sym typeface="Roboto"/>
                  </a:rPr>
                  <a:t>Competencias</a:t>
                </a:r>
              </a:p>
              <a:p>
                <a:pPr algn="ctr">
                  <a:buClr>
                    <a:srgbClr val="000000"/>
                  </a:buClr>
                  <a:buFont typeface="Arial"/>
                  <a:buNone/>
                </a:pPr>
                <a:r>
                  <a:rPr lang="en" sz="1300" b="1" kern="0" dirty="0">
                    <a:solidFill>
                      <a:srgbClr val="A86CA5"/>
                    </a:solidFill>
                    <a:latin typeface="Arial Narrow" panose="020B0606020202030204" pitchFamily="34" charset="0"/>
                    <a:ea typeface="Roboto"/>
                    <a:cs typeface="Roboto"/>
                    <a:sym typeface="Roboto"/>
                  </a:rPr>
                  <a:t>Funciones legales.</a:t>
                </a:r>
                <a:endParaRPr sz="1300" b="1" kern="0" dirty="0">
                  <a:solidFill>
                    <a:srgbClr val="A86CA5"/>
                  </a:solidFill>
                  <a:latin typeface="Arial Narrow" panose="020B0606020202030204" pitchFamily="34" charset="0"/>
                  <a:ea typeface="Roboto"/>
                  <a:cs typeface="Roboto"/>
                  <a:sym typeface="Roboto"/>
                </a:endParaRPr>
              </a:p>
            </p:txBody>
          </p:sp>
          <p:sp>
            <p:nvSpPr>
              <p:cNvPr id="24" name="Google Shape;472;p24">
                <a:extLst>
                  <a:ext uri="{FF2B5EF4-FFF2-40B4-BE49-F238E27FC236}">
                    <a16:creationId xmlns:a16="http://schemas.microsoft.com/office/drawing/2014/main" id="{B0244467-223D-4635-875A-7487CCA03BF4}"/>
                  </a:ext>
                </a:extLst>
              </p:cNvPr>
              <p:cNvSpPr txBox="1"/>
              <p:nvPr/>
            </p:nvSpPr>
            <p:spPr>
              <a:xfrm>
                <a:off x="4955262" y="2129709"/>
                <a:ext cx="1079100" cy="2469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600" b="1" kern="0" dirty="0">
                    <a:solidFill>
                      <a:srgbClr val="644162"/>
                    </a:solidFill>
                    <a:latin typeface="Arial Narrow" panose="020B0606020202030204" pitchFamily="34" charset="0"/>
                    <a:ea typeface="Fira Sans Extra Condensed SemiBold"/>
                    <a:cs typeface="Fira Sans Extra Condensed SemiBold"/>
                    <a:sym typeface="Fira Sans Extra Condensed SemiBold"/>
                  </a:rPr>
                  <a:t>SSOO</a:t>
                </a:r>
                <a:endParaRPr sz="1400" b="1" kern="0" dirty="0">
                  <a:solidFill>
                    <a:srgbClr val="644162"/>
                  </a:solidFill>
                  <a:latin typeface="Arial Narrow" panose="020B0606020202030204" pitchFamily="34" charset="0"/>
                  <a:ea typeface="Fira Sans Extra Condensed SemiBold"/>
                  <a:cs typeface="Fira Sans Extra Condensed SemiBold"/>
                  <a:sym typeface="Fira Sans Extra Condensed SemiBold"/>
                </a:endParaRPr>
              </a:p>
            </p:txBody>
          </p:sp>
        </p:grpSp>
        <p:grpSp>
          <p:nvGrpSpPr>
            <p:cNvPr id="25" name="Google Shape;473;p24">
              <a:extLst>
                <a:ext uri="{FF2B5EF4-FFF2-40B4-BE49-F238E27FC236}">
                  <a16:creationId xmlns:a16="http://schemas.microsoft.com/office/drawing/2014/main" id="{2252AAE0-3098-44B9-BA03-9FF2BDC17D35}"/>
                </a:ext>
              </a:extLst>
            </p:cNvPr>
            <p:cNvGrpSpPr/>
            <p:nvPr/>
          </p:nvGrpSpPr>
          <p:grpSpPr>
            <a:xfrm>
              <a:off x="4848076" y="3519685"/>
              <a:ext cx="1238400" cy="826001"/>
              <a:chOff x="4884470" y="3058151"/>
              <a:chExt cx="1220700" cy="826001"/>
            </a:xfrm>
          </p:grpSpPr>
          <p:sp>
            <p:nvSpPr>
              <p:cNvPr id="26" name="Google Shape;474;p24">
                <a:extLst>
                  <a:ext uri="{FF2B5EF4-FFF2-40B4-BE49-F238E27FC236}">
                    <a16:creationId xmlns:a16="http://schemas.microsoft.com/office/drawing/2014/main" id="{A07F58B0-3D39-4C5A-8FC2-DC52E114F294}"/>
                  </a:ext>
                </a:extLst>
              </p:cNvPr>
              <p:cNvSpPr txBox="1"/>
              <p:nvPr/>
            </p:nvSpPr>
            <p:spPr>
              <a:xfrm>
                <a:off x="4884470" y="3270491"/>
                <a:ext cx="1220700" cy="613661"/>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300" b="1" kern="0" dirty="0">
                    <a:solidFill>
                      <a:schemeClr val="accent5"/>
                    </a:solidFill>
                    <a:latin typeface="Arial Narrow" panose="020B0606020202030204" pitchFamily="34" charset="0"/>
                    <a:ea typeface="Roboto"/>
                    <a:sym typeface="Roboto"/>
                  </a:rPr>
                  <a:t>Personas accedan a la información sobre qué y cómo se cumple</a:t>
                </a:r>
                <a:endParaRPr sz="1300" b="1" kern="0" dirty="0">
                  <a:solidFill>
                    <a:schemeClr val="accent5"/>
                  </a:solidFill>
                  <a:latin typeface="Arial Narrow" panose="020B0606020202030204" pitchFamily="34" charset="0"/>
                  <a:ea typeface="Roboto"/>
                  <a:sym typeface="Roboto"/>
                </a:endParaRPr>
              </a:p>
            </p:txBody>
          </p:sp>
          <p:sp>
            <p:nvSpPr>
              <p:cNvPr id="27" name="Google Shape;475;p24">
                <a:extLst>
                  <a:ext uri="{FF2B5EF4-FFF2-40B4-BE49-F238E27FC236}">
                    <a16:creationId xmlns:a16="http://schemas.microsoft.com/office/drawing/2014/main" id="{1BFB8BE4-14C6-4AD3-BADD-1592E7CE0599}"/>
                  </a:ext>
                </a:extLst>
              </p:cNvPr>
              <p:cNvSpPr txBox="1"/>
              <p:nvPr/>
            </p:nvSpPr>
            <p:spPr>
              <a:xfrm>
                <a:off x="4884470" y="3058151"/>
                <a:ext cx="1218300" cy="2469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400" b="1" kern="0" dirty="0">
                    <a:solidFill>
                      <a:srgbClr val="79C2C1"/>
                    </a:solidFill>
                    <a:latin typeface="Arial Narrow" panose="020B0606020202030204" pitchFamily="34" charset="0"/>
                    <a:ea typeface="Fira Sans Extra Condensed SemiBold"/>
                    <a:cs typeface="Fira Sans Extra Condensed SemiBold"/>
                    <a:sym typeface="Fira Sans Extra Condensed SemiBold"/>
                  </a:rPr>
                  <a:t>QUÉ Y CÓMO</a:t>
                </a:r>
                <a:endParaRPr sz="1400" b="1" kern="0" dirty="0">
                  <a:solidFill>
                    <a:srgbClr val="79C2C1"/>
                  </a:solidFill>
                  <a:latin typeface="Arial Narrow" panose="020B0606020202030204" pitchFamily="34" charset="0"/>
                  <a:ea typeface="Fira Sans Extra Condensed SemiBold"/>
                  <a:cs typeface="Fira Sans Extra Condensed SemiBold"/>
                  <a:sym typeface="Fira Sans Extra Condensed SemiBold"/>
                </a:endParaRPr>
              </a:p>
            </p:txBody>
          </p:sp>
        </p:grpSp>
        <p:grpSp>
          <p:nvGrpSpPr>
            <p:cNvPr id="28" name="Google Shape;476;p24">
              <a:extLst>
                <a:ext uri="{FF2B5EF4-FFF2-40B4-BE49-F238E27FC236}">
                  <a16:creationId xmlns:a16="http://schemas.microsoft.com/office/drawing/2014/main" id="{5AF0D1F9-D9E6-40E1-94F4-75E01A4F8AA1}"/>
                </a:ext>
              </a:extLst>
            </p:cNvPr>
            <p:cNvGrpSpPr/>
            <p:nvPr/>
          </p:nvGrpSpPr>
          <p:grpSpPr>
            <a:xfrm>
              <a:off x="3057476" y="3520221"/>
              <a:ext cx="1238400" cy="648118"/>
              <a:chOff x="4884470" y="3990717"/>
              <a:chExt cx="1220700" cy="648118"/>
            </a:xfrm>
          </p:grpSpPr>
          <p:sp>
            <p:nvSpPr>
              <p:cNvPr id="29" name="Google Shape;477;p24">
                <a:extLst>
                  <a:ext uri="{FF2B5EF4-FFF2-40B4-BE49-F238E27FC236}">
                    <a16:creationId xmlns:a16="http://schemas.microsoft.com/office/drawing/2014/main" id="{6EE1F5B3-DBB5-4533-BC2B-945CFAE2EE6B}"/>
                  </a:ext>
                </a:extLst>
              </p:cNvPr>
              <p:cNvSpPr txBox="1"/>
              <p:nvPr/>
            </p:nvSpPr>
            <p:spPr>
              <a:xfrm>
                <a:off x="4884470" y="4202335"/>
                <a:ext cx="1220700" cy="4365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s-MX" sz="1400" b="1" kern="0" dirty="0">
                    <a:solidFill>
                      <a:srgbClr val="FF3399"/>
                    </a:solidFill>
                    <a:latin typeface="Arial Narrow" panose="020B0606020202030204" pitchFamily="34" charset="0"/>
                    <a:ea typeface="Roboto"/>
                    <a:cs typeface="Roboto"/>
                    <a:sym typeface="Roboto"/>
                  </a:rPr>
                  <a:t>Persona</a:t>
                </a:r>
                <a:r>
                  <a:rPr lang="en" sz="1400" b="1" kern="0" dirty="0">
                    <a:solidFill>
                      <a:srgbClr val="FF3399"/>
                    </a:solidFill>
                    <a:latin typeface="Arial Narrow" panose="020B0606020202030204" pitchFamily="34" charset="0"/>
                    <a:ea typeface="Roboto"/>
                    <a:cs typeface="Roboto"/>
                    <a:sym typeface="Roboto"/>
                  </a:rPr>
                  <a:t> genera una opinión</a:t>
                </a:r>
                <a:endParaRPr sz="1400" b="1" kern="0" dirty="0">
                  <a:solidFill>
                    <a:srgbClr val="FF3399"/>
                  </a:solidFill>
                  <a:latin typeface="Arial Narrow" panose="020B0606020202030204" pitchFamily="34" charset="0"/>
                  <a:ea typeface="Roboto"/>
                  <a:cs typeface="Roboto"/>
                  <a:sym typeface="Roboto"/>
                </a:endParaRPr>
              </a:p>
            </p:txBody>
          </p:sp>
          <p:sp>
            <p:nvSpPr>
              <p:cNvPr id="30" name="Google Shape;478;p24">
                <a:extLst>
                  <a:ext uri="{FF2B5EF4-FFF2-40B4-BE49-F238E27FC236}">
                    <a16:creationId xmlns:a16="http://schemas.microsoft.com/office/drawing/2014/main" id="{1EFB934A-4575-4A93-A250-05D9D7DC5A9A}"/>
                  </a:ext>
                </a:extLst>
              </p:cNvPr>
              <p:cNvSpPr txBox="1"/>
              <p:nvPr/>
            </p:nvSpPr>
            <p:spPr>
              <a:xfrm>
                <a:off x="4884470" y="3990717"/>
                <a:ext cx="1220700" cy="2445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400" b="1" kern="0" dirty="0">
                    <a:solidFill>
                      <a:srgbClr val="FF3300"/>
                    </a:solidFill>
                    <a:latin typeface="Arial Narrow" panose="020B0606020202030204" pitchFamily="34" charset="0"/>
                    <a:ea typeface="Fira Sans Extra Condensed SemiBold"/>
                    <a:cs typeface="Fira Sans Extra Condensed SemiBold"/>
                    <a:sym typeface="Fira Sans Extra Condensed SemiBold"/>
                  </a:rPr>
                  <a:t>OPINIÓN</a:t>
                </a:r>
                <a:endParaRPr sz="1400" b="1" kern="0" dirty="0">
                  <a:solidFill>
                    <a:srgbClr val="FF3300"/>
                  </a:solidFill>
                  <a:latin typeface="Arial Narrow" panose="020B0606020202030204" pitchFamily="34" charset="0"/>
                  <a:ea typeface="Fira Sans Extra Condensed SemiBold"/>
                  <a:cs typeface="Fira Sans Extra Condensed SemiBold"/>
                  <a:sym typeface="Fira Sans Extra Condensed SemiBold"/>
                </a:endParaRPr>
              </a:p>
            </p:txBody>
          </p:sp>
        </p:grpSp>
        <p:grpSp>
          <p:nvGrpSpPr>
            <p:cNvPr id="31" name="Google Shape;479;p24">
              <a:extLst>
                <a:ext uri="{FF2B5EF4-FFF2-40B4-BE49-F238E27FC236}">
                  <a16:creationId xmlns:a16="http://schemas.microsoft.com/office/drawing/2014/main" id="{32F79000-B4E8-4459-89F5-FDEBA7CF2F3E}"/>
                </a:ext>
              </a:extLst>
            </p:cNvPr>
            <p:cNvGrpSpPr/>
            <p:nvPr/>
          </p:nvGrpSpPr>
          <p:grpSpPr>
            <a:xfrm>
              <a:off x="6537062" y="3686288"/>
              <a:ext cx="316800" cy="316028"/>
              <a:chOff x="-41111350" y="3239100"/>
              <a:chExt cx="318200" cy="317425"/>
            </a:xfrm>
          </p:grpSpPr>
          <p:sp>
            <p:nvSpPr>
              <p:cNvPr id="32" name="Google Shape;480;p24">
                <a:extLst>
                  <a:ext uri="{FF2B5EF4-FFF2-40B4-BE49-F238E27FC236}">
                    <a16:creationId xmlns:a16="http://schemas.microsoft.com/office/drawing/2014/main" id="{E77F6160-50C1-494A-A46A-0F6EE1A6E393}"/>
                  </a:ext>
                </a:extLst>
              </p:cNvPr>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481;p24">
                <a:extLst>
                  <a:ext uri="{FF2B5EF4-FFF2-40B4-BE49-F238E27FC236}">
                    <a16:creationId xmlns:a16="http://schemas.microsoft.com/office/drawing/2014/main" id="{B8B003FE-F09F-47C3-B45C-4E1E22DE9696}"/>
                  </a:ext>
                </a:extLst>
              </p:cNvPr>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82;p24">
                <a:extLst>
                  <a:ext uri="{FF2B5EF4-FFF2-40B4-BE49-F238E27FC236}">
                    <a16:creationId xmlns:a16="http://schemas.microsoft.com/office/drawing/2014/main" id="{1AD38EDE-BBA1-43C6-AB65-C33FF2486B91}"/>
                  </a:ext>
                </a:extLst>
              </p:cNvPr>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83;p24">
                <a:extLst>
                  <a:ext uri="{FF2B5EF4-FFF2-40B4-BE49-F238E27FC236}">
                    <a16:creationId xmlns:a16="http://schemas.microsoft.com/office/drawing/2014/main" id="{D2A9D33D-EAA5-486A-845C-192EDFD4CE77}"/>
                  </a:ext>
                </a:extLst>
              </p:cNvPr>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6" name="Google Shape;484;p24">
              <a:extLst>
                <a:ext uri="{FF2B5EF4-FFF2-40B4-BE49-F238E27FC236}">
                  <a16:creationId xmlns:a16="http://schemas.microsoft.com/office/drawing/2014/main" id="{98EDA172-8C2D-4A3B-8892-F0AAB5652D94}"/>
                </a:ext>
              </a:extLst>
            </p:cNvPr>
            <p:cNvGrpSpPr/>
            <p:nvPr/>
          </p:nvGrpSpPr>
          <p:grpSpPr>
            <a:xfrm>
              <a:off x="6512466" y="1725618"/>
              <a:ext cx="365983" cy="316028"/>
              <a:chOff x="-42651700" y="3217825"/>
              <a:chExt cx="367600" cy="317425"/>
            </a:xfrm>
          </p:grpSpPr>
          <p:sp>
            <p:nvSpPr>
              <p:cNvPr id="37" name="Google Shape;485;p24">
                <a:extLst>
                  <a:ext uri="{FF2B5EF4-FFF2-40B4-BE49-F238E27FC236}">
                    <a16:creationId xmlns:a16="http://schemas.microsoft.com/office/drawing/2014/main" id="{297F76A0-15DF-419E-99A7-3E65DB2E1B71}"/>
                  </a:ext>
                </a:extLst>
              </p:cNvPr>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86;p24">
                <a:extLst>
                  <a:ext uri="{FF2B5EF4-FFF2-40B4-BE49-F238E27FC236}">
                    <a16:creationId xmlns:a16="http://schemas.microsoft.com/office/drawing/2014/main" id="{BCCCF345-9275-4CB0-8A71-B7C789865CE7}"/>
                  </a:ext>
                </a:extLst>
              </p:cNvPr>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87;p24">
                <a:extLst>
                  <a:ext uri="{FF2B5EF4-FFF2-40B4-BE49-F238E27FC236}">
                    <a16:creationId xmlns:a16="http://schemas.microsoft.com/office/drawing/2014/main" id="{0E720642-C3AC-496A-BDC0-B26212E8FC34}"/>
                  </a:ext>
                </a:extLst>
              </p:cNvPr>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88;p24">
                <a:extLst>
                  <a:ext uri="{FF2B5EF4-FFF2-40B4-BE49-F238E27FC236}">
                    <a16:creationId xmlns:a16="http://schemas.microsoft.com/office/drawing/2014/main" id="{4444C87F-D0F7-4AE7-958E-C3D1960D0FDC}"/>
                  </a:ext>
                </a:extLst>
              </p:cNvPr>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Google Shape;489;p24">
              <a:extLst>
                <a:ext uri="{FF2B5EF4-FFF2-40B4-BE49-F238E27FC236}">
                  <a16:creationId xmlns:a16="http://schemas.microsoft.com/office/drawing/2014/main" id="{C59CBFA3-E8D3-49B2-B0ED-1657601A525C}"/>
                </a:ext>
              </a:extLst>
            </p:cNvPr>
            <p:cNvSpPr/>
            <p:nvPr/>
          </p:nvSpPr>
          <p:spPr>
            <a:xfrm>
              <a:off x="2314842" y="1725990"/>
              <a:ext cx="316800" cy="315257"/>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90;p24">
              <a:extLst>
                <a:ext uri="{FF2B5EF4-FFF2-40B4-BE49-F238E27FC236}">
                  <a16:creationId xmlns:a16="http://schemas.microsoft.com/office/drawing/2014/main" id="{C52E086F-854A-45B3-B421-37E576AA2C7A}"/>
                </a:ext>
              </a:extLst>
            </p:cNvPr>
            <p:cNvSpPr/>
            <p:nvPr/>
          </p:nvSpPr>
          <p:spPr>
            <a:xfrm>
              <a:off x="2317966" y="3686908"/>
              <a:ext cx="310553" cy="314784"/>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91;p24">
              <a:extLst>
                <a:ext uri="{FF2B5EF4-FFF2-40B4-BE49-F238E27FC236}">
                  <a16:creationId xmlns:a16="http://schemas.microsoft.com/office/drawing/2014/main" id="{52089D27-7E53-47B0-BEFD-56941CCFCB16}"/>
                </a:ext>
              </a:extLst>
            </p:cNvPr>
            <p:cNvSpPr txBox="1"/>
            <p:nvPr/>
          </p:nvSpPr>
          <p:spPr>
            <a:xfrm>
              <a:off x="3809820" y="2675126"/>
              <a:ext cx="1491300" cy="3147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000" b="1" kern="0" dirty="0">
                  <a:solidFill>
                    <a:srgbClr val="C00000"/>
                  </a:solidFill>
                  <a:latin typeface="Arial Narrow" panose="020B0606020202030204" pitchFamily="34" charset="0"/>
                  <a:ea typeface="Fira Sans Extra Condensed SemiBold"/>
                  <a:cs typeface="Fira Sans Extra Condensed SemiBold"/>
                  <a:sym typeface="Fira Sans Extra Condensed SemiBold"/>
                </a:rPr>
                <a:t>Ámbito general</a:t>
              </a:r>
            </a:p>
            <a:p>
              <a:pPr algn="ctr">
                <a:buClr>
                  <a:srgbClr val="000000"/>
                </a:buClr>
                <a:buFont typeface="Arial"/>
                <a:buNone/>
              </a:pPr>
              <a:r>
                <a:rPr lang="en" sz="2000" b="1" kern="0" dirty="0">
                  <a:solidFill>
                    <a:srgbClr val="C00000"/>
                  </a:solidFill>
                  <a:latin typeface="Arial Narrow" panose="020B0606020202030204" pitchFamily="34" charset="0"/>
                  <a:ea typeface="Fira Sans Extra Condensed SemiBold"/>
                  <a:cs typeface="Fira Sans Extra Condensed SemiBold"/>
                  <a:sym typeface="Fira Sans Extra Condensed SemiBold"/>
                </a:rPr>
                <a:t>Social</a:t>
              </a:r>
              <a:endParaRPr sz="2000" b="1" kern="0" dirty="0">
                <a:solidFill>
                  <a:srgbClr val="C00000"/>
                </a:solidFill>
                <a:latin typeface="Arial Narrow" panose="020B0606020202030204" pitchFamily="34" charset="0"/>
                <a:ea typeface="Fira Sans Extra Condensed SemiBold"/>
                <a:cs typeface="Fira Sans Extra Condensed SemiBold"/>
                <a:sym typeface="Fira Sans Extra Condensed SemiBold"/>
              </a:endParaRPr>
            </a:p>
          </p:txBody>
        </p:sp>
      </p:grpSp>
    </p:spTree>
    <p:extLst>
      <p:ext uri="{BB962C8B-B14F-4D97-AF65-F5344CB8AC3E}">
        <p14:creationId xmlns:p14="http://schemas.microsoft.com/office/powerpoint/2010/main" val="170827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a:solidFill>
            <a:srgbClr val="9999FF"/>
          </a:solidFill>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sp>
        <p:nvSpPr>
          <p:cNvPr id="6" name="CuadroTexto 5">
            <a:extLst>
              <a:ext uri="{FF2B5EF4-FFF2-40B4-BE49-F238E27FC236}">
                <a16:creationId xmlns:a16="http://schemas.microsoft.com/office/drawing/2014/main" id="{5ED1B5AB-F1C5-42AA-9471-A1E5B2B9BA25}"/>
              </a:ext>
            </a:extLst>
          </p:cNvPr>
          <p:cNvSpPr txBox="1"/>
          <p:nvPr/>
        </p:nvSpPr>
        <p:spPr>
          <a:xfrm>
            <a:off x="5211535" y="1121463"/>
            <a:ext cx="2629989" cy="461665"/>
          </a:xfrm>
          <a:prstGeom prst="rect">
            <a:avLst/>
          </a:prstGeom>
          <a:noFill/>
        </p:spPr>
        <p:txBody>
          <a:bodyPr wrap="square" rtlCol="0">
            <a:spAutoFit/>
          </a:bodyPr>
          <a:lstStyle/>
          <a:p>
            <a:pPr algn="ctr"/>
            <a:r>
              <a:rPr lang="es-MX" sz="2400" b="1" kern="0" dirty="0">
                <a:solidFill>
                  <a:srgbClr val="00B050"/>
                </a:solidFill>
                <a:latin typeface="Arial Narrow" panose="020B0606020202030204" pitchFamily="34" charset="0"/>
                <a:sym typeface="Fira Sans Extra Condensed"/>
              </a:rPr>
              <a:t>Aspecto individual</a:t>
            </a:r>
          </a:p>
        </p:txBody>
      </p:sp>
      <p:grpSp>
        <p:nvGrpSpPr>
          <p:cNvPr id="67" name="Grupo 66">
            <a:extLst>
              <a:ext uri="{FF2B5EF4-FFF2-40B4-BE49-F238E27FC236}">
                <a16:creationId xmlns:a16="http://schemas.microsoft.com/office/drawing/2014/main" id="{4536A568-947A-4153-9E70-12B286474102}"/>
              </a:ext>
            </a:extLst>
          </p:cNvPr>
          <p:cNvGrpSpPr/>
          <p:nvPr/>
        </p:nvGrpSpPr>
        <p:grpSpPr>
          <a:xfrm>
            <a:off x="1778472" y="1613707"/>
            <a:ext cx="9496114" cy="3973290"/>
            <a:chOff x="481600" y="1041312"/>
            <a:chExt cx="8211600" cy="3499317"/>
          </a:xfrm>
        </p:grpSpPr>
        <p:grpSp>
          <p:nvGrpSpPr>
            <p:cNvPr id="10" name="Google Shape;1733;p43">
              <a:extLst>
                <a:ext uri="{FF2B5EF4-FFF2-40B4-BE49-F238E27FC236}">
                  <a16:creationId xmlns:a16="http://schemas.microsoft.com/office/drawing/2014/main" id="{14FDF45A-901F-4BA9-9EC0-B5F70BC6E5D7}"/>
                </a:ext>
              </a:extLst>
            </p:cNvPr>
            <p:cNvGrpSpPr/>
            <p:nvPr/>
          </p:nvGrpSpPr>
          <p:grpSpPr>
            <a:xfrm>
              <a:off x="4622040" y="2857029"/>
              <a:ext cx="4071160" cy="1683600"/>
              <a:chOff x="4622040" y="2857029"/>
              <a:chExt cx="4071160" cy="1683600"/>
            </a:xfrm>
          </p:grpSpPr>
          <p:sp>
            <p:nvSpPr>
              <p:cNvPr id="11" name="Google Shape;1734;p43">
                <a:extLst>
                  <a:ext uri="{FF2B5EF4-FFF2-40B4-BE49-F238E27FC236}">
                    <a16:creationId xmlns:a16="http://schemas.microsoft.com/office/drawing/2014/main" id="{072623D4-8CF7-4FD9-8A7D-A4FFEAAD1CD6}"/>
                  </a:ext>
                </a:extLst>
              </p:cNvPr>
              <p:cNvSpPr/>
              <p:nvPr/>
            </p:nvSpPr>
            <p:spPr>
              <a:xfrm>
                <a:off x="5851600" y="2857029"/>
                <a:ext cx="2841600" cy="1683600"/>
              </a:xfrm>
              <a:prstGeom prst="roundRect">
                <a:avLst>
                  <a:gd name="adj" fmla="val 12135"/>
                </a:avLst>
              </a:prstGeom>
              <a:solidFill>
                <a:srgbClr val="F3F3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1735;p43">
                <a:extLst>
                  <a:ext uri="{FF2B5EF4-FFF2-40B4-BE49-F238E27FC236}">
                    <a16:creationId xmlns:a16="http://schemas.microsoft.com/office/drawing/2014/main" id="{2620ED59-AB64-42B0-B479-7040C4E22271}"/>
                  </a:ext>
                </a:extLst>
              </p:cNvPr>
              <p:cNvSpPr/>
              <p:nvPr/>
            </p:nvSpPr>
            <p:spPr>
              <a:xfrm>
                <a:off x="4622040" y="2857088"/>
                <a:ext cx="1683487" cy="1683541"/>
              </a:xfrm>
              <a:custGeom>
                <a:avLst/>
                <a:gdLst/>
                <a:ahLst/>
                <a:cxnLst/>
                <a:rect l="l" t="t" r="r" b="b"/>
                <a:pathLst>
                  <a:path w="31423" h="31424" extrusionOk="0">
                    <a:moveTo>
                      <a:pt x="3336" y="1"/>
                    </a:moveTo>
                    <a:cubicBezTo>
                      <a:pt x="1501" y="1"/>
                      <a:pt x="0" y="1502"/>
                      <a:pt x="0" y="3337"/>
                    </a:cubicBezTo>
                    <a:lnTo>
                      <a:pt x="0" y="28054"/>
                    </a:lnTo>
                    <a:cubicBezTo>
                      <a:pt x="0" y="29922"/>
                      <a:pt x="1501" y="31423"/>
                      <a:pt x="3336" y="31423"/>
                    </a:cubicBezTo>
                    <a:lnTo>
                      <a:pt x="28087" y="31423"/>
                    </a:lnTo>
                    <a:cubicBezTo>
                      <a:pt x="29921" y="31423"/>
                      <a:pt x="31422" y="29922"/>
                      <a:pt x="31422" y="28054"/>
                    </a:cubicBezTo>
                    <a:lnTo>
                      <a:pt x="31422" y="3337"/>
                    </a:lnTo>
                    <a:cubicBezTo>
                      <a:pt x="31422" y="1502"/>
                      <a:pt x="29921" y="1"/>
                      <a:pt x="28087" y="1"/>
                    </a:cubicBezTo>
                    <a:close/>
                  </a:path>
                </a:pathLst>
              </a:custGeom>
              <a:solidFill>
                <a:srgbClr val="F3F3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grpSp>
          <p:nvGrpSpPr>
            <p:cNvPr id="14" name="Google Shape;1737;p43">
              <a:extLst>
                <a:ext uri="{FF2B5EF4-FFF2-40B4-BE49-F238E27FC236}">
                  <a16:creationId xmlns:a16="http://schemas.microsoft.com/office/drawing/2014/main" id="{4D2D7EDA-87B5-46F3-8F3B-7186B09FD373}"/>
                </a:ext>
              </a:extLst>
            </p:cNvPr>
            <p:cNvGrpSpPr/>
            <p:nvPr/>
          </p:nvGrpSpPr>
          <p:grpSpPr>
            <a:xfrm>
              <a:off x="4607736" y="2840948"/>
              <a:ext cx="1479743" cy="999067"/>
              <a:chOff x="4607736" y="2840948"/>
              <a:chExt cx="1479743" cy="999067"/>
            </a:xfrm>
          </p:grpSpPr>
          <p:sp>
            <p:nvSpPr>
              <p:cNvPr id="15" name="Google Shape;1738;p43">
                <a:extLst>
                  <a:ext uri="{FF2B5EF4-FFF2-40B4-BE49-F238E27FC236}">
                    <a16:creationId xmlns:a16="http://schemas.microsoft.com/office/drawing/2014/main" id="{B2D8AF12-857A-4237-B37B-043521251FD7}"/>
                  </a:ext>
                </a:extLst>
              </p:cNvPr>
              <p:cNvSpPr/>
              <p:nvPr/>
            </p:nvSpPr>
            <p:spPr>
              <a:xfrm>
                <a:off x="4609504" y="2844484"/>
                <a:ext cx="1006192" cy="995531"/>
              </a:xfrm>
              <a:custGeom>
                <a:avLst/>
                <a:gdLst/>
                <a:ahLst/>
                <a:cxnLst/>
                <a:rect l="l" t="t" r="r" b="b"/>
                <a:pathLst>
                  <a:path w="18781" h="18582" extrusionOk="0">
                    <a:moveTo>
                      <a:pt x="3543" y="1"/>
                    </a:moveTo>
                    <a:cubicBezTo>
                      <a:pt x="1570" y="1"/>
                      <a:pt x="1" y="1622"/>
                      <a:pt x="1" y="3571"/>
                    </a:cubicBezTo>
                    <a:lnTo>
                      <a:pt x="1" y="18581"/>
                    </a:lnTo>
                    <a:cubicBezTo>
                      <a:pt x="10141" y="18248"/>
                      <a:pt x="18314" y="10142"/>
                      <a:pt x="18781" y="1"/>
                    </a:cubicBezTo>
                    <a:lnTo>
                      <a:pt x="3603" y="1"/>
                    </a:lnTo>
                    <a:cubicBezTo>
                      <a:pt x="3583" y="1"/>
                      <a:pt x="3563" y="1"/>
                      <a:pt x="3543" y="1"/>
                    </a:cubicBezTo>
                    <a:close/>
                  </a:path>
                </a:pathLst>
              </a:custGeom>
              <a:solidFill>
                <a:srgbClr val="F07D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739;p43">
                <a:extLst>
                  <a:ext uri="{FF2B5EF4-FFF2-40B4-BE49-F238E27FC236}">
                    <a16:creationId xmlns:a16="http://schemas.microsoft.com/office/drawing/2014/main" id="{477D99C3-1A3E-444E-9DE7-14DAA158335D}"/>
                  </a:ext>
                </a:extLst>
              </p:cNvPr>
              <p:cNvSpPr/>
              <p:nvPr/>
            </p:nvSpPr>
            <p:spPr>
              <a:xfrm>
                <a:off x="4607736" y="2840948"/>
                <a:ext cx="959689" cy="949028"/>
              </a:xfrm>
              <a:custGeom>
                <a:avLst/>
                <a:gdLst/>
                <a:ahLst/>
                <a:cxnLst/>
                <a:rect l="l" t="t" r="r" b="b"/>
                <a:pathLst>
                  <a:path w="17913" h="17714" extrusionOk="0">
                    <a:moveTo>
                      <a:pt x="3436" y="1"/>
                    </a:moveTo>
                    <a:cubicBezTo>
                      <a:pt x="1535" y="1"/>
                      <a:pt x="0" y="1535"/>
                      <a:pt x="0" y="3436"/>
                    </a:cubicBezTo>
                    <a:lnTo>
                      <a:pt x="0" y="17713"/>
                    </a:lnTo>
                    <a:cubicBezTo>
                      <a:pt x="9674" y="17380"/>
                      <a:pt x="17479" y="9674"/>
                      <a:pt x="17913" y="1"/>
                    </a:cubicBezTo>
                    <a:close/>
                  </a:path>
                </a:pathLst>
              </a:custGeom>
              <a:solidFill>
                <a:srgbClr val="FEAE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40;p43">
                <a:extLst>
                  <a:ext uri="{FF2B5EF4-FFF2-40B4-BE49-F238E27FC236}">
                    <a16:creationId xmlns:a16="http://schemas.microsoft.com/office/drawing/2014/main" id="{C0C763D1-F23D-48E4-AF2F-8E712E39007E}"/>
                  </a:ext>
                </a:extLst>
              </p:cNvPr>
              <p:cNvSpPr/>
              <p:nvPr/>
            </p:nvSpPr>
            <p:spPr>
              <a:xfrm>
                <a:off x="5697881" y="3160844"/>
                <a:ext cx="389597" cy="244891"/>
              </a:xfrm>
              <a:custGeom>
                <a:avLst/>
                <a:gdLst/>
                <a:ahLst/>
                <a:cxnLst/>
                <a:rect l="l" t="t" r="r" b="b"/>
                <a:pathLst>
                  <a:path w="7272" h="4571" extrusionOk="0">
                    <a:moveTo>
                      <a:pt x="133" y="1"/>
                    </a:moveTo>
                    <a:lnTo>
                      <a:pt x="0" y="167"/>
                    </a:lnTo>
                    <a:lnTo>
                      <a:pt x="2268" y="1602"/>
                    </a:lnTo>
                    <a:lnTo>
                      <a:pt x="334" y="4437"/>
                    </a:lnTo>
                    <a:lnTo>
                      <a:pt x="500" y="4570"/>
                    </a:lnTo>
                    <a:lnTo>
                      <a:pt x="2435" y="1702"/>
                    </a:lnTo>
                    <a:lnTo>
                      <a:pt x="3569" y="2436"/>
                    </a:lnTo>
                    <a:lnTo>
                      <a:pt x="4803" y="1702"/>
                    </a:lnTo>
                    <a:lnTo>
                      <a:pt x="6738" y="4570"/>
                    </a:lnTo>
                    <a:lnTo>
                      <a:pt x="6905" y="4437"/>
                    </a:lnTo>
                    <a:lnTo>
                      <a:pt x="4970" y="1602"/>
                    </a:lnTo>
                    <a:lnTo>
                      <a:pt x="7272" y="167"/>
                    </a:lnTo>
                    <a:lnTo>
                      <a:pt x="7172" y="1"/>
                    </a:lnTo>
                    <a:lnTo>
                      <a:pt x="3569" y="2202"/>
                    </a:lnTo>
                    <a:lnTo>
                      <a:pt x="133" y="1"/>
                    </a:lnTo>
                    <a:close/>
                  </a:path>
                </a:pathLst>
              </a:cu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0" name="Google Shape;1743;p43">
              <a:extLst>
                <a:ext uri="{FF2B5EF4-FFF2-40B4-BE49-F238E27FC236}">
                  <a16:creationId xmlns:a16="http://schemas.microsoft.com/office/drawing/2014/main" id="{2A69F59C-6EF0-4432-A283-4704898C891C}"/>
                </a:ext>
              </a:extLst>
            </p:cNvPr>
            <p:cNvSpPr txBox="1"/>
            <p:nvPr/>
          </p:nvSpPr>
          <p:spPr>
            <a:xfrm>
              <a:off x="5703136" y="2857020"/>
              <a:ext cx="2990063" cy="1397230"/>
            </a:xfrm>
            <a:prstGeom prst="rect">
              <a:avLst/>
            </a:prstGeom>
            <a:noFill/>
            <a:ln>
              <a:noFill/>
            </a:ln>
          </p:spPr>
          <p:txBody>
            <a:bodyPr spcFirstLastPara="1" wrap="square" lIns="91425" tIns="91425" rIns="91425" bIns="91425" anchor="t" anchorCtr="0">
              <a:noAutofit/>
            </a:bodyPr>
            <a:lstStyle/>
            <a:p>
              <a:r>
                <a:rPr lang="es-MX" sz="1200" b="1" kern="1200" dirty="0">
                  <a:solidFill>
                    <a:schemeClr val="accent2">
                      <a:lumMod val="75000"/>
                    </a:schemeClr>
                  </a:solidFill>
                  <a:effectLst/>
                  <a:latin typeface="Arial Narrow" panose="020B0606020202030204" pitchFamily="34" charset="0"/>
                  <a:ea typeface="+mn-ea"/>
                  <a:cs typeface="+mn-cs"/>
                </a:rPr>
                <a:t>Lo anterior implica que La Comisión Nacional de Búsqueda y el Ministerio Público, y cuando corresponda las autoridades judiciales, hagan uso de sus facultades a fin de ingresar a las instalaciones respectivas y, en su caso, inspeccionar los archivos correspondientes.</a:t>
              </a:r>
              <a:endParaRPr lang="es-MX" sz="1100" dirty="0">
                <a:solidFill>
                  <a:schemeClr val="accent2">
                    <a:lumMod val="75000"/>
                  </a:schemeClr>
                </a:solidFill>
                <a:effectLst/>
                <a:latin typeface="Times New Roman" panose="02020603050405020304" pitchFamily="18" charset="0"/>
                <a:ea typeface="Times New Roman" panose="02020603050405020304" pitchFamily="18" charset="0"/>
              </a:endParaRPr>
            </a:p>
          </p:txBody>
        </p:sp>
        <p:grpSp>
          <p:nvGrpSpPr>
            <p:cNvPr id="21" name="Google Shape;1744;p43">
              <a:extLst>
                <a:ext uri="{FF2B5EF4-FFF2-40B4-BE49-F238E27FC236}">
                  <a16:creationId xmlns:a16="http://schemas.microsoft.com/office/drawing/2014/main" id="{C7840C41-748A-4725-8CA1-9E94B59C4014}"/>
                </a:ext>
              </a:extLst>
            </p:cNvPr>
            <p:cNvGrpSpPr/>
            <p:nvPr/>
          </p:nvGrpSpPr>
          <p:grpSpPr>
            <a:xfrm>
              <a:off x="4607736" y="1050196"/>
              <a:ext cx="4085464" cy="1699674"/>
              <a:chOff x="4607736" y="1050196"/>
              <a:chExt cx="4085464" cy="1699674"/>
            </a:xfrm>
          </p:grpSpPr>
          <p:grpSp>
            <p:nvGrpSpPr>
              <p:cNvPr id="22" name="Google Shape;1745;p43">
                <a:extLst>
                  <a:ext uri="{FF2B5EF4-FFF2-40B4-BE49-F238E27FC236}">
                    <a16:creationId xmlns:a16="http://schemas.microsoft.com/office/drawing/2014/main" id="{21837C52-BDFE-498D-A9AD-0A7ED31544C8}"/>
                  </a:ext>
                </a:extLst>
              </p:cNvPr>
              <p:cNvGrpSpPr/>
              <p:nvPr/>
            </p:nvGrpSpPr>
            <p:grpSpPr>
              <a:xfrm>
                <a:off x="4622040" y="1050196"/>
                <a:ext cx="4071160" cy="1683601"/>
                <a:chOff x="4622040" y="1050196"/>
                <a:chExt cx="4071160" cy="1683601"/>
              </a:xfrm>
            </p:grpSpPr>
            <p:sp>
              <p:nvSpPr>
                <p:cNvPr id="32" name="Google Shape;1746;p43">
                  <a:extLst>
                    <a:ext uri="{FF2B5EF4-FFF2-40B4-BE49-F238E27FC236}">
                      <a16:creationId xmlns:a16="http://schemas.microsoft.com/office/drawing/2014/main" id="{ED59CB6A-D37F-4059-9CF4-3FF79CECD94B}"/>
                    </a:ext>
                  </a:extLst>
                </p:cNvPr>
                <p:cNvSpPr/>
                <p:nvPr/>
              </p:nvSpPr>
              <p:spPr>
                <a:xfrm>
                  <a:off x="5851600" y="1050196"/>
                  <a:ext cx="2841600" cy="1683600"/>
                </a:xfrm>
                <a:prstGeom prst="roundRect">
                  <a:avLst>
                    <a:gd name="adj" fmla="val 12135"/>
                  </a:avLst>
                </a:pr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47;p43">
                  <a:extLst>
                    <a:ext uri="{FF2B5EF4-FFF2-40B4-BE49-F238E27FC236}">
                      <a16:creationId xmlns:a16="http://schemas.microsoft.com/office/drawing/2014/main" id="{9722C2DE-52AD-4BA7-805E-8D6AB679E834}"/>
                    </a:ext>
                  </a:extLst>
                </p:cNvPr>
                <p:cNvSpPr/>
                <p:nvPr/>
              </p:nvSpPr>
              <p:spPr>
                <a:xfrm>
                  <a:off x="4622040" y="1050256"/>
                  <a:ext cx="1683487" cy="1683541"/>
                </a:xfrm>
                <a:custGeom>
                  <a:avLst/>
                  <a:gdLst/>
                  <a:ahLst/>
                  <a:cxnLst/>
                  <a:rect l="l" t="t" r="r" b="b"/>
                  <a:pathLst>
                    <a:path w="31423" h="31424" extrusionOk="0">
                      <a:moveTo>
                        <a:pt x="3336" y="1"/>
                      </a:moveTo>
                      <a:cubicBezTo>
                        <a:pt x="1501" y="1"/>
                        <a:pt x="0" y="1468"/>
                        <a:pt x="0" y="3336"/>
                      </a:cubicBezTo>
                      <a:lnTo>
                        <a:pt x="0" y="28054"/>
                      </a:lnTo>
                      <a:cubicBezTo>
                        <a:pt x="0" y="29922"/>
                        <a:pt x="1501" y="31423"/>
                        <a:pt x="3336" y="31423"/>
                      </a:cubicBezTo>
                      <a:lnTo>
                        <a:pt x="28087" y="31423"/>
                      </a:lnTo>
                      <a:cubicBezTo>
                        <a:pt x="29921" y="31423"/>
                        <a:pt x="31422" y="29922"/>
                        <a:pt x="31422" y="28054"/>
                      </a:cubicBezTo>
                      <a:lnTo>
                        <a:pt x="31422" y="3336"/>
                      </a:lnTo>
                      <a:cubicBezTo>
                        <a:pt x="31422" y="1468"/>
                        <a:pt x="29921" y="1"/>
                        <a:pt x="28087" y="1"/>
                      </a:cubicBezTo>
                      <a:close/>
                    </a:path>
                  </a:pathLst>
                </a:cu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6" name="Google Shape;1750;p43">
                  <a:extLst>
                    <a:ext uri="{FF2B5EF4-FFF2-40B4-BE49-F238E27FC236}">
                      <a16:creationId xmlns:a16="http://schemas.microsoft.com/office/drawing/2014/main" id="{276053A1-3872-479B-8D7C-4ED4CADB27C0}"/>
                    </a:ext>
                  </a:extLst>
                </p:cNvPr>
                <p:cNvSpPr txBox="1"/>
                <p:nvPr/>
              </p:nvSpPr>
              <p:spPr>
                <a:xfrm>
                  <a:off x="5654968" y="1141061"/>
                  <a:ext cx="2893821" cy="1295121"/>
                </a:xfrm>
                <a:prstGeom prst="rect">
                  <a:avLst/>
                </a:prstGeom>
                <a:noFill/>
                <a:ln>
                  <a:noFill/>
                </a:ln>
              </p:spPr>
              <p:txBody>
                <a:bodyPr spcFirstLastPara="1" wrap="square" lIns="91425" tIns="91425" rIns="91425" bIns="91425" anchor="t" anchorCtr="0">
                  <a:noAutofit/>
                </a:bodyPr>
                <a:lstStyle/>
                <a:p>
                  <a:r>
                    <a:rPr lang="es-MX" sz="1200" b="1" kern="1200" dirty="0">
                      <a:solidFill>
                        <a:srgbClr val="BF9000"/>
                      </a:solidFill>
                      <a:effectLst/>
                      <a:latin typeface="Arial Narrow" panose="020B0606020202030204" pitchFamily="34" charset="0"/>
                      <a:ea typeface="+mn-ea"/>
                      <a:cs typeface="+mn-cs"/>
                    </a:rPr>
                    <a:t>Puesto que tal información es de vital importancia para avanzar en las investigaciones judiciales y del Ministerio Público y posibilitar la identificación e individualización de los responsables, la Corte considera pertinente reiterar al Estado que debe adoptar, a la mayor brevedad posible, las medidas pertinentes y adecuadas para garantizar a los operadores de justicia, (…)</a:t>
                  </a:r>
                  <a:endParaRPr lang="es-MX" sz="1100" dirty="0">
                    <a:solidFill>
                      <a:srgbClr val="BF9000"/>
                    </a:solidFill>
                    <a:effectLst/>
                    <a:latin typeface="Times New Roman" panose="02020603050405020304" pitchFamily="18" charset="0"/>
                    <a:ea typeface="Times New Roman" panose="02020603050405020304" pitchFamily="18" charset="0"/>
                  </a:endParaRPr>
                </a:p>
              </p:txBody>
            </p:sp>
          </p:grpSp>
          <p:grpSp>
            <p:nvGrpSpPr>
              <p:cNvPr id="23" name="Google Shape;1751;p43">
                <a:extLst>
                  <a:ext uri="{FF2B5EF4-FFF2-40B4-BE49-F238E27FC236}">
                    <a16:creationId xmlns:a16="http://schemas.microsoft.com/office/drawing/2014/main" id="{0935CCB9-19E3-4725-A9BE-53732FEC7D45}"/>
                  </a:ext>
                </a:extLst>
              </p:cNvPr>
              <p:cNvGrpSpPr/>
              <p:nvPr/>
            </p:nvGrpSpPr>
            <p:grpSpPr>
              <a:xfrm>
                <a:off x="4607736" y="1750803"/>
                <a:ext cx="1007960" cy="999067"/>
                <a:chOff x="4607736" y="1750803"/>
                <a:chExt cx="1007960" cy="999067"/>
              </a:xfrm>
            </p:grpSpPr>
            <p:sp>
              <p:nvSpPr>
                <p:cNvPr id="24" name="Google Shape;1752;p43">
                  <a:extLst>
                    <a:ext uri="{FF2B5EF4-FFF2-40B4-BE49-F238E27FC236}">
                      <a16:creationId xmlns:a16="http://schemas.microsoft.com/office/drawing/2014/main" id="{7D6276C2-F626-4A2D-805B-9FCE915DD050}"/>
                    </a:ext>
                  </a:extLst>
                </p:cNvPr>
                <p:cNvSpPr/>
                <p:nvPr/>
              </p:nvSpPr>
              <p:spPr>
                <a:xfrm>
                  <a:off x="4607736" y="1750803"/>
                  <a:ext cx="1007960" cy="997245"/>
                </a:xfrm>
                <a:custGeom>
                  <a:avLst/>
                  <a:gdLst/>
                  <a:ahLst/>
                  <a:cxnLst/>
                  <a:rect l="l" t="t" r="r" b="b"/>
                  <a:pathLst>
                    <a:path w="18814" h="18614" extrusionOk="0">
                      <a:moveTo>
                        <a:pt x="34" y="1"/>
                      </a:moveTo>
                      <a:lnTo>
                        <a:pt x="34" y="15011"/>
                      </a:lnTo>
                      <a:cubicBezTo>
                        <a:pt x="0" y="16979"/>
                        <a:pt x="1635" y="18614"/>
                        <a:pt x="3636" y="18614"/>
                      </a:cubicBezTo>
                      <a:lnTo>
                        <a:pt x="18814" y="18614"/>
                      </a:lnTo>
                      <a:cubicBezTo>
                        <a:pt x="18380" y="8440"/>
                        <a:pt x="10174" y="334"/>
                        <a:pt x="34" y="1"/>
                      </a:cubicBezTo>
                      <a:close/>
                    </a:path>
                  </a:pathLst>
                </a:custGeom>
                <a:solidFill>
                  <a:srgbClr val="C8B7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53;p43">
                  <a:extLst>
                    <a:ext uri="{FF2B5EF4-FFF2-40B4-BE49-F238E27FC236}">
                      <a16:creationId xmlns:a16="http://schemas.microsoft.com/office/drawing/2014/main" id="{2850B8D8-C98F-49D0-8AC8-917058AA981B}"/>
                    </a:ext>
                  </a:extLst>
                </p:cNvPr>
                <p:cNvSpPr/>
                <p:nvPr/>
              </p:nvSpPr>
              <p:spPr>
                <a:xfrm>
                  <a:off x="4607736" y="1799074"/>
                  <a:ext cx="959689" cy="950796"/>
                </a:xfrm>
                <a:custGeom>
                  <a:avLst/>
                  <a:gdLst/>
                  <a:ahLst/>
                  <a:cxnLst/>
                  <a:rect l="l" t="t" r="r" b="b"/>
                  <a:pathLst>
                    <a:path w="17913" h="17747" extrusionOk="0">
                      <a:moveTo>
                        <a:pt x="0" y="0"/>
                      </a:moveTo>
                      <a:lnTo>
                        <a:pt x="0" y="14277"/>
                      </a:lnTo>
                      <a:cubicBezTo>
                        <a:pt x="0" y="16179"/>
                        <a:pt x="1535" y="17746"/>
                        <a:pt x="3436" y="17746"/>
                      </a:cubicBezTo>
                      <a:lnTo>
                        <a:pt x="17913" y="17746"/>
                      </a:lnTo>
                      <a:cubicBezTo>
                        <a:pt x="17479" y="8039"/>
                        <a:pt x="9674" y="334"/>
                        <a:pt x="0" y="0"/>
                      </a:cubicBezTo>
                      <a:close/>
                    </a:path>
                  </a:pathLst>
                </a:custGeom>
                <a:solidFill>
                  <a:srgbClr val="E9D5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7" name="Google Shape;1760;p43">
              <a:extLst>
                <a:ext uri="{FF2B5EF4-FFF2-40B4-BE49-F238E27FC236}">
                  <a16:creationId xmlns:a16="http://schemas.microsoft.com/office/drawing/2014/main" id="{18F27EB4-80AE-4876-84D3-96092D06E4B0}"/>
                </a:ext>
              </a:extLst>
            </p:cNvPr>
            <p:cNvGrpSpPr/>
            <p:nvPr/>
          </p:nvGrpSpPr>
          <p:grpSpPr>
            <a:xfrm>
              <a:off x="481600" y="2857020"/>
              <a:ext cx="4040414" cy="1683609"/>
              <a:chOff x="481600" y="2857020"/>
              <a:chExt cx="4040414" cy="1683609"/>
            </a:xfrm>
          </p:grpSpPr>
          <p:sp>
            <p:nvSpPr>
              <p:cNvPr id="38" name="Google Shape;1761;p43">
                <a:extLst>
                  <a:ext uri="{FF2B5EF4-FFF2-40B4-BE49-F238E27FC236}">
                    <a16:creationId xmlns:a16="http://schemas.microsoft.com/office/drawing/2014/main" id="{9208DC45-059F-4E16-88E3-58C4D942D3C0}"/>
                  </a:ext>
                </a:extLst>
              </p:cNvPr>
              <p:cNvSpPr/>
              <p:nvPr/>
            </p:nvSpPr>
            <p:spPr>
              <a:xfrm>
                <a:off x="481600" y="2857029"/>
                <a:ext cx="2971800" cy="1683600"/>
              </a:xfrm>
              <a:prstGeom prst="roundRect">
                <a:avLst>
                  <a:gd name="adj" fmla="val 12135"/>
                </a:avLst>
              </a:prstGeom>
              <a:solidFill>
                <a:srgbClr val="F3F3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1762;p43">
                <a:extLst>
                  <a:ext uri="{FF2B5EF4-FFF2-40B4-BE49-F238E27FC236}">
                    <a16:creationId xmlns:a16="http://schemas.microsoft.com/office/drawing/2014/main" id="{333297D1-5CC5-4A59-99B7-09F5516D1840}"/>
                  </a:ext>
                </a:extLst>
              </p:cNvPr>
              <p:cNvSpPr/>
              <p:nvPr/>
            </p:nvSpPr>
            <p:spPr>
              <a:xfrm>
                <a:off x="2838473" y="2857020"/>
                <a:ext cx="1683541" cy="1683541"/>
              </a:xfrm>
              <a:custGeom>
                <a:avLst/>
                <a:gdLst/>
                <a:ahLst/>
                <a:cxnLst/>
                <a:rect l="l" t="t" r="r" b="b"/>
                <a:pathLst>
                  <a:path w="31424" h="31424" extrusionOk="0">
                    <a:moveTo>
                      <a:pt x="3336" y="1"/>
                    </a:moveTo>
                    <a:cubicBezTo>
                      <a:pt x="1468" y="1"/>
                      <a:pt x="1" y="1502"/>
                      <a:pt x="1" y="3337"/>
                    </a:cubicBezTo>
                    <a:lnTo>
                      <a:pt x="1" y="28054"/>
                    </a:lnTo>
                    <a:cubicBezTo>
                      <a:pt x="1" y="29922"/>
                      <a:pt x="1468" y="31423"/>
                      <a:pt x="3336" y="31423"/>
                    </a:cubicBezTo>
                    <a:lnTo>
                      <a:pt x="28054" y="31423"/>
                    </a:lnTo>
                    <a:cubicBezTo>
                      <a:pt x="29922" y="31423"/>
                      <a:pt x="31423" y="29922"/>
                      <a:pt x="31423" y="28054"/>
                    </a:cubicBezTo>
                    <a:lnTo>
                      <a:pt x="31423" y="3337"/>
                    </a:lnTo>
                    <a:cubicBezTo>
                      <a:pt x="31423" y="1502"/>
                      <a:pt x="29922" y="1"/>
                      <a:pt x="28054" y="1"/>
                    </a:cubicBezTo>
                    <a:close/>
                  </a:path>
                </a:pathLst>
              </a:custGeom>
              <a:solidFill>
                <a:srgbClr val="F3F3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1765;p43">
                <a:extLst>
                  <a:ext uri="{FF2B5EF4-FFF2-40B4-BE49-F238E27FC236}">
                    <a16:creationId xmlns:a16="http://schemas.microsoft.com/office/drawing/2014/main" id="{5E63520D-C449-48C3-9C2B-F8931063DA8B}"/>
                  </a:ext>
                </a:extLst>
              </p:cNvPr>
              <p:cNvSpPr txBox="1"/>
              <p:nvPr/>
            </p:nvSpPr>
            <p:spPr>
              <a:xfrm>
                <a:off x="706310" y="3000176"/>
                <a:ext cx="2728580" cy="1397229"/>
              </a:xfrm>
              <a:prstGeom prst="rect">
                <a:avLst/>
              </a:prstGeom>
              <a:noFill/>
              <a:ln>
                <a:noFill/>
              </a:ln>
            </p:spPr>
            <p:txBody>
              <a:bodyPr spcFirstLastPara="1" wrap="square" lIns="91425" tIns="91425" rIns="91425" bIns="91425" anchor="t" anchorCtr="0">
                <a:noAutofit/>
              </a:bodyPr>
              <a:lstStyle/>
              <a:p>
                <a:pPr algn="r"/>
                <a:r>
                  <a:rPr lang="es-MX" sz="1200" b="1" kern="1200" dirty="0">
                    <a:solidFill>
                      <a:srgbClr val="C84A0D"/>
                    </a:solidFill>
                    <a:effectLst/>
                    <a:latin typeface="Arial Narrow" panose="020B0606020202030204" pitchFamily="34" charset="0"/>
                    <a:ea typeface="+mn-ea"/>
                    <a:cs typeface="+mn-cs"/>
                  </a:rPr>
                  <a:t>…así como a la sociedad salvadoreña, </a:t>
                </a:r>
                <a:r>
                  <a:rPr lang="es-MX" sz="1200" b="1" u="sng" kern="1200" dirty="0">
                    <a:solidFill>
                      <a:srgbClr val="C84A0D"/>
                    </a:solidFill>
                    <a:effectLst/>
                    <a:latin typeface="Arial Narrow" panose="020B0606020202030204" pitchFamily="34" charset="0"/>
                    <a:ea typeface="+mn-ea"/>
                    <a:cs typeface="+mn-cs"/>
                  </a:rPr>
                  <a:t>el acceso público, técnico y sistematizado a los archivos </a:t>
                </a:r>
                <a:r>
                  <a:rPr lang="es-MX" sz="1200" b="1" kern="1200" dirty="0">
                    <a:solidFill>
                      <a:srgbClr val="C84A0D"/>
                    </a:solidFill>
                    <a:effectLst/>
                    <a:latin typeface="Arial Narrow" panose="020B0606020202030204" pitchFamily="34" charset="0"/>
                    <a:ea typeface="+mn-ea"/>
                    <a:cs typeface="+mn-cs"/>
                  </a:rPr>
                  <a:t>que contengan información en causas seguidas por violación a los derechos humanos durante el conflicto armado, medidas que deberán apoyar con las asignaciones propuestas adecuadas.</a:t>
                </a:r>
                <a:endParaRPr lang="es-MX" sz="1100" dirty="0">
                  <a:solidFill>
                    <a:srgbClr val="C84A0D"/>
                  </a:solidFill>
                  <a:effectLst/>
                  <a:latin typeface="Times New Roman" panose="02020603050405020304" pitchFamily="18" charset="0"/>
                  <a:ea typeface="Times New Roman" panose="02020603050405020304" pitchFamily="18" charset="0"/>
                </a:endParaRPr>
              </a:p>
            </p:txBody>
          </p:sp>
        </p:grpSp>
        <p:grpSp>
          <p:nvGrpSpPr>
            <p:cNvPr id="43" name="Google Shape;1766;p43">
              <a:extLst>
                <a:ext uri="{FF2B5EF4-FFF2-40B4-BE49-F238E27FC236}">
                  <a16:creationId xmlns:a16="http://schemas.microsoft.com/office/drawing/2014/main" id="{932E651E-F890-4F34-B581-3A70089BA8DB}"/>
                </a:ext>
              </a:extLst>
            </p:cNvPr>
            <p:cNvGrpSpPr/>
            <p:nvPr/>
          </p:nvGrpSpPr>
          <p:grpSpPr>
            <a:xfrm>
              <a:off x="3526537" y="2840948"/>
              <a:ext cx="1009728" cy="999067"/>
              <a:chOff x="3526537" y="2840948"/>
              <a:chExt cx="1009728" cy="999067"/>
            </a:xfrm>
          </p:grpSpPr>
          <p:sp>
            <p:nvSpPr>
              <p:cNvPr id="44" name="Google Shape;1767;p43">
                <a:extLst>
                  <a:ext uri="{FF2B5EF4-FFF2-40B4-BE49-F238E27FC236}">
                    <a16:creationId xmlns:a16="http://schemas.microsoft.com/office/drawing/2014/main" id="{7BA1D10E-88DD-4C6A-A0EC-E959A60F086F}"/>
                  </a:ext>
                </a:extLst>
              </p:cNvPr>
              <p:cNvSpPr/>
              <p:nvPr/>
            </p:nvSpPr>
            <p:spPr>
              <a:xfrm>
                <a:off x="3526537" y="2842716"/>
                <a:ext cx="1007960" cy="997299"/>
              </a:xfrm>
              <a:custGeom>
                <a:avLst/>
                <a:gdLst/>
                <a:ahLst/>
                <a:cxnLst/>
                <a:rect l="l" t="t" r="r" b="b"/>
                <a:pathLst>
                  <a:path w="18814" h="18615" extrusionOk="0">
                    <a:moveTo>
                      <a:pt x="0" y="1"/>
                    </a:moveTo>
                    <a:cubicBezTo>
                      <a:pt x="467" y="10142"/>
                      <a:pt x="8673" y="18247"/>
                      <a:pt x="18814" y="18614"/>
                    </a:cubicBezTo>
                    <a:lnTo>
                      <a:pt x="18814" y="3604"/>
                    </a:lnTo>
                    <a:cubicBezTo>
                      <a:pt x="18814" y="1602"/>
                      <a:pt x="17212" y="1"/>
                      <a:pt x="15211" y="1"/>
                    </a:cubicBezTo>
                    <a:close/>
                  </a:path>
                </a:pathLst>
              </a:custGeom>
              <a:solidFill>
                <a:srgbClr val="C84A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68;p43">
                <a:extLst>
                  <a:ext uri="{FF2B5EF4-FFF2-40B4-BE49-F238E27FC236}">
                    <a16:creationId xmlns:a16="http://schemas.microsoft.com/office/drawing/2014/main" id="{0A1D7208-574E-46FF-B9D4-6342ADE4B2AE}"/>
                  </a:ext>
                </a:extLst>
              </p:cNvPr>
              <p:cNvSpPr/>
              <p:nvPr/>
            </p:nvSpPr>
            <p:spPr>
              <a:xfrm>
                <a:off x="3576576" y="2840948"/>
                <a:ext cx="959689" cy="950796"/>
              </a:xfrm>
              <a:custGeom>
                <a:avLst/>
                <a:gdLst/>
                <a:ahLst/>
                <a:cxnLst/>
                <a:rect l="l" t="t" r="r" b="b"/>
                <a:pathLst>
                  <a:path w="17913" h="17747" extrusionOk="0">
                    <a:moveTo>
                      <a:pt x="0" y="1"/>
                    </a:moveTo>
                    <a:cubicBezTo>
                      <a:pt x="434" y="9674"/>
                      <a:pt x="8239" y="17380"/>
                      <a:pt x="17913" y="17747"/>
                    </a:cubicBezTo>
                    <a:lnTo>
                      <a:pt x="17913" y="3436"/>
                    </a:lnTo>
                    <a:cubicBezTo>
                      <a:pt x="17913" y="1535"/>
                      <a:pt x="16378" y="1"/>
                      <a:pt x="14477" y="1"/>
                    </a:cubicBezTo>
                    <a:close/>
                  </a:path>
                </a:pathLst>
              </a:custGeom>
              <a:solidFill>
                <a:srgbClr val="F350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0" name="Google Shape;1773;p43">
              <a:extLst>
                <a:ext uri="{FF2B5EF4-FFF2-40B4-BE49-F238E27FC236}">
                  <a16:creationId xmlns:a16="http://schemas.microsoft.com/office/drawing/2014/main" id="{04678C96-EA32-47EE-90C5-40CA09AA5EFC}"/>
                </a:ext>
              </a:extLst>
            </p:cNvPr>
            <p:cNvGrpSpPr/>
            <p:nvPr/>
          </p:nvGrpSpPr>
          <p:grpSpPr>
            <a:xfrm>
              <a:off x="481600" y="1041312"/>
              <a:ext cx="4054665" cy="1708558"/>
              <a:chOff x="481600" y="1041312"/>
              <a:chExt cx="4054665" cy="1708558"/>
            </a:xfrm>
          </p:grpSpPr>
          <p:grpSp>
            <p:nvGrpSpPr>
              <p:cNvPr id="54" name="Google Shape;1775;p43">
                <a:extLst>
                  <a:ext uri="{FF2B5EF4-FFF2-40B4-BE49-F238E27FC236}">
                    <a16:creationId xmlns:a16="http://schemas.microsoft.com/office/drawing/2014/main" id="{D9755BDC-C5AB-4851-98F2-93FF9AE0BEB1}"/>
                  </a:ext>
                </a:extLst>
              </p:cNvPr>
              <p:cNvGrpSpPr/>
              <p:nvPr/>
            </p:nvGrpSpPr>
            <p:grpSpPr>
              <a:xfrm>
                <a:off x="481600" y="1041312"/>
                <a:ext cx="4040414" cy="1683613"/>
                <a:chOff x="481600" y="1041312"/>
                <a:chExt cx="4040414" cy="1683613"/>
              </a:xfrm>
            </p:grpSpPr>
            <p:sp>
              <p:nvSpPr>
                <p:cNvPr id="56" name="Google Shape;1776;p43">
                  <a:extLst>
                    <a:ext uri="{FF2B5EF4-FFF2-40B4-BE49-F238E27FC236}">
                      <a16:creationId xmlns:a16="http://schemas.microsoft.com/office/drawing/2014/main" id="{5D00AECA-AF21-431D-987C-F9EC4B7F2BCB}"/>
                    </a:ext>
                  </a:extLst>
                </p:cNvPr>
                <p:cNvSpPr/>
                <p:nvPr/>
              </p:nvSpPr>
              <p:spPr>
                <a:xfrm>
                  <a:off x="481600" y="1041325"/>
                  <a:ext cx="2971800" cy="1683600"/>
                </a:xfrm>
                <a:prstGeom prst="roundRect">
                  <a:avLst>
                    <a:gd name="adj" fmla="val 12135"/>
                  </a:avLst>
                </a:pr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777;p43">
                  <a:extLst>
                    <a:ext uri="{FF2B5EF4-FFF2-40B4-BE49-F238E27FC236}">
                      <a16:creationId xmlns:a16="http://schemas.microsoft.com/office/drawing/2014/main" id="{E800F654-5EC8-4EA4-8D7B-6931B97E96D7}"/>
                    </a:ext>
                  </a:extLst>
                </p:cNvPr>
                <p:cNvSpPr/>
                <p:nvPr/>
              </p:nvSpPr>
              <p:spPr>
                <a:xfrm>
                  <a:off x="2838473" y="1041312"/>
                  <a:ext cx="1683541" cy="1683541"/>
                </a:xfrm>
                <a:custGeom>
                  <a:avLst/>
                  <a:gdLst/>
                  <a:ahLst/>
                  <a:cxnLst/>
                  <a:rect l="l" t="t" r="r" b="b"/>
                  <a:pathLst>
                    <a:path w="31424" h="31424" extrusionOk="0">
                      <a:moveTo>
                        <a:pt x="3336" y="1"/>
                      </a:moveTo>
                      <a:cubicBezTo>
                        <a:pt x="1468" y="1"/>
                        <a:pt x="1" y="1468"/>
                        <a:pt x="1" y="3336"/>
                      </a:cubicBezTo>
                      <a:lnTo>
                        <a:pt x="1" y="28054"/>
                      </a:lnTo>
                      <a:cubicBezTo>
                        <a:pt x="1" y="29922"/>
                        <a:pt x="1468" y="31423"/>
                        <a:pt x="3336" y="31423"/>
                      </a:cubicBezTo>
                      <a:lnTo>
                        <a:pt x="28054" y="31423"/>
                      </a:lnTo>
                      <a:cubicBezTo>
                        <a:pt x="29922" y="31423"/>
                        <a:pt x="31423" y="29922"/>
                        <a:pt x="31423" y="28054"/>
                      </a:cubicBezTo>
                      <a:lnTo>
                        <a:pt x="31423" y="3336"/>
                      </a:lnTo>
                      <a:cubicBezTo>
                        <a:pt x="31423" y="1468"/>
                        <a:pt x="29922" y="1"/>
                        <a:pt x="28054" y="1"/>
                      </a:cubicBezTo>
                      <a:close/>
                    </a:path>
                  </a:pathLst>
                </a:cu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780;p43">
                  <a:extLst>
                    <a:ext uri="{FF2B5EF4-FFF2-40B4-BE49-F238E27FC236}">
                      <a16:creationId xmlns:a16="http://schemas.microsoft.com/office/drawing/2014/main" id="{B53FEA44-934A-4CA7-A06A-B90BC76EB14F}"/>
                    </a:ext>
                  </a:extLst>
                </p:cNvPr>
                <p:cNvSpPr txBox="1"/>
                <p:nvPr/>
              </p:nvSpPr>
              <p:spPr>
                <a:xfrm>
                  <a:off x="590290" y="1104591"/>
                  <a:ext cx="2934481" cy="1331589"/>
                </a:xfrm>
                <a:prstGeom prst="rect">
                  <a:avLst/>
                </a:prstGeom>
                <a:noFill/>
                <a:ln>
                  <a:noFill/>
                </a:ln>
              </p:spPr>
              <p:txBody>
                <a:bodyPr spcFirstLastPara="1" wrap="square" lIns="91425" tIns="91425" rIns="91425" bIns="91425" anchor="t" anchorCtr="0">
                  <a:noAutofit/>
                </a:bodyPr>
                <a:lstStyle/>
                <a:p>
                  <a:pPr algn="r"/>
                  <a:r>
                    <a:rPr lang="es-MX" sz="1200" b="1" kern="1200" dirty="0">
                      <a:solidFill>
                        <a:srgbClr val="849B37"/>
                      </a:solidFill>
                      <a:effectLst/>
                      <a:latin typeface="Arial Narrow" panose="020B0606020202030204" pitchFamily="34" charset="0"/>
                      <a:ea typeface="+mn-ea"/>
                      <a:cs typeface="+mn-cs"/>
                    </a:rPr>
                    <a:t>“…la Corte ha constatado que una de las limitaciones para avanzar en las investigaciones es la falta de acceso a la información contenida en archivos acerca de los operativos de contrainsurgencia, así como de las personas unidades y estamentos militares que participaron en las operaciones en las cuales desaparecieron las víctimas del presente caso, incluyendo sus jerarquías, funciones y responsabilidades. </a:t>
                  </a:r>
                  <a:endParaRPr lang="es-MX" sz="1100" dirty="0">
                    <a:solidFill>
                      <a:srgbClr val="849B37"/>
                    </a:solidFill>
                    <a:effectLst/>
                    <a:latin typeface="Times New Roman" panose="02020603050405020304" pitchFamily="18" charset="0"/>
                    <a:ea typeface="Times New Roman" panose="02020603050405020304" pitchFamily="18" charset="0"/>
                  </a:endParaRPr>
                </a:p>
              </p:txBody>
            </p:sp>
          </p:grpSp>
          <p:sp>
            <p:nvSpPr>
              <p:cNvPr id="52" name="Google Shape;1782;p43">
                <a:extLst>
                  <a:ext uri="{FF2B5EF4-FFF2-40B4-BE49-F238E27FC236}">
                    <a16:creationId xmlns:a16="http://schemas.microsoft.com/office/drawing/2014/main" id="{944A1458-8080-4B32-A642-6F277E5B6071}"/>
                  </a:ext>
                </a:extLst>
              </p:cNvPr>
              <p:cNvSpPr/>
              <p:nvPr/>
            </p:nvSpPr>
            <p:spPr>
              <a:xfrm>
                <a:off x="3526537" y="1749035"/>
                <a:ext cx="1007960" cy="997245"/>
              </a:xfrm>
              <a:custGeom>
                <a:avLst/>
                <a:gdLst/>
                <a:ahLst/>
                <a:cxnLst/>
                <a:rect l="l" t="t" r="r" b="b"/>
                <a:pathLst>
                  <a:path w="18814" h="18614" extrusionOk="0">
                    <a:moveTo>
                      <a:pt x="18814" y="0"/>
                    </a:moveTo>
                    <a:cubicBezTo>
                      <a:pt x="8640" y="367"/>
                      <a:pt x="467" y="8473"/>
                      <a:pt x="0" y="18614"/>
                    </a:cubicBezTo>
                    <a:lnTo>
                      <a:pt x="15211" y="18614"/>
                    </a:lnTo>
                    <a:cubicBezTo>
                      <a:pt x="17179" y="18614"/>
                      <a:pt x="18814" y="17012"/>
                      <a:pt x="18814" y="15011"/>
                    </a:cubicBezTo>
                    <a:lnTo>
                      <a:pt x="18814" y="0"/>
                    </a:lnTo>
                    <a:close/>
                  </a:path>
                </a:pathLst>
              </a:custGeom>
              <a:solidFill>
                <a:srgbClr val="849B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83;p43">
                <a:extLst>
                  <a:ext uri="{FF2B5EF4-FFF2-40B4-BE49-F238E27FC236}">
                    <a16:creationId xmlns:a16="http://schemas.microsoft.com/office/drawing/2014/main" id="{201AECB3-7C1B-4FC2-A9BA-645A0F95AE35}"/>
                  </a:ext>
                </a:extLst>
              </p:cNvPr>
              <p:cNvSpPr/>
              <p:nvPr/>
            </p:nvSpPr>
            <p:spPr>
              <a:xfrm>
                <a:off x="3576576" y="1799074"/>
                <a:ext cx="959689" cy="950796"/>
              </a:xfrm>
              <a:custGeom>
                <a:avLst/>
                <a:gdLst/>
                <a:ahLst/>
                <a:cxnLst/>
                <a:rect l="l" t="t" r="r" b="b"/>
                <a:pathLst>
                  <a:path w="17913" h="17747" extrusionOk="0">
                    <a:moveTo>
                      <a:pt x="17913" y="0"/>
                    </a:moveTo>
                    <a:cubicBezTo>
                      <a:pt x="8239" y="334"/>
                      <a:pt x="434" y="8039"/>
                      <a:pt x="0" y="17746"/>
                    </a:cubicBezTo>
                    <a:lnTo>
                      <a:pt x="14477" y="17746"/>
                    </a:lnTo>
                    <a:cubicBezTo>
                      <a:pt x="16378" y="17746"/>
                      <a:pt x="17913" y="16179"/>
                      <a:pt x="17913" y="14277"/>
                    </a:cubicBezTo>
                    <a:lnTo>
                      <a:pt x="17913" y="0"/>
                    </a:lnTo>
                    <a:close/>
                  </a:path>
                </a:pathLst>
              </a:custGeom>
              <a:solidFill>
                <a:srgbClr val="ABCB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Google Shape;1784;p43">
              <a:extLst>
                <a:ext uri="{FF2B5EF4-FFF2-40B4-BE49-F238E27FC236}">
                  <a16:creationId xmlns:a16="http://schemas.microsoft.com/office/drawing/2014/main" id="{B452D1E6-9F45-47A7-A721-136107102B3E}"/>
                </a:ext>
              </a:extLst>
            </p:cNvPr>
            <p:cNvSpPr/>
            <p:nvPr/>
          </p:nvSpPr>
          <p:spPr>
            <a:xfrm>
              <a:off x="3950048" y="2179725"/>
              <a:ext cx="1233189" cy="1233136"/>
            </a:xfrm>
            <a:custGeom>
              <a:avLst/>
              <a:gdLst/>
              <a:ahLst/>
              <a:cxnLst/>
              <a:rect l="l" t="t" r="r" b="b"/>
              <a:pathLst>
                <a:path w="23018" h="23017" extrusionOk="0">
                  <a:moveTo>
                    <a:pt x="11509" y="0"/>
                  </a:moveTo>
                  <a:cubicBezTo>
                    <a:pt x="5171" y="0"/>
                    <a:pt x="1" y="5171"/>
                    <a:pt x="1" y="11509"/>
                  </a:cubicBezTo>
                  <a:cubicBezTo>
                    <a:pt x="1" y="17880"/>
                    <a:pt x="5171" y="23017"/>
                    <a:pt x="11509" y="23017"/>
                  </a:cubicBezTo>
                  <a:cubicBezTo>
                    <a:pt x="17880" y="23017"/>
                    <a:pt x="23017" y="17880"/>
                    <a:pt x="23017" y="11509"/>
                  </a:cubicBezTo>
                  <a:cubicBezTo>
                    <a:pt x="23017" y="5171"/>
                    <a:pt x="17880" y="0"/>
                    <a:pt x="1150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62" name="Google Shape;1785;p43">
              <a:extLst>
                <a:ext uri="{FF2B5EF4-FFF2-40B4-BE49-F238E27FC236}">
                  <a16:creationId xmlns:a16="http://schemas.microsoft.com/office/drawing/2014/main" id="{DCA6F20E-8273-4C70-9783-0BF15A779558}"/>
                </a:ext>
              </a:extLst>
            </p:cNvPr>
            <p:cNvGrpSpPr/>
            <p:nvPr/>
          </p:nvGrpSpPr>
          <p:grpSpPr>
            <a:xfrm>
              <a:off x="3991140" y="2222585"/>
              <a:ext cx="1150952" cy="1149184"/>
              <a:chOff x="3991140" y="2222585"/>
              <a:chExt cx="1150952" cy="1149184"/>
            </a:xfrm>
          </p:grpSpPr>
          <p:sp>
            <p:nvSpPr>
              <p:cNvPr id="63" name="Google Shape;1786;p43">
                <a:extLst>
                  <a:ext uri="{FF2B5EF4-FFF2-40B4-BE49-F238E27FC236}">
                    <a16:creationId xmlns:a16="http://schemas.microsoft.com/office/drawing/2014/main" id="{2FDA8EF4-D24E-4D7C-B36D-E0F9BF7922EA}"/>
                  </a:ext>
                </a:extLst>
              </p:cNvPr>
              <p:cNvSpPr/>
              <p:nvPr/>
            </p:nvSpPr>
            <p:spPr>
              <a:xfrm>
                <a:off x="3991140" y="2222585"/>
                <a:ext cx="1150952" cy="1149184"/>
              </a:xfrm>
              <a:custGeom>
                <a:avLst/>
                <a:gdLst/>
                <a:ahLst/>
                <a:cxnLst/>
                <a:rect l="l" t="t" r="r" b="b"/>
                <a:pathLst>
                  <a:path w="21483" h="21450" extrusionOk="0">
                    <a:moveTo>
                      <a:pt x="10742" y="1"/>
                    </a:moveTo>
                    <a:cubicBezTo>
                      <a:pt x="4838" y="1"/>
                      <a:pt x="1" y="4804"/>
                      <a:pt x="1" y="10709"/>
                    </a:cubicBezTo>
                    <a:cubicBezTo>
                      <a:pt x="1" y="16646"/>
                      <a:pt x="4838" y="21450"/>
                      <a:pt x="10742" y="21450"/>
                    </a:cubicBezTo>
                    <a:cubicBezTo>
                      <a:pt x="16680" y="21450"/>
                      <a:pt x="21483" y="16646"/>
                      <a:pt x="21483" y="10709"/>
                    </a:cubicBezTo>
                    <a:cubicBezTo>
                      <a:pt x="21483" y="4804"/>
                      <a:pt x="16680" y="1"/>
                      <a:pt x="10742" y="1"/>
                    </a:cubicBezTo>
                    <a:close/>
                  </a:path>
                </a:pathLst>
              </a:custGeom>
              <a:solidFill>
                <a:srgbClr val="5C7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1787;p43">
                <a:extLst>
                  <a:ext uri="{FF2B5EF4-FFF2-40B4-BE49-F238E27FC236}">
                    <a16:creationId xmlns:a16="http://schemas.microsoft.com/office/drawing/2014/main" id="{68133833-1059-4FEA-AFDE-EF58C99339D1}"/>
                  </a:ext>
                </a:extLst>
              </p:cNvPr>
              <p:cNvGrpSpPr/>
              <p:nvPr/>
            </p:nvGrpSpPr>
            <p:grpSpPr>
              <a:xfrm>
                <a:off x="4422715" y="2580686"/>
                <a:ext cx="287802" cy="432980"/>
                <a:chOff x="4428131" y="2580686"/>
                <a:chExt cx="287802" cy="432980"/>
              </a:xfrm>
            </p:grpSpPr>
            <p:sp>
              <p:nvSpPr>
                <p:cNvPr id="65" name="Google Shape;1788;p43">
                  <a:extLst>
                    <a:ext uri="{FF2B5EF4-FFF2-40B4-BE49-F238E27FC236}">
                      <a16:creationId xmlns:a16="http://schemas.microsoft.com/office/drawing/2014/main" id="{EEAB06F2-E62F-44A8-9FB6-4BA01579F7C3}"/>
                    </a:ext>
                  </a:extLst>
                </p:cNvPr>
                <p:cNvSpPr/>
                <p:nvPr/>
              </p:nvSpPr>
              <p:spPr>
                <a:xfrm>
                  <a:off x="4491393" y="2648239"/>
                  <a:ext cx="161277" cy="157258"/>
                </a:xfrm>
                <a:custGeom>
                  <a:avLst/>
                  <a:gdLst/>
                  <a:ahLst/>
                  <a:cxnLst/>
                  <a:rect l="l" t="t" r="r" b="b"/>
                  <a:pathLst>
                    <a:path w="2636" h="2570" extrusionOk="0">
                      <a:moveTo>
                        <a:pt x="1302" y="1"/>
                      </a:moveTo>
                      <a:cubicBezTo>
                        <a:pt x="601" y="1"/>
                        <a:pt x="1" y="568"/>
                        <a:pt x="1" y="1268"/>
                      </a:cubicBezTo>
                      <a:cubicBezTo>
                        <a:pt x="1" y="2002"/>
                        <a:pt x="601" y="2569"/>
                        <a:pt x="1302" y="2569"/>
                      </a:cubicBezTo>
                      <a:cubicBezTo>
                        <a:pt x="2035" y="2569"/>
                        <a:pt x="2636" y="2002"/>
                        <a:pt x="2636" y="1268"/>
                      </a:cubicBezTo>
                      <a:cubicBezTo>
                        <a:pt x="2636" y="568"/>
                        <a:pt x="2035" y="1"/>
                        <a:pt x="1302" y="1"/>
                      </a:cubicBezTo>
                      <a:close/>
                    </a:path>
                  </a:pathLst>
                </a:cu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789;p43">
                  <a:extLst>
                    <a:ext uri="{FF2B5EF4-FFF2-40B4-BE49-F238E27FC236}">
                      <a16:creationId xmlns:a16="http://schemas.microsoft.com/office/drawing/2014/main" id="{1EA2765C-5C54-405C-A454-56F7419F77DE}"/>
                    </a:ext>
                  </a:extLst>
                </p:cNvPr>
                <p:cNvSpPr/>
                <p:nvPr/>
              </p:nvSpPr>
              <p:spPr>
                <a:xfrm>
                  <a:off x="4428131" y="2580686"/>
                  <a:ext cx="287802" cy="432980"/>
                </a:xfrm>
                <a:custGeom>
                  <a:avLst/>
                  <a:gdLst/>
                  <a:ahLst/>
                  <a:cxnLst/>
                  <a:rect l="l" t="t" r="r" b="b"/>
                  <a:pathLst>
                    <a:path w="4704" h="7076" extrusionOk="0">
                      <a:moveTo>
                        <a:pt x="2428" y="437"/>
                      </a:moveTo>
                      <a:cubicBezTo>
                        <a:pt x="3338" y="437"/>
                        <a:pt x="4138" y="1192"/>
                        <a:pt x="4170" y="2139"/>
                      </a:cubicBezTo>
                      <a:cubicBezTo>
                        <a:pt x="4237" y="3673"/>
                        <a:pt x="2836" y="5675"/>
                        <a:pt x="2369" y="6309"/>
                      </a:cubicBezTo>
                      <a:cubicBezTo>
                        <a:pt x="1869" y="5675"/>
                        <a:pt x="468" y="3673"/>
                        <a:pt x="534" y="2139"/>
                      </a:cubicBezTo>
                      <a:cubicBezTo>
                        <a:pt x="567" y="1192"/>
                        <a:pt x="1335" y="437"/>
                        <a:pt x="2306" y="437"/>
                      </a:cubicBezTo>
                      <a:cubicBezTo>
                        <a:pt x="2327" y="437"/>
                        <a:pt x="2348" y="437"/>
                        <a:pt x="2369" y="438"/>
                      </a:cubicBezTo>
                      <a:cubicBezTo>
                        <a:pt x="2389" y="437"/>
                        <a:pt x="2408" y="437"/>
                        <a:pt x="2428" y="437"/>
                      </a:cubicBezTo>
                      <a:close/>
                      <a:moveTo>
                        <a:pt x="2255" y="1"/>
                      </a:moveTo>
                      <a:cubicBezTo>
                        <a:pt x="1693" y="1"/>
                        <a:pt x="1141" y="229"/>
                        <a:pt x="734" y="604"/>
                      </a:cubicBezTo>
                      <a:cubicBezTo>
                        <a:pt x="301" y="1005"/>
                        <a:pt x="67" y="1538"/>
                        <a:pt x="67" y="2139"/>
                      </a:cubicBezTo>
                      <a:cubicBezTo>
                        <a:pt x="1" y="4174"/>
                        <a:pt x="2069" y="6742"/>
                        <a:pt x="2135" y="6842"/>
                      </a:cubicBezTo>
                      <a:lnTo>
                        <a:pt x="2336" y="7076"/>
                      </a:lnTo>
                      <a:lnTo>
                        <a:pt x="2536" y="6842"/>
                      </a:lnTo>
                      <a:cubicBezTo>
                        <a:pt x="2602" y="6742"/>
                        <a:pt x="4704" y="4174"/>
                        <a:pt x="4604" y="2139"/>
                      </a:cubicBezTo>
                      <a:cubicBezTo>
                        <a:pt x="4571" y="958"/>
                        <a:pt x="3603" y="3"/>
                        <a:pt x="2429" y="3"/>
                      </a:cubicBezTo>
                      <a:cubicBezTo>
                        <a:pt x="2409" y="3"/>
                        <a:pt x="2389" y="3"/>
                        <a:pt x="2369" y="4"/>
                      </a:cubicBezTo>
                      <a:cubicBezTo>
                        <a:pt x="2331" y="2"/>
                        <a:pt x="2293" y="1"/>
                        <a:pt x="225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69" name="CuadroTexto 68">
            <a:extLst>
              <a:ext uri="{FF2B5EF4-FFF2-40B4-BE49-F238E27FC236}">
                <a16:creationId xmlns:a16="http://schemas.microsoft.com/office/drawing/2014/main" id="{D91E82BB-16C9-499F-B7D5-EEDE0F10CE8F}"/>
              </a:ext>
            </a:extLst>
          </p:cNvPr>
          <p:cNvSpPr txBox="1"/>
          <p:nvPr/>
        </p:nvSpPr>
        <p:spPr>
          <a:xfrm>
            <a:off x="3574142" y="5726845"/>
            <a:ext cx="5904773" cy="646331"/>
          </a:xfrm>
          <a:prstGeom prst="rect">
            <a:avLst/>
          </a:prstGeom>
          <a:noFill/>
        </p:spPr>
        <p:txBody>
          <a:bodyPr wrap="square">
            <a:spAutoFit/>
          </a:bodyPr>
          <a:lstStyle/>
          <a:p>
            <a:pPr algn="ctr"/>
            <a:r>
              <a:rPr kumimoji="0" lang="es-MX" sz="12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a:t>
            </a:r>
            <a:r>
              <a:rPr kumimoji="0" lang="es-MX" sz="12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CoIDH</a:t>
            </a:r>
            <a:r>
              <a:rPr kumimoji="0" lang="es-MX" sz="12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Caso </a:t>
            </a:r>
            <a:r>
              <a:rPr kumimoji="0" lang="es-MX" sz="12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Rochac</a:t>
            </a:r>
            <a:r>
              <a:rPr kumimoji="0" lang="es-MX" sz="12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Hernández y otros, Serie C No. 285:209). </a:t>
            </a:r>
          </a:p>
          <a:p>
            <a:pPr algn="ctr"/>
            <a:r>
              <a:rPr kumimoji="0" lang="es-MX" sz="12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En ese mismo sentido se pronunció en el Caso Contreras contra el Salvador (</a:t>
            </a:r>
            <a:r>
              <a:rPr kumimoji="0" lang="es-MX" sz="1200" b="1" i="0" u="none" strike="noStrike" kern="1200" cap="none" spc="0" normalizeH="0" baseline="0" noProof="0" dirty="0" err="1">
                <a:ln>
                  <a:noFill/>
                </a:ln>
                <a:solidFill>
                  <a:srgbClr val="002060"/>
                </a:solidFill>
                <a:effectLst/>
                <a:uLnTx/>
                <a:uFillTx/>
                <a:latin typeface="Arial Narrow" panose="020B0606020202030204" pitchFamily="34" charset="0"/>
                <a:ea typeface="+mn-ea"/>
                <a:cs typeface="+mn-cs"/>
              </a:rPr>
              <a:t>CoIDH</a:t>
            </a:r>
            <a:r>
              <a:rPr kumimoji="0" lang="es-MX" sz="12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rPr>
              <a:t>, Caso Contreras y otros, Serie C No. 232:212)</a:t>
            </a:r>
            <a:endParaRPr lang="es-MX" dirty="0">
              <a:solidFill>
                <a:srgbClr val="002060"/>
              </a:solidFill>
            </a:endParaRPr>
          </a:p>
        </p:txBody>
      </p:sp>
      <p:pic>
        <p:nvPicPr>
          <p:cNvPr id="70" name="Imagen 69">
            <a:extLst>
              <a:ext uri="{FF2B5EF4-FFF2-40B4-BE49-F238E27FC236}">
                <a16:creationId xmlns:a16="http://schemas.microsoft.com/office/drawing/2014/main" id="{D487CF5D-2831-4399-AB44-B5A9BE77F1CF}"/>
              </a:ext>
            </a:extLst>
          </p:cNvPr>
          <p:cNvPicPr>
            <a:picLocks noChangeAspect="1"/>
          </p:cNvPicPr>
          <p:nvPr/>
        </p:nvPicPr>
        <p:blipFill>
          <a:blip r:embed="rId3"/>
          <a:stretch>
            <a:fillRect/>
          </a:stretch>
        </p:blipFill>
        <p:spPr>
          <a:xfrm>
            <a:off x="9325732" y="5510001"/>
            <a:ext cx="2087725" cy="975210"/>
          </a:xfrm>
          <a:prstGeom prst="rect">
            <a:avLst/>
          </a:prstGeom>
        </p:spPr>
      </p:pic>
      <p:pic>
        <p:nvPicPr>
          <p:cNvPr id="71" name="Imagen 70">
            <a:extLst>
              <a:ext uri="{FF2B5EF4-FFF2-40B4-BE49-F238E27FC236}">
                <a16:creationId xmlns:a16="http://schemas.microsoft.com/office/drawing/2014/main" id="{79B6777B-53B8-4671-A232-BAD332B0030A}"/>
              </a:ext>
            </a:extLst>
          </p:cNvPr>
          <p:cNvPicPr>
            <a:picLocks noChangeAspect="1"/>
          </p:cNvPicPr>
          <p:nvPr/>
        </p:nvPicPr>
        <p:blipFill>
          <a:blip r:embed="rId4"/>
          <a:stretch>
            <a:fillRect/>
          </a:stretch>
        </p:blipFill>
        <p:spPr>
          <a:xfrm>
            <a:off x="2623196" y="5057279"/>
            <a:ext cx="988920" cy="1436192"/>
          </a:xfrm>
          <a:prstGeom prst="rect">
            <a:avLst/>
          </a:prstGeom>
        </p:spPr>
      </p:pic>
    </p:spTree>
    <p:extLst>
      <p:ext uri="{BB962C8B-B14F-4D97-AF65-F5344CB8AC3E}">
        <p14:creationId xmlns:p14="http://schemas.microsoft.com/office/powerpoint/2010/main" val="310251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5" name="Google Shape;496;p25">
            <a:extLst>
              <a:ext uri="{FF2B5EF4-FFF2-40B4-BE49-F238E27FC236}">
                <a16:creationId xmlns:a16="http://schemas.microsoft.com/office/drawing/2014/main" id="{66620C79-CEDD-4D92-97EE-DEA588707DE0}"/>
              </a:ext>
            </a:extLst>
          </p:cNvPr>
          <p:cNvSpPr txBox="1">
            <a:spLocks noGrp="1"/>
          </p:cNvSpPr>
          <p:nvPr>
            <p:ph type="title"/>
          </p:nvPr>
        </p:nvSpPr>
        <p:spPr>
          <a:xfrm>
            <a:off x="1961326" y="1424073"/>
            <a:ext cx="8426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7030A0"/>
                </a:solidFill>
                <a:latin typeface="Arial Narrow" panose="020B0606020202030204" pitchFamily="34" charset="0"/>
              </a:rPr>
              <a:t>DAI y su relación con el Derecho de Acceso a la Justicia</a:t>
            </a:r>
            <a:endParaRPr sz="2800" b="1" dirty="0">
              <a:solidFill>
                <a:srgbClr val="7030A0"/>
              </a:solidFill>
              <a:latin typeface="Arial Narrow" panose="020B0606020202030204" pitchFamily="34" charset="0"/>
            </a:endParaRPr>
          </a:p>
        </p:txBody>
      </p:sp>
      <p:grpSp>
        <p:nvGrpSpPr>
          <p:cNvPr id="2" name="Grupo 1">
            <a:extLst>
              <a:ext uri="{FF2B5EF4-FFF2-40B4-BE49-F238E27FC236}">
                <a16:creationId xmlns:a16="http://schemas.microsoft.com/office/drawing/2014/main" id="{78BAF7C6-59DA-4783-B1A4-928FE9CC6D74}"/>
              </a:ext>
            </a:extLst>
          </p:cNvPr>
          <p:cNvGrpSpPr/>
          <p:nvPr/>
        </p:nvGrpSpPr>
        <p:grpSpPr>
          <a:xfrm>
            <a:off x="2542343" y="1996773"/>
            <a:ext cx="8991137" cy="4440946"/>
            <a:chOff x="3178001" y="2073088"/>
            <a:chExt cx="8135038" cy="3798916"/>
          </a:xfrm>
        </p:grpSpPr>
        <p:sp>
          <p:nvSpPr>
            <p:cNvPr id="4" name="CuadroTexto 3">
              <a:extLst>
                <a:ext uri="{FF2B5EF4-FFF2-40B4-BE49-F238E27FC236}">
                  <a16:creationId xmlns:a16="http://schemas.microsoft.com/office/drawing/2014/main" id="{FF07E6AF-8A52-4485-BA48-4CEE2D8793BB}"/>
                </a:ext>
              </a:extLst>
            </p:cNvPr>
            <p:cNvSpPr txBox="1"/>
            <p:nvPr/>
          </p:nvSpPr>
          <p:spPr>
            <a:xfrm>
              <a:off x="8291165" y="4696347"/>
              <a:ext cx="3021874" cy="1175657"/>
            </a:xfrm>
            <a:prstGeom prst="rect">
              <a:avLst/>
            </a:prstGeom>
            <a:solidFill>
              <a:schemeClr val="bg1"/>
            </a:solidFill>
          </p:spPr>
          <p:txBody>
            <a:bodyPr wrap="square" rtlCol="0">
              <a:spAutoFit/>
            </a:bodyPr>
            <a:lstStyle/>
            <a:p>
              <a:endParaRPr lang="es-MX" dirty="0"/>
            </a:p>
          </p:txBody>
        </p:sp>
        <p:grpSp>
          <p:nvGrpSpPr>
            <p:cNvPr id="6" name="Google Shape;497;p25">
              <a:extLst>
                <a:ext uri="{FF2B5EF4-FFF2-40B4-BE49-F238E27FC236}">
                  <a16:creationId xmlns:a16="http://schemas.microsoft.com/office/drawing/2014/main" id="{19EF6D49-46C7-435D-8294-C19F76BEE3B2}"/>
                </a:ext>
              </a:extLst>
            </p:cNvPr>
            <p:cNvGrpSpPr/>
            <p:nvPr/>
          </p:nvGrpSpPr>
          <p:grpSpPr>
            <a:xfrm>
              <a:off x="3178001" y="3669595"/>
              <a:ext cx="4032539" cy="1385400"/>
              <a:chOff x="1575625" y="2502647"/>
              <a:chExt cx="4032539" cy="1385400"/>
            </a:xfrm>
          </p:grpSpPr>
          <p:grpSp>
            <p:nvGrpSpPr>
              <p:cNvPr id="7" name="Google Shape;498;p25">
                <a:extLst>
                  <a:ext uri="{FF2B5EF4-FFF2-40B4-BE49-F238E27FC236}">
                    <a16:creationId xmlns:a16="http://schemas.microsoft.com/office/drawing/2014/main" id="{A0364D7B-C619-4096-B411-671AABEA8CDA}"/>
                  </a:ext>
                </a:extLst>
              </p:cNvPr>
              <p:cNvGrpSpPr/>
              <p:nvPr/>
            </p:nvGrpSpPr>
            <p:grpSpPr>
              <a:xfrm>
                <a:off x="1575625" y="2502647"/>
                <a:ext cx="4032539" cy="1385400"/>
                <a:chOff x="1575625" y="2578875"/>
                <a:chExt cx="4032539" cy="1385400"/>
              </a:xfrm>
            </p:grpSpPr>
            <p:sp>
              <p:nvSpPr>
                <p:cNvPr id="11" name="Google Shape;499;p25">
                  <a:extLst>
                    <a:ext uri="{FF2B5EF4-FFF2-40B4-BE49-F238E27FC236}">
                      <a16:creationId xmlns:a16="http://schemas.microsoft.com/office/drawing/2014/main" id="{5A253B13-BB59-4A18-B3D3-58D473541408}"/>
                    </a:ext>
                  </a:extLst>
                </p:cNvPr>
                <p:cNvSpPr/>
                <p:nvPr/>
              </p:nvSpPr>
              <p:spPr>
                <a:xfrm rot="5400000">
                  <a:off x="3324460" y="1667454"/>
                  <a:ext cx="1358094" cy="3209315"/>
                </a:xfrm>
                <a:prstGeom prst="triangle">
                  <a:avLst>
                    <a:gd name="adj" fmla="val 50000"/>
                  </a:avLst>
                </a:prstGeom>
                <a:gradFill>
                  <a:gsLst>
                    <a:gs pos="0">
                      <a:schemeClr val="accent5"/>
                    </a:gs>
                    <a:gs pos="100000">
                      <a:srgbClr val="FAAE5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0;p25">
                  <a:extLst>
                    <a:ext uri="{FF2B5EF4-FFF2-40B4-BE49-F238E27FC236}">
                      <a16:creationId xmlns:a16="http://schemas.microsoft.com/office/drawing/2014/main" id="{8603D19E-DAD8-48AF-93E1-FD235840BE83}"/>
                    </a:ext>
                  </a:extLst>
                </p:cNvPr>
                <p:cNvSpPr/>
                <p:nvPr/>
              </p:nvSpPr>
              <p:spPr>
                <a:xfrm>
                  <a:off x="1575625" y="2578875"/>
                  <a:ext cx="1385400" cy="1385400"/>
                </a:xfrm>
                <a:prstGeom prst="ellipse">
                  <a:avLst/>
                </a:prstGeom>
                <a:gradFill>
                  <a:gsLst>
                    <a:gs pos="0">
                      <a:schemeClr val="accent5"/>
                    </a:gs>
                    <a:gs pos="100000">
                      <a:srgbClr val="FAAE5B"/>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501;p25">
                <a:extLst>
                  <a:ext uri="{FF2B5EF4-FFF2-40B4-BE49-F238E27FC236}">
                    <a16:creationId xmlns:a16="http://schemas.microsoft.com/office/drawing/2014/main" id="{358B9541-2F4B-4A3C-9796-98329F1C4267}"/>
                  </a:ext>
                </a:extLst>
              </p:cNvPr>
              <p:cNvSpPr/>
              <p:nvPr/>
            </p:nvSpPr>
            <p:spPr>
              <a:xfrm>
                <a:off x="2034300" y="2861300"/>
                <a:ext cx="3057000" cy="668100"/>
              </a:xfrm>
              <a:prstGeom prst="roundRect">
                <a:avLst>
                  <a:gd name="adj" fmla="val 50000"/>
                </a:avLst>
              </a:prstGeom>
              <a:solidFill>
                <a:srgbClr val="F3F3F3"/>
              </a:solidFill>
              <a:ln>
                <a:noFill/>
              </a:ln>
              <a:effectLst>
                <a:outerShdw blurRad="114300" dist="85725" dir="384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2;p25">
                <a:extLst>
                  <a:ext uri="{FF2B5EF4-FFF2-40B4-BE49-F238E27FC236}">
                    <a16:creationId xmlns:a16="http://schemas.microsoft.com/office/drawing/2014/main" id="{55FC2AD8-FC76-44F3-A6A4-F643DAA1C30B}"/>
                  </a:ext>
                </a:extLst>
              </p:cNvPr>
              <p:cNvSpPr/>
              <p:nvPr/>
            </p:nvSpPr>
            <p:spPr>
              <a:xfrm>
                <a:off x="1792675" y="2720234"/>
                <a:ext cx="951300" cy="951300"/>
              </a:xfrm>
              <a:prstGeom prst="ellipse">
                <a:avLst/>
              </a:prstGeom>
              <a:solidFill>
                <a:srgbClr val="F3F3F3"/>
              </a:solidFill>
              <a:ln>
                <a:noFill/>
              </a:ln>
              <a:effectLst>
                <a:outerShdw blurRad="114300" dist="85725" dir="384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03;p25">
              <a:extLst>
                <a:ext uri="{FF2B5EF4-FFF2-40B4-BE49-F238E27FC236}">
                  <a16:creationId xmlns:a16="http://schemas.microsoft.com/office/drawing/2014/main" id="{2D9E54DF-6111-4FCA-AE44-EC91708C2416}"/>
                </a:ext>
              </a:extLst>
            </p:cNvPr>
            <p:cNvGrpSpPr/>
            <p:nvPr/>
          </p:nvGrpSpPr>
          <p:grpSpPr>
            <a:xfrm>
              <a:off x="3178001" y="2073088"/>
              <a:ext cx="4032539" cy="1385400"/>
              <a:chOff x="1575625" y="906140"/>
              <a:chExt cx="4032539" cy="1385400"/>
            </a:xfrm>
          </p:grpSpPr>
          <p:grpSp>
            <p:nvGrpSpPr>
              <p:cNvPr id="14" name="Google Shape;504;p25">
                <a:extLst>
                  <a:ext uri="{FF2B5EF4-FFF2-40B4-BE49-F238E27FC236}">
                    <a16:creationId xmlns:a16="http://schemas.microsoft.com/office/drawing/2014/main" id="{D00F3BF5-9E98-4F00-8EB5-B1C5CDE6C2D7}"/>
                  </a:ext>
                </a:extLst>
              </p:cNvPr>
              <p:cNvGrpSpPr/>
              <p:nvPr/>
            </p:nvGrpSpPr>
            <p:grpSpPr>
              <a:xfrm>
                <a:off x="1575625" y="906140"/>
                <a:ext cx="4032539" cy="1385400"/>
                <a:chOff x="1575625" y="2578875"/>
                <a:chExt cx="4032539" cy="1385400"/>
              </a:xfrm>
            </p:grpSpPr>
            <p:sp>
              <p:nvSpPr>
                <p:cNvPr id="17" name="Google Shape;505;p25">
                  <a:extLst>
                    <a:ext uri="{FF2B5EF4-FFF2-40B4-BE49-F238E27FC236}">
                      <a16:creationId xmlns:a16="http://schemas.microsoft.com/office/drawing/2014/main" id="{89DF2A81-CBFE-4BBE-8F7A-5025D38E9769}"/>
                    </a:ext>
                  </a:extLst>
                </p:cNvPr>
                <p:cNvSpPr/>
                <p:nvPr/>
              </p:nvSpPr>
              <p:spPr>
                <a:xfrm rot="5400000">
                  <a:off x="3324414" y="1667414"/>
                  <a:ext cx="1358100" cy="3209400"/>
                </a:xfrm>
                <a:prstGeom prst="triangle">
                  <a:avLst>
                    <a:gd name="adj" fmla="val 50000"/>
                  </a:avLst>
                </a:prstGeom>
                <a:gradFill>
                  <a:gsLst>
                    <a:gs pos="0">
                      <a:schemeClr val="dk2"/>
                    </a:gs>
                    <a:gs pos="100000">
                      <a:srgbClr val="DC6A4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6;p25">
                  <a:extLst>
                    <a:ext uri="{FF2B5EF4-FFF2-40B4-BE49-F238E27FC236}">
                      <a16:creationId xmlns:a16="http://schemas.microsoft.com/office/drawing/2014/main" id="{3FD3EE40-86BA-4132-B1F2-F641313B909A}"/>
                    </a:ext>
                  </a:extLst>
                </p:cNvPr>
                <p:cNvSpPr/>
                <p:nvPr/>
              </p:nvSpPr>
              <p:spPr>
                <a:xfrm>
                  <a:off x="1575625" y="2578875"/>
                  <a:ext cx="1385400" cy="13854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507;p25">
                <a:extLst>
                  <a:ext uri="{FF2B5EF4-FFF2-40B4-BE49-F238E27FC236}">
                    <a16:creationId xmlns:a16="http://schemas.microsoft.com/office/drawing/2014/main" id="{20B86244-CE97-4AF2-B7B0-A49C33E5A631}"/>
                  </a:ext>
                </a:extLst>
              </p:cNvPr>
              <p:cNvSpPr/>
              <p:nvPr/>
            </p:nvSpPr>
            <p:spPr>
              <a:xfrm>
                <a:off x="2034300" y="1247650"/>
                <a:ext cx="3057000" cy="668100"/>
              </a:xfrm>
              <a:prstGeom prst="roundRect">
                <a:avLst>
                  <a:gd name="adj" fmla="val 50000"/>
                </a:avLst>
              </a:prstGeom>
              <a:solidFill>
                <a:srgbClr val="F3F3F3"/>
              </a:solidFill>
              <a:ln>
                <a:noFill/>
              </a:ln>
              <a:effectLst>
                <a:outerShdw blurRad="114300" dist="85725" dir="384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8;p25">
                <a:extLst>
                  <a:ext uri="{FF2B5EF4-FFF2-40B4-BE49-F238E27FC236}">
                    <a16:creationId xmlns:a16="http://schemas.microsoft.com/office/drawing/2014/main" id="{CD88BCD9-01FD-4B14-9775-41F8FEAB5B0C}"/>
                  </a:ext>
                </a:extLst>
              </p:cNvPr>
              <p:cNvSpPr/>
              <p:nvPr/>
            </p:nvSpPr>
            <p:spPr>
              <a:xfrm>
                <a:off x="1792675" y="1123728"/>
                <a:ext cx="951300" cy="951300"/>
              </a:xfrm>
              <a:prstGeom prst="ellipse">
                <a:avLst/>
              </a:prstGeom>
              <a:solidFill>
                <a:srgbClr val="F3F3F3"/>
              </a:solidFill>
              <a:ln>
                <a:noFill/>
              </a:ln>
              <a:effectLst>
                <a:outerShdw blurRad="114300" dist="85725" dir="384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09;p25">
              <a:extLst>
                <a:ext uri="{FF2B5EF4-FFF2-40B4-BE49-F238E27FC236}">
                  <a16:creationId xmlns:a16="http://schemas.microsoft.com/office/drawing/2014/main" id="{00B9C72E-574A-4AE2-8EF0-F90CF1E36CDD}"/>
                </a:ext>
              </a:extLst>
            </p:cNvPr>
            <p:cNvGrpSpPr/>
            <p:nvPr/>
          </p:nvGrpSpPr>
          <p:grpSpPr>
            <a:xfrm>
              <a:off x="5608901" y="2871342"/>
              <a:ext cx="4032539" cy="1385400"/>
              <a:chOff x="4006525" y="1704394"/>
              <a:chExt cx="4032539" cy="1385400"/>
            </a:xfrm>
          </p:grpSpPr>
          <p:grpSp>
            <p:nvGrpSpPr>
              <p:cNvPr id="20" name="Google Shape;510;p25">
                <a:extLst>
                  <a:ext uri="{FF2B5EF4-FFF2-40B4-BE49-F238E27FC236}">
                    <a16:creationId xmlns:a16="http://schemas.microsoft.com/office/drawing/2014/main" id="{3A5A8402-7728-48E2-83AF-C11059FA8B36}"/>
                  </a:ext>
                </a:extLst>
              </p:cNvPr>
              <p:cNvGrpSpPr/>
              <p:nvPr/>
            </p:nvGrpSpPr>
            <p:grpSpPr>
              <a:xfrm flipH="1">
                <a:off x="4006525" y="1704394"/>
                <a:ext cx="4032539" cy="1385400"/>
                <a:chOff x="1575625" y="2578875"/>
                <a:chExt cx="4032539" cy="1385400"/>
              </a:xfrm>
            </p:grpSpPr>
            <p:sp>
              <p:nvSpPr>
                <p:cNvPr id="23" name="Google Shape;511;p25">
                  <a:extLst>
                    <a:ext uri="{FF2B5EF4-FFF2-40B4-BE49-F238E27FC236}">
                      <a16:creationId xmlns:a16="http://schemas.microsoft.com/office/drawing/2014/main" id="{3059A9EF-9E40-47A8-848D-25B2DEFEA0D2}"/>
                    </a:ext>
                  </a:extLst>
                </p:cNvPr>
                <p:cNvSpPr/>
                <p:nvPr/>
              </p:nvSpPr>
              <p:spPr>
                <a:xfrm rot="5400000">
                  <a:off x="3324414" y="1667414"/>
                  <a:ext cx="1358100" cy="3209400"/>
                </a:xfrm>
                <a:prstGeom prst="triangle">
                  <a:avLst>
                    <a:gd name="adj" fmla="val 50000"/>
                  </a:avLst>
                </a:prstGeom>
                <a:gradFill>
                  <a:gsLst>
                    <a:gs pos="0">
                      <a:schemeClr val="accent2"/>
                    </a:gs>
                    <a:gs pos="100000">
                      <a:srgbClr val="7E567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2;p25">
                  <a:extLst>
                    <a:ext uri="{FF2B5EF4-FFF2-40B4-BE49-F238E27FC236}">
                      <a16:creationId xmlns:a16="http://schemas.microsoft.com/office/drawing/2014/main" id="{38972504-0DCB-458A-9F4B-5BF2088DBEAA}"/>
                    </a:ext>
                  </a:extLst>
                </p:cNvPr>
                <p:cNvSpPr/>
                <p:nvPr/>
              </p:nvSpPr>
              <p:spPr>
                <a:xfrm>
                  <a:off x="1575625" y="2578875"/>
                  <a:ext cx="1385400" cy="1385400"/>
                </a:xfrm>
                <a:prstGeom prst="ellipse">
                  <a:avLst/>
                </a:prstGeom>
                <a:gradFill>
                  <a:gsLst>
                    <a:gs pos="0">
                      <a:schemeClr val="accent2"/>
                    </a:gs>
                    <a:gs pos="100000">
                      <a:srgbClr val="7E567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513;p25">
                <a:extLst>
                  <a:ext uri="{FF2B5EF4-FFF2-40B4-BE49-F238E27FC236}">
                    <a16:creationId xmlns:a16="http://schemas.microsoft.com/office/drawing/2014/main" id="{22671A58-FD4C-4260-B8C3-6C9823B44C33}"/>
                  </a:ext>
                </a:extLst>
              </p:cNvPr>
              <p:cNvSpPr/>
              <p:nvPr/>
            </p:nvSpPr>
            <p:spPr>
              <a:xfrm>
                <a:off x="4406700" y="2063575"/>
                <a:ext cx="3057000" cy="668100"/>
              </a:xfrm>
              <a:prstGeom prst="roundRect">
                <a:avLst>
                  <a:gd name="adj" fmla="val 50000"/>
                </a:avLst>
              </a:prstGeom>
              <a:solidFill>
                <a:srgbClr val="F3F3F3"/>
              </a:solidFill>
              <a:ln>
                <a:noFill/>
              </a:ln>
              <a:effectLst>
                <a:outerShdw blurRad="114300" dist="85725" dir="82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4;p25">
                <a:extLst>
                  <a:ext uri="{FF2B5EF4-FFF2-40B4-BE49-F238E27FC236}">
                    <a16:creationId xmlns:a16="http://schemas.microsoft.com/office/drawing/2014/main" id="{4960E626-2A0A-4570-A5DB-7A7BC7A44514}"/>
                  </a:ext>
                </a:extLst>
              </p:cNvPr>
              <p:cNvSpPr/>
              <p:nvPr/>
            </p:nvSpPr>
            <p:spPr>
              <a:xfrm flipH="1">
                <a:off x="6870714" y="1921981"/>
                <a:ext cx="951300" cy="951300"/>
              </a:xfrm>
              <a:prstGeom prst="ellipse">
                <a:avLst/>
              </a:prstGeom>
              <a:solidFill>
                <a:srgbClr val="F3F3F3"/>
              </a:solidFill>
              <a:ln>
                <a:noFill/>
              </a:ln>
              <a:effectLst>
                <a:outerShdw blurRad="114300" dist="85725" dir="82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515;p25">
              <a:extLst>
                <a:ext uri="{FF2B5EF4-FFF2-40B4-BE49-F238E27FC236}">
                  <a16:creationId xmlns:a16="http://schemas.microsoft.com/office/drawing/2014/main" id="{9C4E1E5B-F7CE-45D5-8B1A-DF29FC2892A4}"/>
                </a:ext>
              </a:extLst>
            </p:cNvPr>
            <p:cNvGrpSpPr/>
            <p:nvPr/>
          </p:nvGrpSpPr>
          <p:grpSpPr>
            <a:xfrm>
              <a:off x="5608901" y="4467848"/>
              <a:ext cx="4032539" cy="1385400"/>
              <a:chOff x="4006525" y="3300900"/>
              <a:chExt cx="4032539" cy="1385400"/>
            </a:xfrm>
          </p:grpSpPr>
          <p:grpSp>
            <p:nvGrpSpPr>
              <p:cNvPr id="26" name="Google Shape;516;p25">
                <a:extLst>
                  <a:ext uri="{FF2B5EF4-FFF2-40B4-BE49-F238E27FC236}">
                    <a16:creationId xmlns:a16="http://schemas.microsoft.com/office/drawing/2014/main" id="{B78811F4-F8D2-4A23-B9D8-4F9B99FD4359}"/>
                  </a:ext>
                </a:extLst>
              </p:cNvPr>
              <p:cNvGrpSpPr/>
              <p:nvPr/>
            </p:nvGrpSpPr>
            <p:grpSpPr>
              <a:xfrm flipH="1">
                <a:off x="4006525" y="3300900"/>
                <a:ext cx="4032539" cy="1385400"/>
                <a:chOff x="1575625" y="2578875"/>
                <a:chExt cx="4032539" cy="1385400"/>
              </a:xfrm>
            </p:grpSpPr>
            <p:sp>
              <p:nvSpPr>
                <p:cNvPr id="29" name="Google Shape;517;p25">
                  <a:extLst>
                    <a:ext uri="{FF2B5EF4-FFF2-40B4-BE49-F238E27FC236}">
                      <a16:creationId xmlns:a16="http://schemas.microsoft.com/office/drawing/2014/main" id="{D1C0396E-018A-4D38-802B-41EA679CB94C}"/>
                    </a:ext>
                  </a:extLst>
                </p:cNvPr>
                <p:cNvSpPr/>
                <p:nvPr/>
              </p:nvSpPr>
              <p:spPr>
                <a:xfrm rot="5400000">
                  <a:off x="3324414" y="1667414"/>
                  <a:ext cx="1358100" cy="3209400"/>
                </a:xfrm>
                <a:prstGeom prst="triangle">
                  <a:avLst>
                    <a:gd name="adj" fmla="val 50000"/>
                  </a:avLst>
                </a:prstGeom>
                <a:gradFill>
                  <a:gsLst>
                    <a:gs pos="0">
                      <a:schemeClr val="accent4"/>
                    </a:gs>
                    <a:gs pos="100000">
                      <a:srgbClr val="57A4A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8;p25">
                  <a:extLst>
                    <a:ext uri="{FF2B5EF4-FFF2-40B4-BE49-F238E27FC236}">
                      <a16:creationId xmlns:a16="http://schemas.microsoft.com/office/drawing/2014/main" id="{7638624F-2B3E-45B2-933C-DB5B2705CBE1}"/>
                    </a:ext>
                  </a:extLst>
                </p:cNvPr>
                <p:cNvSpPr/>
                <p:nvPr/>
              </p:nvSpPr>
              <p:spPr>
                <a:xfrm>
                  <a:off x="1575625" y="2578875"/>
                  <a:ext cx="1385400" cy="1385400"/>
                </a:xfrm>
                <a:prstGeom prst="ellipse">
                  <a:avLst/>
                </a:prstGeom>
                <a:gradFill>
                  <a:gsLst>
                    <a:gs pos="0">
                      <a:schemeClr val="accent4"/>
                    </a:gs>
                    <a:gs pos="100000">
                      <a:srgbClr val="57A4A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519;p25">
                <a:extLst>
                  <a:ext uri="{FF2B5EF4-FFF2-40B4-BE49-F238E27FC236}">
                    <a16:creationId xmlns:a16="http://schemas.microsoft.com/office/drawing/2014/main" id="{14932763-261F-4404-8DBC-9B16D64DA4DF}"/>
                  </a:ext>
                </a:extLst>
              </p:cNvPr>
              <p:cNvSpPr/>
              <p:nvPr/>
            </p:nvSpPr>
            <p:spPr>
              <a:xfrm>
                <a:off x="4406700" y="3659025"/>
                <a:ext cx="3057000" cy="668100"/>
              </a:xfrm>
              <a:prstGeom prst="roundRect">
                <a:avLst>
                  <a:gd name="adj" fmla="val 50000"/>
                </a:avLst>
              </a:prstGeom>
              <a:solidFill>
                <a:srgbClr val="F3F3F3"/>
              </a:solidFill>
              <a:ln>
                <a:noFill/>
              </a:ln>
              <a:effectLst>
                <a:outerShdw blurRad="114300" dist="85725" dir="82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0;p25">
                <a:extLst>
                  <a:ext uri="{FF2B5EF4-FFF2-40B4-BE49-F238E27FC236}">
                    <a16:creationId xmlns:a16="http://schemas.microsoft.com/office/drawing/2014/main" id="{41AC52A3-B320-481F-9688-EE6718D8E39A}"/>
                  </a:ext>
                </a:extLst>
              </p:cNvPr>
              <p:cNvSpPr/>
              <p:nvPr/>
            </p:nvSpPr>
            <p:spPr>
              <a:xfrm flipH="1">
                <a:off x="6870714" y="3518488"/>
                <a:ext cx="951300" cy="951300"/>
              </a:xfrm>
              <a:prstGeom prst="ellipse">
                <a:avLst/>
              </a:prstGeom>
              <a:solidFill>
                <a:srgbClr val="F3F3F3"/>
              </a:solidFill>
              <a:ln>
                <a:noFill/>
              </a:ln>
              <a:effectLst>
                <a:outerShdw blurRad="114300" dist="85725" dir="8220000"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521;p25">
              <a:extLst>
                <a:ext uri="{FF2B5EF4-FFF2-40B4-BE49-F238E27FC236}">
                  <a16:creationId xmlns:a16="http://schemas.microsoft.com/office/drawing/2014/main" id="{3DBF2655-92FC-4A46-B529-49FCD076D2F5}"/>
                </a:ext>
              </a:extLst>
            </p:cNvPr>
            <p:cNvGrpSpPr/>
            <p:nvPr/>
          </p:nvGrpSpPr>
          <p:grpSpPr>
            <a:xfrm>
              <a:off x="3707076" y="2579614"/>
              <a:ext cx="327261" cy="372354"/>
              <a:chOff x="1529350" y="258825"/>
              <a:chExt cx="423475" cy="481825"/>
            </a:xfrm>
          </p:grpSpPr>
          <p:sp>
            <p:nvSpPr>
              <p:cNvPr id="32" name="Google Shape;522;p25">
                <a:extLst>
                  <a:ext uri="{FF2B5EF4-FFF2-40B4-BE49-F238E27FC236}">
                    <a16:creationId xmlns:a16="http://schemas.microsoft.com/office/drawing/2014/main" id="{CC69B9CE-C506-40B9-9524-1256BDEFEE02}"/>
                  </a:ext>
                </a:extLst>
              </p:cNvPr>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523;p25">
                <a:extLst>
                  <a:ext uri="{FF2B5EF4-FFF2-40B4-BE49-F238E27FC236}">
                    <a16:creationId xmlns:a16="http://schemas.microsoft.com/office/drawing/2014/main" id="{A90A1B30-05C3-45F1-AF81-7E6E3C9CF2E6}"/>
                  </a:ext>
                </a:extLst>
              </p:cNvPr>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4" name="Google Shape;524;p25">
              <a:extLst>
                <a:ext uri="{FF2B5EF4-FFF2-40B4-BE49-F238E27FC236}">
                  <a16:creationId xmlns:a16="http://schemas.microsoft.com/office/drawing/2014/main" id="{B9FAD661-7F4B-4935-9471-4CAFA7B68AA4}"/>
                </a:ext>
              </a:extLst>
            </p:cNvPr>
            <p:cNvGrpSpPr/>
            <p:nvPr/>
          </p:nvGrpSpPr>
          <p:grpSpPr>
            <a:xfrm>
              <a:off x="3682051" y="4176633"/>
              <a:ext cx="377300" cy="372374"/>
              <a:chOff x="6232000" y="1435050"/>
              <a:chExt cx="488225" cy="481850"/>
            </a:xfrm>
          </p:grpSpPr>
          <p:sp>
            <p:nvSpPr>
              <p:cNvPr id="35" name="Google Shape;525;p25">
                <a:extLst>
                  <a:ext uri="{FF2B5EF4-FFF2-40B4-BE49-F238E27FC236}">
                    <a16:creationId xmlns:a16="http://schemas.microsoft.com/office/drawing/2014/main" id="{BB484164-BD20-4C22-9B13-B6017712043A}"/>
                  </a:ext>
                </a:extLst>
              </p:cNvPr>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526;p25">
                <a:extLst>
                  <a:ext uri="{FF2B5EF4-FFF2-40B4-BE49-F238E27FC236}">
                    <a16:creationId xmlns:a16="http://schemas.microsoft.com/office/drawing/2014/main" id="{02F92383-3CA9-41F3-A0BA-76FB6740F9AC}"/>
                  </a:ext>
                </a:extLst>
              </p:cNvPr>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527;p25">
                <a:extLst>
                  <a:ext uri="{FF2B5EF4-FFF2-40B4-BE49-F238E27FC236}">
                    <a16:creationId xmlns:a16="http://schemas.microsoft.com/office/drawing/2014/main" id="{3ED878C7-CC72-4B69-A141-2B669A7B8130}"/>
                  </a:ext>
                </a:extLst>
              </p:cNvPr>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 name="Google Shape;528;p25">
                <a:extLst>
                  <a:ext uri="{FF2B5EF4-FFF2-40B4-BE49-F238E27FC236}">
                    <a16:creationId xmlns:a16="http://schemas.microsoft.com/office/drawing/2014/main" id="{8A943AD8-856C-4427-A9CF-AC37F87E9CE6}"/>
                  </a:ext>
                </a:extLst>
              </p:cNvPr>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 name="Google Shape;529;p25">
                <a:extLst>
                  <a:ext uri="{FF2B5EF4-FFF2-40B4-BE49-F238E27FC236}">
                    <a16:creationId xmlns:a16="http://schemas.microsoft.com/office/drawing/2014/main" id="{8C8B3C94-7D09-4092-A411-2B8DF987CB90}"/>
                  </a:ext>
                </a:extLst>
              </p:cNvPr>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0" name="Google Shape;530;p25">
              <a:extLst>
                <a:ext uri="{FF2B5EF4-FFF2-40B4-BE49-F238E27FC236}">
                  <a16:creationId xmlns:a16="http://schemas.microsoft.com/office/drawing/2014/main" id="{A5458615-39FF-4662-BC81-62EE267A7C37}"/>
                </a:ext>
              </a:extLst>
            </p:cNvPr>
            <p:cNvGrpSpPr/>
            <p:nvPr/>
          </p:nvGrpSpPr>
          <p:grpSpPr>
            <a:xfrm>
              <a:off x="8765687" y="4992459"/>
              <a:ext cx="366133" cy="337269"/>
              <a:chOff x="2682350" y="2643425"/>
              <a:chExt cx="473775" cy="436425"/>
            </a:xfrm>
          </p:grpSpPr>
          <p:sp>
            <p:nvSpPr>
              <p:cNvPr id="41" name="Google Shape;531;p25">
                <a:extLst>
                  <a:ext uri="{FF2B5EF4-FFF2-40B4-BE49-F238E27FC236}">
                    <a16:creationId xmlns:a16="http://schemas.microsoft.com/office/drawing/2014/main" id="{9E9ED7E0-0CE4-4F1A-A98B-0F0A8CD8281D}"/>
                  </a:ext>
                </a:extLst>
              </p:cNvPr>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 name="Google Shape;532;p25">
                <a:extLst>
                  <a:ext uri="{FF2B5EF4-FFF2-40B4-BE49-F238E27FC236}">
                    <a16:creationId xmlns:a16="http://schemas.microsoft.com/office/drawing/2014/main" id="{1DC15F87-7DAA-4CC6-8DCC-90E2586F7962}"/>
                  </a:ext>
                </a:extLst>
              </p:cNvPr>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 name="Google Shape;533;p25">
                <a:extLst>
                  <a:ext uri="{FF2B5EF4-FFF2-40B4-BE49-F238E27FC236}">
                    <a16:creationId xmlns:a16="http://schemas.microsoft.com/office/drawing/2014/main" id="{D28E904D-19CD-42B5-B680-2A9FC58DCA8A}"/>
                  </a:ext>
                </a:extLst>
              </p:cNvPr>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 name="Google Shape;534;p25">
                <a:extLst>
                  <a:ext uri="{FF2B5EF4-FFF2-40B4-BE49-F238E27FC236}">
                    <a16:creationId xmlns:a16="http://schemas.microsoft.com/office/drawing/2014/main" id="{518D55D4-7C9B-443C-A050-1E9D12FE0402}"/>
                  </a:ext>
                </a:extLst>
              </p:cNvPr>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5" name="Google Shape;535;p25">
                <a:extLst>
                  <a:ext uri="{FF2B5EF4-FFF2-40B4-BE49-F238E27FC236}">
                    <a16:creationId xmlns:a16="http://schemas.microsoft.com/office/drawing/2014/main" id="{C761156E-83D7-45F2-9C00-E959DD228E26}"/>
                  </a:ext>
                </a:extLst>
              </p:cNvPr>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 name="Google Shape;536;p25">
                <a:extLst>
                  <a:ext uri="{FF2B5EF4-FFF2-40B4-BE49-F238E27FC236}">
                    <a16:creationId xmlns:a16="http://schemas.microsoft.com/office/drawing/2014/main" id="{D3B42985-AB67-4307-B0E3-9B3B9E6C6379}"/>
                  </a:ext>
                </a:extLst>
              </p:cNvPr>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 name="Google Shape;537;p25">
                <a:extLst>
                  <a:ext uri="{FF2B5EF4-FFF2-40B4-BE49-F238E27FC236}">
                    <a16:creationId xmlns:a16="http://schemas.microsoft.com/office/drawing/2014/main" id="{73ADCC0F-4B72-42F3-9133-673A5D564DE7}"/>
                  </a:ext>
                </a:extLst>
              </p:cNvPr>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 name="Google Shape;538;p25">
              <a:extLst>
                <a:ext uri="{FF2B5EF4-FFF2-40B4-BE49-F238E27FC236}">
                  <a16:creationId xmlns:a16="http://schemas.microsoft.com/office/drawing/2014/main" id="{80706D53-9654-4C0D-BF9E-CC58F1ACF7EA}"/>
                </a:ext>
              </a:extLst>
            </p:cNvPr>
            <p:cNvGrpSpPr/>
            <p:nvPr/>
          </p:nvGrpSpPr>
          <p:grpSpPr>
            <a:xfrm>
              <a:off x="8760740" y="3379131"/>
              <a:ext cx="376006" cy="370886"/>
              <a:chOff x="2084100" y="4400250"/>
              <a:chExt cx="486550" cy="479925"/>
            </a:xfrm>
          </p:grpSpPr>
          <p:sp>
            <p:nvSpPr>
              <p:cNvPr id="49" name="Google Shape;539;p25">
                <a:extLst>
                  <a:ext uri="{FF2B5EF4-FFF2-40B4-BE49-F238E27FC236}">
                    <a16:creationId xmlns:a16="http://schemas.microsoft.com/office/drawing/2014/main" id="{346FCF02-57EF-401C-80A4-B6DA4BD9A1BF}"/>
                  </a:ext>
                </a:extLst>
              </p:cNvPr>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 name="Google Shape;540;p25">
                <a:extLst>
                  <a:ext uri="{FF2B5EF4-FFF2-40B4-BE49-F238E27FC236}">
                    <a16:creationId xmlns:a16="http://schemas.microsoft.com/office/drawing/2014/main" id="{824B24EF-681A-43B6-9457-5AFD7E9BC2D7}"/>
                  </a:ext>
                </a:extLst>
              </p:cNvPr>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 name="Google Shape;541;p25">
                <a:extLst>
                  <a:ext uri="{FF2B5EF4-FFF2-40B4-BE49-F238E27FC236}">
                    <a16:creationId xmlns:a16="http://schemas.microsoft.com/office/drawing/2014/main" id="{2CC06BB3-0A73-4C2D-B021-2FB655D7C74F}"/>
                  </a:ext>
                </a:extLst>
              </p:cNvPr>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2" name="Google Shape;542;p25">
                <a:extLst>
                  <a:ext uri="{FF2B5EF4-FFF2-40B4-BE49-F238E27FC236}">
                    <a16:creationId xmlns:a16="http://schemas.microsoft.com/office/drawing/2014/main" id="{FE6841A1-F67E-4BC6-BE68-E904B38C0F2D}"/>
                  </a:ext>
                </a:extLst>
              </p:cNvPr>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3" name="Google Shape;543;p25">
                <a:extLst>
                  <a:ext uri="{FF2B5EF4-FFF2-40B4-BE49-F238E27FC236}">
                    <a16:creationId xmlns:a16="http://schemas.microsoft.com/office/drawing/2014/main" id="{F8ED5E48-34A2-431D-BFEA-0FC551D974F0}"/>
                  </a:ext>
                </a:extLst>
              </p:cNvPr>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4" name="Google Shape;544;p25">
                <a:extLst>
                  <a:ext uri="{FF2B5EF4-FFF2-40B4-BE49-F238E27FC236}">
                    <a16:creationId xmlns:a16="http://schemas.microsoft.com/office/drawing/2014/main" id="{0F7F16A6-9BB0-43CA-93BC-AE6C61D94C02}"/>
                  </a:ext>
                </a:extLst>
              </p:cNvPr>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6" name="Google Shape;546;p25">
              <a:extLst>
                <a:ext uri="{FF2B5EF4-FFF2-40B4-BE49-F238E27FC236}">
                  <a16:creationId xmlns:a16="http://schemas.microsoft.com/office/drawing/2014/main" id="{70661DA9-BC6F-46BE-856B-46F143205FAD}"/>
                </a:ext>
              </a:extLst>
            </p:cNvPr>
            <p:cNvSpPr txBox="1"/>
            <p:nvPr/>
          </p:nvSpPr>
          <p:spPr>
            <a:xfrm>
              <a:off x="4301390" y="2411482"/>
              <a:ext cx="2417727" cy="6479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latin typeface="Arial Narrow" panose="020B0606020202030204" pitchFamily="34" charset="0"/>
                  <a:ea typeface="Roboto"/>
                  <a:cs typeface="Roboto"/>
                  <a:sym typeface="Roboto"/>
                </a:rPr>
                <a:t>La publicidad del proceso para proscribir la justicia secreta, sujeta a escrutinio de las partes y del público</a:t>
              </a:r>
              <a:endParaRPr sz="1200" b="1" dirty="0">
                <a:latin typeface="Arial Narrow" panose="020B0606020202030204" pitchFamily="34" charset="0"/>
                <a:ea typeface="Roboto"/>
                <a:cs typeface="Roboto"/>
                <a:sym typeface="Roboto"/>
              </a:endParaRPr>
            </a:p>
          </p:txBody>
        </p:sp>
        <p:sp>
          <p:nvSpPr>
            <p:cNvPr id="59" name="Google Shape;549;p25">
              <a:extLst>
                <a:ext uri="{FF2B5EF4-FFF2-40B4-BE49-F238E27FC236}">
                  <a16:creationId xmlns:a16="http://schemas.microsoft.com/office/drawing/2014/main" id="{FFF5EBC5-BEDE-4B32-8B29-CC457A8D5517}"/>
                </a:ext>
              </a:extLst>
            </p:cNvPr>
            <p:cNvSpPr txBox="1"/>
            <p:nvPr/>
          </p:nvSpPr>
          <p:spPr>
            <a:xfrm>
              <a:off x="5983980" y="3223237"/>
              <a:ext cx="2514714" cy="727788"/>
            </a:xfrm>
            <a:prstGeom prst="rect">
              <a:avLst/>
            </a:prstGeom>
            <a:noFill/>
            <a:ln>
              <a:noFill/>
            </a:ln>
          </p:spPr>
          <p:txBody>
            <a:bodyPr spcFirstLastPara="1" wrap="square" lIns="91425" tIns="91425" rIns="91425" bIns="91425" anchor="ctr" anchorCtr="0">
              <a:noAutofit/>
            </a:bodyPr>
            <a:lstStyle/>
            <a:p>
              <a:pPr algn="r"/>
              <a:r>
                <a:rPr lang="en" sz="1200" b="1" dirty="0">
                  <a:latin typeface="Arial Narrow" panose="020B0606020202030204" pitchFamily="34" charset="0"/>
                  <a:ea typeface="Roboto"/>
                  <a:sym typeface="Roboto"/>
                </a:rPr>
                <a:t>Transparencia e imparcialidad decisiones. Confianza en tribunales. La publicidad incluye acceso a la información de las partes y terceros (Caso Girón).</a:t>
              </a:r>
              <a:endParaRPr sz="1200" b="1" dirty="0">
                <a:latin typeface="Arial Narrow" panose="020B0606020202030204" pitchFamily="34" charset="0"/>
                <a:ea typeface="Roboto"/>
                <a:sym typeface="Roboto"/>
              </a:endParaRPr>
            </a:p>
          </p:txBody>
        </p:sp>
        <p:sp>
          <p:nvSpPr>
            <p:cNvPr id="62" name="Google Shape;552;p25">
              <a:extLst>
                <a:ext uri="{FF2B5EF4-FFF2-40B4-BE49-F238E27FC236}">
                  <a16:creationId xmlns:a16="http://schemas.microsoft.com/office/drawing/2014/main" id="{0DC5AE82-A1BB-4ACB-BA01-4007D4614247}"/>
                </a:ext>
              </a:extLst>
            </p:cNvPr>
            <p:cNvSpPr txBox="1"/>
            <p:nvPr/>
          </p:nvSpPr>
          <p:spPr>
            <a:xfrm>
              <a:off x="6147613" y="4910655"/>
              <a:ext cx="2347162" cy="436500"/>
            </a:xfrm>
            <a:prstGeom prst="rect">
              <a:avLst/>
            </a:prstGeom>
            <a:noFill/>
            <a:ln>
              <a:noFill/>
            </a:ln>
          </p:spPr>
          <p:txBody>
            <a:bodyPr spcFirstLastPara="1" wrap="square" lIns="91425" tIns="91425" rIns="91425" bIns="91425" anchor="ctr" anchorCtr="0">
              <a:noAutofit/>
            </a:bodyPr>
            <a:lstStyle/>
            <a:p>
              <a:pPr marL="171450" indent="-171450">
                <a:buFont typeface="Arial" panose="020B0604020202020204" pitchFamily="34" charset="0"/>
                <a:buChar char="•"/>
              </a:pPr>
              <a:r>
                <a:rPr lang="en" sz="1600" b="1" dirty="0">
                  <a:latin typeface="Arial Narrow" panose="020B0606020202030204" pitchFamily="34" charset="0"/>
                  <a:ea typeface="Roboto"/>
                  <a:sym typeface="Roboto"/>
                </a:rPr>
                <a:t>Caso J.</a:t>
              </a:r>
            </a:p>
            <a:p>
              <a:pPr marL="171450" indent="-171450">
                <a:buFont typeface="Arial" panose="020B0604020202020204" pitchFamily="34" charset="0"/>
                <a:buChar char="•"/>
              </a:pPr>
              <a:r>
                <a:rPr lang="en" sz="1600" b="1" dirty="0">
                  <a:latin typeface="Arial Narrow" panose="020B0606020202030204" pitchFamily="34" charset="0"/>
                  <a:ea typeface="Roboto"/>
                  <a:sym typeface="Roboto"/>
                </a:rPr>
                <a:t>Caso Palamara Iribarne</a:t>
              </a:r>
              <a:endParaRPr sz="1600" b="1" dirty="0">
                <a:latin typeface="Arial Narrow" panose="020B0606020202030204" pitchFamily="34" charset="0"/>
                <a:ea typeface="Roboto"/>
                <a:sym typeface="Roboto"/>
              </a:endParaRPr>
            </a:p>
          </p:txBody>
        </p:sp>
        <p:sp>
          <p:nvSpPr>
            <p:cNvPr id="65" name="Google Shape;555;p25">
              <a:extLst>
                <a:ext uri="{FF2B5EF4-FFF2-40B4-BE49-F238E27FC236}">
                  <a16:creationId xmlns:a16="http://schemas.microsoft.com/office/drawing/2014/main" id="{AA3F970F-FB36-4271-9190-12DF3BF4C9CD}"/>
                </a:ext>
              </a:extLst>
            </p:cNvPr>
            <p:cNvSpPr txBox="1"/>
            <p:nvPr/>
          </p:nvSpPr>
          <p:spPr>
            <a:xfrm>
              <a:off x="4346351" y="4131904"/>
              <a:ext cx="2347165" cy="436500"/>
            </a:xfrm>
            <a:prstGeom prst="rect">
              <a:avLst/>
            </a:prstGeom>
            <a:noFill/>
            <a:ln>
              <a:noFill/>
            </a:ln>
          </p:spPr>
          <p:txBody>
            <a:bodyPr spcFirstLastPara="1" wrap="square" lIns="91425" tIns="91425" rIns="91425" bIns="91425" anchor="ctr" anchorCtr="0">
              <a:noAutofit/>
            </a:bodyPr>
            <a:lstStyle/>
            <a:p>
              <a:pPr marL="171450" indent="-171450">
                <a:buFont typeface="Arial" panose="020B0604020202020204" pitchFamily="34" charset="0"/>
                <a:buChar char="•"/>
              </a:pPr>
              <a:r>
                <a:rPr lang="en" sz="1200" b="1" dirty="0">
                  <a:latin typeface="Arial Narrow" panose="020B0606020202030204" pitchFamily="34" charset="0"/>
                  <a:ea typeface="Roboto"/>
                  <a:sym typeface="Roboto"/>
                </a:rPr>
                <a:t>No a justicia secreta.</a:t>
              </a:r>
            </a:p>
            <a:p>
              <a:pPr marL="171450" indent="-171450">
                <a:buFont typeface="Arial" panose="020B0604020202020204" pitchFamily="34" charset="0"/>
                <a:buChar char="•"/>
              </a:pPr>
              <a:r>
                <a:rPr lang="en" sz="1200" b="1" dirty="0">
                  <a:latin typeface="Arial Narrow" panose="020B0606020202030204" pitchFamily="34" charset="0"/>
                  <a:ea typeface="Roboto"/>
                  <a:sym typeface="Roboto"/>
                </a:rPr>
                <a:t>Sí a escrutinio de las partes y del público</a:t>
              </a:r>
            </a:p>
            <a:p>
              <a:pPr marL="171450" indent="-171450">
                <a:buFont typeface="Arial" panose="020B0604020202020204" pitchFamily="34" charset="0"/>
                <a:buChar char="•"/>
              </a:pPr>
              <a:r>
                <a:rPr lang="en" sz="1200" b="1" dirty="0">
                  <a:latin typeface="Arial Narrow" panose="020B0606020202030204" pitchFamily="34" charset="0"/>
                  <a:ea typeface="Roboto"/>
                  <a:sym typeface="Roboto"/>
                </a:rPr>
                <a:t>Pronunciamientos previos</a:t>
              </a:r>
              <a:endParaRPr sz="1200" b="1" dirty="0">
                <a:latin typeface="Arial Narrow" panose="020B0606020202030204" pitchFamily="34" charset="0"/>
                <a:ea typeface="Roboto"/>
                <a:sym typeface="Roboto"/>
              </a:endParaRPr>
            </a:p>
          </p:txBody>
        </p:sp>
      </p:grpSp>
    </p:spTree>
    <p:extLst>
      <p:ext uri="{BB962C8B-B14F-4D97-AF65-F5344CB8AC3E}">
        <p14:creationId xmlns:p14="http://schemas.microsoft.com/office/powerpoint/2010/main" val="1429998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grpSp>
        <p:nvGrpSpPr>
          <p:cNvPr id="5" name="Google Shape;389;p23">
            <a:extLst>
              <a:ext uri="{FF2B5EF4-FFF2-40B4-BE49-F238E27FC236}">
                <a16:creationId xmlns:a16="http://schemas.microsoft.com/office/drawing/2014/main" id="{FCE58530-5E03-4018-B685-D1CF92C37C04}"/>
              </a:ext>
            </a:extLst>
          </p:cNvPr>
          <p:cNvGrpSpPr/>
          <p:nvPr/>
        </p:nvGrpSpPr>
        <p:grpSpPr>
          <a:xfrm>
            <a:off x="2470464" y="2242579"/>
            <a:ext cx="2257650" cy="3905672"/>
            <a:chOff x="650975" y="1003600"/>
            <a:chExt cx="1822200" cy="3325500"/>
          </a:xfrm>
        </p:grpSpPr>
        <p:sp>
          <p:nvSpPr>
            <p:cNvPr id="6" name="Google Shape;390;p23">
              <a:extLst>
                <a:ext uri="{FF2B5EF4-FFF2-40B4-BE49-F238E27FC236}">
                  <a16:creationId xmlns:a16="http://schemas.microsoft.com/office/drawing/2014/main" id="{D35F26FE-6D14-4C0F-A7BB-A0B0551199A6}"/>
                </a:ext>
              </a:extLst>
            </p:cNvPr>
            <p:cNvSpPr/>
            <p:nvPr/>
          </p:nvSpPr>
          <p:spPr>
            <a:xfrm rot="5400000">
              <a:off x="650975" y="1511200"/>
              <a:ext cx="1822200" cy="807000"/>
            </a:xfrm>
            <a:prstGeom prst="chevron">
              <a:avLst>
                <a:gd name="adj" fmla="val 50000"/>
              </a:avLst>
            </a:prstGeom>
            <a:solidFill>
              <a:srgbClr val="E76D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391;p23">
              <a:extLst>
                <a:ext uri="{FF2B5EF4-FFF2-40B4-BE49-F238E27FC236}">
                  <a16:creationId xmlns:a16="http://schemas.microsoft.com/office/drawing/2014/main" id="{3327B748-7D4D-42D6-8F01-278B147A3635}"/>
                </a:ext>
              </a:extLst>
            </p:cNvPr>
            <p:cNvSpPr/>
            <p:nvPr/>
          </p:nvSpPr>
          <p:spPr>
            <a:xfrm>
              <a:off x="772025" y="2058100"/>
              <a:ext cx="1580100" cy="2271000"/>
            </a:xfrm>
            <a:prstGeom prst="roundRect">
              <a:avLst>
                <a:gd name="adj" fmla="val 16667"/>
              </a:avLst>
            </a:prstGeom>
            <a:solidFill>
              <a:srgbClr val="E76D48"/>
            </a:solidFill>
            <a:ln w="9525" cap="flat" cmpd="sng">
              <a:solidFill>
                <a:srgbClr val="EB947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392;p23">
              <a:extLst>
                <a:ext uri="{FF2B5EF4-FFF2-40B4-BE49-F238E27FC236}">
                  <a16:creationId xmlns:a16="http://schemas.microsoft.com/office/drawing/2014/main" id="{DFF6730F-81CB-4804-A57A-374D28F6EC08}"/>
                </a:ext>
              </a:extLst>
            </p:cNvPr>
            <p:cNvSpPr/>
            <p:nvPr/>
          </p:nvSpPr>
          <p:spPr>
            <a:xfrm rot="2700000">
              <a:off x="917830" y="1641405"/>
              <a:ext cx="1288490" cy="1288490"/>
            </a:xfrm>
            <a:prstGeom prst="roundRect">
              <a:avLst>
                <a:gd name="adj" fmla="val 16667"/>
              </a:avLst>
            </a:prstGeom>
            <a:gradFill>
              <a:gsLst>
                <a:gs pos="0">
                  <a:srgbClr val="EB9479"/>
                </a:gs>
                <a:gs pos="100000">
                  <a:srgbClr val="DC6A47"/>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393;p23">
              <a:extLst>
                <a:ext uri="{FF2B5EF4-FFF2-40B4-BE49-F238E27FC236}">
                  <a16:creationId xmlns:a16="http://schemas.microsoft.com/office/drawing/2014/main" id="{3A4C354F-4F7D-4074-986A-669628C30440}"/>
                </a:ext>
              </a:extLst>
            </p:cNvPr>
            <p:cNvSpPr/>
            <p:nvPr/>
          </p:nvSpPr>
          <p:spPr>
            <a:xfrm rot="2700000">
              <a:off x="1039170" y="1762920"/>
              <a:ext cx="1045811" cy="1045811"/>
            </a:xfrm>
            <a:prstGeom prst="roundRect">
              <a:avLst>
                <a:gd name="adj" fmla="val 16667"/>
              </a:avLst>
            </a:prstGeom>
            <a:gradFill>
              <a:gsLst>
                <a:gs pos="0">
                  <a:srgbClr val="EB9479"/>
                </a:gs>
                <a:gs pos="100000">
                  <a:srgbClr val="DC6A47"/>
                </a:gs>
              </a:gsLst>
              <a:lin ang="16200038"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94;p23">
              <a:extLst>
                <a:ext uri="{FF2B5EF4-FFF2-40B4-BE49-F238E27FC236}">
                  <a16:creationId xmlns:a16="http://schemas.microsoft.com/office/drawing/2014/main" id="{F91FF0D4-16CE-43AF-85FF-4824831183F1}"/>
                </a:ext>
              </a:extLst>
            </p:cNvPr>
            <p:cNvSpPr/>
            <p:nvPr/>
          </p:nvSpPr>
          <p:spPr>
            <a:xfrm rot="2700000">
              <a:off x="1170055" y="1893755"/>
              <a:ext cx="784040" cy="78404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 name="Google Shape;401;p23">
            <a:extLst>
              <a:ext uri="{FF2B5EF4-FFF2-40B4-BE49-F238E27FC236}">
                <a16:creationId xmlns:a16="http://schemas.microsoft.com/office/drawing/2014/main" id="{B8EECF8C-1504-49C4-B08A-D75F68530E81}"/>
              </a:ext>
            </a:extLst>
          </p:cNvPr>
          <p:cNvGrpSpPr/>
          <p:nvPr/>
        </p:nvGrpSpPr>
        <p:grpSpPr>
          <a:xfrm>
            <a:off x="5377157" y="2242579"/>
            <a:ext cx="1957695" cy="3905672"/>
            <a:chOff x="4785258" y="1003600"/>
            <a:chExt cx="1580100" cy="3325500"/>
          </a:xfrm>
        </p:grpSpPr>
        <p:sp>
          <p:nvSpPr>
            <p:cNvPr id="13" name="Google Shape;402;p23">
              <a:extLst>
                <a:ext uri="{FF2B5EF4-FFF2-40B4-BE49-F238E27FC236}">
                  <a16:creationId xmlns:a16="http://schemas.microsoft.com/office/drawing/2014/main" id="{EB8CEF98-A5C3-405E-A222-3DC9235E004F}"/>
                </a:ext>
              </a:extLst>
            </p:cNvPr>
            <p:cNvSpPr/>
            <p:nvPr/>
          </p:nvSpPr>
          <p:spPr>
            <a:xfrm rot="5400000">
              <a:off x="4664188" y="1511200"/>
              <a:ext cx="1822200" cy="807000"/>
            </a:xfrm>
            <a:prstGeom prst="chevron">
              <a:avLst>
                <a:gd name="adj" fmla="val 50000"/>
              </a:avLst>
            </a:prstGeom>
            <a:solidFill>
              <a:srgbClr val="B1E9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403;p23">
              <a:extLst>
                <a:ext uri="{FF2B5EF4-FFF2-40B4-BE49-F238E27FC236}">
                  <a16:creationId xmlns:a16="http://schemas.microsoft.com/office/drawing/2014/main" id="{A91B1FB9-D89A-4FF1-B570-6D1434334001}"/>
                </a:ext>
              </a:extLst>
            </p:cNvPr>
            <p:cNvSpPr/>
            <p:nvPr/>
          </p:nvSpPr>
          <p:spPr>
            <a:xfrm>
              <a:off x="4785258" y="2058100"/>
              <a:ext cx="1580100" cy="2271000"/>
            </a:xfrm>
            <a:prstGeom prst="roundRect">
              <a:avLst>
                <a:gd name="adj" fmla="val 16667"/>
              </a:avLst>
            </a:prstGeom>
            <a:solidFill>
              <a:srgbClr val="B1E9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404;p23">
              <a:extLst>
                <a:ext uri="{FF2B5EF4-FFF2-40B4-BE49-F238E27FC236}">
                  <a16:creationId xmlns:a16="http://schemas.microsoft.com/office/drawing/2014/main" id="{7500A632-B75D-4925-AC65-EE9163686741}"/>
                </a:ext>
              </a:extLst>
            </p:cNvPr>
            <p:cNvSpPr/>
            <p:nvPr/>
          </p:nvSpPr>
          <p:spPr>
            <a:xfrm rot="2700000">
              <a:off x="4931055" y="1641405"/>
              <a:ext cx="1288490" cy="1288490"/>
            </a:xfrm>
            <a:prstGeom prst="roundRect">
              <a:avLst>
                <a:gd name="adj" fmla="val 16667"/>
              </a:avLst>
            </a:prstGeom>
            <a:gradFill>
              <a:gsLst>
                <a:gs pos="0">
                  <a:srgbClr val="B1E9E8"/>
                </a:gs>
                <a:gs pos="100000">
                  <a:srgbClr val="57A4A3"/>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405;p23">
              <a:extLst>
                <a:ext uri="{FF2B5EF4-FFF2-40B4-BE49-F238E27FC236}">
                  <a16:creationId xmlns:a16="http://schemas.microsoft.com/office/drawing/2014/main" id="{02D2583B-B7D3-4BCF-801A-C08F41DC4F92}"/>
                </a:ext>
              </a:extLst>
            </p:cNvPr>
            <p:cNvSpPr/>
            <p:nvPr/>
          </p:nvSpPr>
          <p:spPr>
            <a:xfrm rot="2700000">
              <a:off x="5052382" y="1762920"/>
              <a:ext cx="1045811" cy="1045811"/>
            </a:xfrm>
            <a:prstGeom prst="roundRect">
              <a:avLst>
                <a:gd name="adj" fmla="val 16667"/>
              </a:avLst>
            </a:prstGeom>
            <a:gradFill>
              <a:gsLst>
                <a:gs pos="0">
                  <a:srgbClr val="B1E9E8"/>
                </a:gs>
                <a:gs pos="100000">
                  <a:srgbClr val="57A4A3"/>
                </a:gs>
              </a:gsLst>
              <a:lin ang="16200038"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406;p23">
              <a:extLst>
                <a:ext uri="{FF2B5EF4-FFF2-40B4-BE49-F238E27FC236}">
                  <a16:creationId xmlns:a16="http://schemas.microsoft.com/office/drawing/2014/main" id="{D714D944-0989-4CAC-BE2C-9AF33F126052}"/>
                </a:ext>
              </a:extLst>
            </p:cNvPr>
            <p:cNvSpPr/>
            <p:nvPr/>
          </p:nvSpPr>
          <p:spPr>
            <a:xfrm rot="2700000">
              <a:off x="5183269" y="1893755"/>
              <a:ext cx="784040" cy="78404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 name="Google Shape;407;p23">
            <a:extLst>
              <a:ext uri="{FF2B5EF4-FFF2-40B4-BE49-F238E27FC236}">
                <a16:creationId xmlns:a16="http://schemas.microsoft.com/office/drawing/2014/main" id="{99C11B06-8B0A-466F-91DA-DEAFBC165EF3}"/>
              </a:ext>
            </a:extLst>
          </p:cNvPr>
          <p:cNvGrpSpPr/>
          <p:nvPr/>
        </p:nvGrpSpPr>
        <p:grpSpPr>
          <a:xfrm>
            <a:off x="7713286" y="2242579"/>
            <a:ext cx="2257650" cy="3905672"/>
            <a:chOff x="6670800" y="1003600"/>
            <a:chExt cx="1822200" cy="3325500"/>
          </a:xfrm>
        </p:grpSpPr>
        <p:sp>
          <p:nvSpPr>
            <p:cNvPr id="19" name="Google Shape;408;p23">
              <a:extLst>
                <a:ext uri="{FF2B5EF4-FFF2-40B4-BE49-F238E27FC236}">
                  <a16:creationId xmlns:a16="http://schemas.microsoft.com/office/drawing/2014/main" id="{3926E142-177E-46CE-BB2C-0A01F1A654BA}"/>
                </a:ext>
              </a:extLst>
            </p:cNvPr>
            <p:cNvSpPr/>
            <p:nvPr/>
          </p:nvSpPr>
          <p:spPr>
            <a:xfrm rot="5400000">
              <a:off x="6670788" y="1511200"/>
              <a:ext cx="1822200" cy="807000"/>
            </a:xfrm>
            <a:prstGeom prst="chevron">
              <a:avLst>
                <a:gd name="adj" fmla="val 50000"/>
              </a:avLst>
            </a:prstGeom>
            <a:solidFill>
              <a:srgbClr val="FFCC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409;p23">
              <a:extLst>
                <a:ext uri="{FF2B5EF4-FFF2-40B4-BE49-F238E27FC236}">
                  <a16:creationId xmlns:a16="http://schemas.microsoft.com/office/drawing/2014/main" id="{FD7ACCCE-20DE-41D4-9EE8-DF08189073B2}"/>
                </a:ext>
              </a:extLst>
            </p:cNvPr>
            <p:cNvSpPr/>
            <p:nvPr/>
          </p:nvSpPr>
          <p:spPr>
            <a:xfrm>
              <a:off x="6791875" y="2058100"/>
              <a:ext cx="1580100" cy="2271000"/>
            </a:xfrm>
            <a:prstGeom prst="roundRect">
              <a:avLst>
                <a:gd name="adj" fmla="val 16667"/>
              </a:avLst>
            </a:prstGeom>
            <a:solidFill>
              <a:srgbClr val="FFCC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10;p23">
              <a:extLst>
                <a:ext uri="{FF2B5EF4-FFF2-40B4-BE49-F238E27FC236}">
                  <a16:creationId xmlns:a16="http://schemas.microsoft.com/office/drawing/2014/main" id="{07AD9476-C34B-4DA2-A015-4D88733AD285}"/>
                </a:ext>
              </a:extLst>
            </p:cNvPr>
            <p:cNvSpPr/>
            <p:nvPr/>
          </p:nvSpPr>
          <p:spPr>
            <a:xfrm rot="2700000">
              <a:off x="6937655" y="1641405"/>
              <a:ext cx="1288490" cy="1288490"/>
            </a:xfrm>
            <a:prstGeom prst="roundRect">
              <a:avLst>
                <a:gd name="adj" fmla="val 16667"/>
              </a:avLst>
            </a:prstGeom>
            <a:gradFill>
              <a:gsLst>
                <a:gs pos="0">
                  <a:srgbClr val="FAE8D5"/>
                </a:gs>
                <a:gs pos="100000">
                  <a:srgbClr val="FAAE5B"/>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11;p23">
              <a:extLst>
                <a:ext uri="{FF2B5EF4-FFF2-40B4-BE49-F238E27FC236}">
                  <a16:creationId xmlns:a16="http://schemas.microsoft.com/office/drawing/2014/main" id="{DBC67FAC-72CF-46C0-A72E-E576E0B9A4AB}"/>
                </a:ext>
              </a:extLst>
            </p:cNvPr>
            <p:cNvSpPr/>
            <p:nvPr/>
          </p:nvSpPr>
          <p:spPr>
            <a:xfrm rot="2700000">
              <a:off x="7058982" y="1762920"/>
              <a:ext cx="1045811" cy="1045811"/>
            </a:xfrm>
            <a:prstGeom prst="roundRect">
              <a:avLst>
                <a:gd name="adj" fmla="val 16667"/>
              </a:avLst>
            </a:prstGeom>
            <a:gradFill>
              <a:gsLst>
                <a:gs pos="0">
                  <a:srgbClr val="FAE8D5"/>
                </a:gs>
                <a:gs pos="100000">
                  <a:srgbClr val="FAAE5B"/>
                </a:gs>
              </a:gsLst>
              <a:lin ang="16200038"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12;p23">
              <a:extLst>
                <a:ext uri="{FF2B5EF4-FFF2-40B4-BE49-F238E27FC236}">
                  <a16:creationId xmlns:a16="http://schemas.microsoft.com/office/drawing/2014/main" id="{59660B52-EF3C-4C68-A42B-6E0B7A366623}"/>
                </a:ext>
              </a:extLst>
            </p:cNvPr>
            <p:cNvSpPr/>
            <p:nvPr/>
          </p:nvSpPr>
          <p:spPr>
            <a:xfrm rot="2700000">
              <a:off x="7189868" y="1893755"/>
              <a:ext cx="784040" cy="78404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414;p23">
            <a:extLst>
              <a:ext uri="{FF2B5EF4-FFF2-40B4-BE49-F238E27FC236}">
                <a16:creationId xmlns:a16="http://schemas.microsoft.com/office/drawing/2014/main" id="{BE00EFC3-57C4-4B33-965A-7ACCAB783FB0}"/>
              </a:ext>
            </a:extLst>
          </p:cNvPr>
          <p:cNvSpPr txBox="1"/>
          <p:nvPr/>
        </p:nvSpPr>
        <p:spPr>
          <a:xfrm>
            <a:off x="2506776" y="4640753"/>
            <a:ext cx="2198878" cy="1338008"/>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300" b="1" kern="0" dirty="0">
                <a:solidFill>
                  <a:srgbClr val="002060"/>
                </a:solidFill>
                <a:latin typeface="Arial Narrow" panose="020B0606020202030204" pitchFamily="34" charset="0"/>
                <a:ea typeface="Roboto"/>
                <a:cs typeface="Roboto"/>
                <a:sym typeface="Roboto"/>
              </a:rPr>
              <a:t>“Para que las personas estén en condiciones de tomar decisiones informadas sobre el curso de acción, respecto a su cuerto y salud, es igualmente aplicable a cualquier otro derecho” </a:t>
            </a:r>
          </a:p>
          <a:p>
            <a:pPr algn="ctr">
              <a:buClr>
                <a:srgbClr val="000000"/>
              </a:buClr>
              <a:buFont typeface="Arial"/>
              <a:buNone/>
            </a:pPr>
            <a:r>
              <a:rPr lang="en" sz="1300" kern="0" dirty="0">
                <a:solidFill>
                  <a:srgbClr val="000000"/>
                </a:solidFill>
                <a:latin typeface="Arial Narrow" panose="020B0606020202030204" pitchFamily="34" charset="0"/>
                <a:ea typeface="Roboto"/>
                <a:cs typeface="Roboto"/>
                <a:sym typeface="Roboto"/>
              </a:rPr>
              <a:t>(Caso Poblete Vilchis y otros)</a:t>
            </a:r>
            <a:endParaRPr sz="1300" kern="0" dirty="0">
              <a:solidFill>
                <a:srgbClr val="000000"/>
              </a:solidFill>
              <a:latin typeface="Arial Narrow" panose="020B0606020202030204" pitchFamily="34" charset="0"/>
              <a:ea typeface="Roboto"/>
              <a:cs typeface="Roboto"/>
              <a:sym typeface="Roboto"/>
            </a:endParaRPr>
          </a:p>
        </p:txBody>
      </p:sp>
      <p:sp>
        <p:nvSpPr>
          <p:cNvPr id="25" name="Google Shape;423;p23">
            <a:extLst>
              <a:ext uri="{FF2B5EF4-FFF2-40B4-BE49-F238E27FC236}">
                <a16:creationId xmlns:a16="http://schemas.microsoft.com/office/drawing/2014/main" id="{8FCE7D13-529F-4CC8-8C96-8ED4E54FA6AE}"/>
              </a:ext>
            </a:extLst>
          </p:cNvPr>
          <p:cNvSpPr txBox="1"/>
          <p:nvPr/>
        </p:nvSpPr>
        <p:spPr>
          <a:xfrm>
            <a:off x="5433233" y="4690065"/>
            <a:ext cx="1914951" cy="1239384"/>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300" b="1" kern="0" dirty="0">
                <a:solidFill>
                  <a:srgbClr val="000000"/>
                </a:solidFill>
                <a:latin typeface="Arial Narrow" panose="020B0606020202030204" pitchFamily="34" charset="0"/>
                <a:ea typeface="Roboto"/>
                <a:sym typeface="Roboto"/>
              </a:rPr>
              <a:t>Derecho a solicitar, recibir y difundir información e ideas sobre la salud.</a:t>
            </a:r>
          </a:p>
          <a:p>
            <a:pPr algn="ctr">
              <a:buClr>
                <a:srgbClr val="000000"/>
              </a:buClr>
              <a:buFont typeface="Arial"/>
              <a:buNone/>
            </a:pPr>
            <a:r>
              <a:rPr lang="en" sz="1300" b="1" kern="0" dirty="0">
                <a:solidFill>
                  <a:srgbClr val="000000"/>
                </a:solidFill>
                <a:latin typeface="Arial Narrow" panose="020B0606020202030204" pitchFamily="34" charset="0"/>
                <a:ea typeface="Roboto"/>
                <a:sym typeface="Roboto"/>
              </a:rPr>
              <a:t>(observación general, 14 Comité  DESC)</a:t>
            </a:r>
            <a:endParaRPr sz="1300" b="1" kern="0" dirty="0">
              <a:solidFill>
                <a:srgbClr val="000000"/>
              </a:solidFill>
              <a:latin typeface="Arial Narrow" panose="020B0606020202030204" pitchFamily="34" charset="0"/>
              <a:ea typeface="Roboto"/>
              <a:sym typeface="Roboto"/>
            </a:endParaRPr>
          </a:p>
        </p:txBody>
      </p:sp>
      <p:sp>
        <p:nvSpPr>
          <p:cNvPr id="26" name="Google Shape;423;p23">
            <a:extLst>
              <a:ext uri="{FF2B5EF4-FFF2-40B4-BE49-F238E27FC236}">
                <a16:creationId xmlns:a16="http://schemas.microsoft.com/office/drawing/2014/main" id="{7C80AF02-57FC-4527-B9C8-C4A8E3CB63B4}"/>
              </a:ext>
            </a:extLst>
          </p:cNvPr>
          <p:cNvSpPr txBox="1"/>
          <p:nvPr/>
        </p:nvSpPr>
        <p:spPr>
          <a:xfrm>
            <a:off x="7865868" y="4690065"/>
            <a:ext cx="1914951" cy="1239384"/>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300" b="1" kern="0" dirty="0">
                <a:solidFill>
                  <a:srgbClr val="000000"/>
                </a:solidFill>
                <a:latin typeface="Arial Narrow" panose="020B0606020202030204" pitchFamily="34" charset="0"/>
                <a:ea typeface="Roboto"/>
                <a:sym typeface="Roboto"/>
              </a:rPr>
              <a:t>Ídem, Derecho a la Seguridad Social</a:t>
            </a:r>
          </a:p>
          <a:p>
            <a:pPr algn="ctr">
              <a:buClr>
                <a:srgbClr val="000000"/>
              </a:buClr>
              <a:buFont typeface="Arial"/>
              <a:buNone/>
            </a:pPr>
            <a:r>
              <a:rPr lang="en" sz="1300" b="1" kern="0" dirty="0">
                <a:solidFill>
                  <a:srgbClr val="000000"/>
                </a:solidFill>
                <a:latin typeface="Arial Narrow" panose="020B0606020202030204" pitchFamily="34" charset="0"/>
                <a:ea typeface="Roboto"/>
                <a:sym typeface="Roboto"/>
              </a:rPr>
              <a:t>(observación general, 19, Comité DESC)</a:t>
            </a:r>
            <a:endParaRPr sz="1300" b="1" kern="0" dirty="0">
              <a:solidFill>
                <a:srgbClr val="000000"/>
              </a:solidFill>
              <a:latin typeface="Arial Narrow" panose="020B0606020202030204" pitchFamily="34" charset="0"/>
              <a:ea typeface="Roboto"/>
              <a:sym typeface="Roboto"/>
            </a:endParaRPr>
          </a:p>
        </p:txBody>
      </p:sp>
      <p:sp>
        <p:nvSpPr>
          <p:cNvPr id="27" name="Google Shape;388;p23">
            <a:extLst>
              <a:ext uri="{FF2B5EF4-FFF2-40B4-BE49-F238E27FC236}">
                <a16:creationId xmlns:a16="http://schemas.microsoft.com/office/drawing/2014/main" id="{C33F5B2A-BAFF-40ED-9D22-7441DE6B3654}"/>
              </a:ext>
            </a:extLst>
          </p:cNvPr>
          <p:cNvSpPr txBox="1">
            <a:spLocks/>
          </p:cNvSpPr>
          <p:nvPr/>
        </p:nvSpPr>
        <p:spPr>
          <a:xfrm>
            <a:off x="876160" y="1266830"/>
            <a:ext cx="10439679" cy="8054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chemeClr val="dk1"/>
              </a:buClr>
              <a:buSzPts val="2800"/>
              <a:buFont typeface="Fira Sans Extra Condensed SemiBold"/>
              <a:buNone/>
              <a:defRPr sz="28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SemiBold"/>
              <a:buNone/>
              <a:tabLst/>
              <a:defRPr/>
            </a:pPr>
            <a:r>
              <a:rPr kumimoji="0" lang="es-MX" sz="20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SemiBold"/>
              </a:rPr>
              <a:t>DAI y su relación con el derecho de definir el proyecto de vida</a:t>
            </a:r>
          </a:p>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SemiBold"/>
              <a:buNone/>
              <a:tabLst/>
              <a:defRPr/>
            </a:pPr>
            <a:r>
              <a:rPr lang="es-MX" sz="2000" b="1" kern="0" dirty="0">
                <a:solidFill>
                  <a:srgbClr val="00B050"/>
                </a:solidFill>
                <a:latin typeface="Arial Narrow" panose="020B0606020202030204" pitchFamily="34" charset="0"/>
              </a:rPr>
              <a:t>Libre desarrollo de la personalidad a la salud</a:t>
            </a:r>
            <a:endParaRPr kumimoji="0" lang="es-MX" sz="20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SemiBold"/>
            </a:endParaRPr>
          </a:p>
        </p:txBody>
      </p:sp>
      <p:sp>
        <p:nvSpPr>
          <p:cNvPr id="28" name="Google Shape;9329;p63">
            <a:extLst>
              <a:ext uri="{FF2B5EF4-FFF2-40B4-BE49-F238E27FC236}">
                <a16:creationId xmlns:a16="http://schemas.microsoft.com/office/drawing/2014/main" id="{D465C01B-A58B-4979-BD83-BF8F666EBA1A}"/>
              </a:ext>
            </a:extLst>
          </p:cNvPr>
          <p:cNvSpPr/>
          <p:nvPr/>
        </p:nvSpPr>
        <p:spPr>
          <a:xfrm>
            <a:off x="6064808" y="3477626"/>
            <a:ext cx="567584" cy="541341"/>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62ACA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9" name="Google Shape;9281;p63">
            <a:extLst>
              <a:ext uri="{FF2B5EF4-FFF2-40B4-BE49-F238E27FC236}">
                <a16:creationId xmlns:a16="http://schemas.microsoft.com/office/drawing/2014/main" id="{CB2DCDBD-3258-4A2D-9522-5CC21C559A58}"/>
              </a:ext>
            </a:extLst>
          </p:cNvPr>
          <p:cNvGrpSpPr/>
          <p:nvPr/>
        </p:nvGrpSpPr>
        <p:grpSpPr>
          <a:xfrm>
            <a:off x="8518736" y="3449617"/>
            <a:ext cx="604768" cy="581342"/>
            <a:chOff x="-23615075" y="3148525"/>
            <a:chExt cx="295375" cy="296150"/>
          </a:xfrm>
          <a:solidFill>
            <a:srgbClr val="FAB366"/>
          </a:solidFill>
        </p:grpSpPr>
        <p:sp>
          <p:nvSpPr>
            <p:cNvPr id="30" name="Google Shape;9282;p63">
              <a:extLst>
                <a:ext uri="{FF2B5EF4-FFF2-40B4-BE49-F238E27FC236}">
                  <a16:creationId xmlns:a16="http://schemas.microsoft.com/office/drawing/2014/main" id="{E888682B-7611-4A71-B584-83D25310DBF7}"/>
                </a:ext>
              </a:extLst>
            </p:cNvPr>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9283;p63">
              <a:extLst>
                <a:ext uri="{FF2B5EF4-FFF2-40B4-BE49-F238E27FC236}">
                  <a16:creationId xmlns:a16="http://schemas.microsoft.com/office/drawing/2014/main" id="{F4EB939D-2EE2-41A2-9B92-106AF3EE99D6}"/>
                </a:ext>
              </a:extLst>
            </p:cNvPr>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9284;p63">
              <a:extLst>
                <a:ext uri="{FF2B5EF4-FFF2-40B4-BE49-F238E27FC236}">
                  <a16:creationId xmlns:a16="http://schemas.microsoft.com/office/drawing/2014/main" id="{9697A09A-7239-4ABF-916D-7B25348F4E1C}"/>
                </a:ext>
              </a:extLst>
            </p:cNvPr>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9285;p63">
              <a:extLst>
                <a:ext uri="{FF2B5EF4-FFF2-40B4-BE49-F238E27FC236}">
                  <a16:creationId xmlns:a16="http://schemas.microsoft.com/office/drawing/2014/main" id="{3C3775F5-33D7-4498-AE8A-1089349697E6}"/>
                </a:ext>
              </a:extLst>
            </p:cNvPr>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4" name="Google Shape;19074;p98">
            <a:extLst>
              <a:ext uri="{FF2B5EF4-FFF2-40B4-BE49-F238E27FC236}">
                <a16:creationId xmlns:a16="http://schemas.microsoft.com/office/drawing/2014/main" id="{7D7386E5-B610-40A7-AD56-749B428C8360}"/>
              </a:ext>
            </a:extLst>
          </p:cNvPr>
          <p:cNvGrpSpPr/>
          <p:nvPr/>
        </p:nvGrpSpPr>
        <p:grpSpPr>
          <a:xfrm>
            <a:off x="3254390" y="3429000"/>
            <a:ext cx="694054" cy="513381"/>
            <a:chOff x="1324219" y="3399202"/>
            <a:chExt cx="376578" cy="272846"/>
          </a:xfrm>
        </p:grpSpPr>
        <p:sp>
          <p:nvSpPr>
            <p:cNvPr id="35" name="Google Shape;19075;p98">
              <a:extLst>
                <a:ext uri="{FF2B5EF4-FFF2-40B4-BE49-F238E27FC236}">
                  <a16:creationId xmlns:a16="http://schemas.microsoft.com/office/drawing/2014/main" id="{4D81F9C1-3527-44E9-BAA8-CF4C5A74F269}"/>
                </a:ext>
              </a:extLst>
            </p:cNvPr>
            <p:cNvSpPr/>
            <p:nvPr/>
          </p:nvSpPr>
          <p:spPr>
            <a:xfrm>
              <a:off x="1597458" y="3496066"/>
              <a:ext cx="30278" cy="66639"/>
            </a:xfrm>
            <a:custGeom>
              <a:avLst/>
              <a:gdLst/>
              <a:ahLst/>
              <a:cxnLst/>
              <a:rect l="l" t="t" r="r" b="b"/>
              <a:pathLst>
                <a:path w="1155" h="2542" extrusionOk="0">
                  <a:moveTo>
                    <a:pt x="693" y="1"/>
                  </a:moveTo>
                  <a:cubicBezTo>
                    <a:pt x="303" y="1"/>
                    <a:pt x="0" y="318"/>
                    <a:pt x="0" y="693"/>
                  </a:cubicBezTo>
                  <a:lnTo>
                    <a:pt x="0" y="852"/>
                  </a:lnTo>
                  <a:cubicBezTo>
                    <a:pt x="0" y="1054"/>
                    <a:pt x="29" y="1256"/>
                    <a:pt x="101" y="1444"/>
                  </a:cubicBezTo>
                  <a:lnTo>
                    <a:pt x="462" y="2541"/>
                  </a:lnTo>
                  <a:lnTo>
                    <a:pt x="1155" y="2541"/>
                  </a:lnTo>
                  <a:lnTo>
                    <a:pt x="1155" y="1"/>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9076;p98">
              <a:extLst>
                <a:ext uri="{FF2B5EF4-FFF2-40B4-BE49-F238E27FC236}">
                  <a16:creationId xmlns:a16="http://schemas.microsoft.com/office/drawing/2014/main" id="{D209B459-8343-4A9C-BDB5-4F5F7DEBA85B}"/>
                </a:ext>
              </a:extLst>
            </p:cNvPr>
            <p:cNvSpPr/>
            <p:nvPr/>
          </p:nvSpPr>
          <p:spPr>
            <a:xfrm>
              <a:off x="1609569" y="3490011"/>
              <a:ext cx="72668" cy="72694"/>
            </a:xfrm>
            <a:custGeom>
              <a:avLst/>
              <a:gdLst/>
              <a:ahLst/>
              <a:cxnLst/>
              <a:rect l="l" t="t" r="r" b="b"/>
              <a:pathLst>
                <a:path w="2772" h="2773" extrusionOk="0">
                  <a:moveTo>
                    <a:pt x="693" y="1"/>
                  </a:moveTo>
                  <a:cubicBezTo>
                    <a:pt x="303" y="1"/>
                    <a:pt x="0" y="304"/>
                    <a:pt x="0" y="693"/>
                  </a:cubicBezTo>
                  <a:cubicBezTo>
                    <a:pt x="0" y="939"/>
                    <a:pt x="202" y="1155"/>
                    <a:pt x="462" y="1155"/>
                  </a:cubicBezTo>
                  <a:lnTo>
                    <a:pt x="2310" y="2772"/>
                  </a:lnTo>
                  <a:lnTo>
                    <a:pt x="2700" y="1401"/>
                  </a:lnTo>
                  <a:cubicBezTo>
                    <a:pt x="2757" y="1242"/>
                    <a:pt x="2772" y="1069"/>
                    <a:pt x="2772" y="896"/>
                  </a:cubicBezTo>
                  <a:lnTo>
                    <a:pt x="2772" y="463"/>
                  </a:lnTo>
                  <a:cubicBezTo>
                    <a:pt x="2772" y="203"/>
                    <a:pt x="2570" y="1"/>
                    <a:pt x="23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9077;p98">
              <a:extLst>
                <a:ext uri="{FF2B5EF4-FFF2-40B4-BE49-F238E27FC236}">
                  <a16:creationId xmlns:a16="http://schemas.microsoft.com/office/drawing/2014/main" id="{F0816E2D-20B2-4AB0-BE3C-AF049BA22AEC}"/>
                </a:ext>
              </a:extLst>
            </p:cNvPr>
            <p:cNvSpPr/>
            <p:nvPr/>
          </p:nvSpPr>
          <p:spPr>
            <a:xfrm>
              <a:off x="1621681" y="3580846"/>
              <a:ext cx="36334" cy="26870"/>
            </a:xfrm>
            <a:custGeom>
              <a:avLst/>
              <a:gdLst/>
              <a:ahLst/>
              <a:cxnLst/>
              <a:rect l="l" t="t" r="r" b="b"/>
              <a:pathLst>
                <a:path w="1386" h="1025" extrusionOk="0">
                  <a:moveTo>
                    <a:pt x="0" y="0"/>
                  </a:moveTo>
                  <a:lnTo>
                    <a:pt x="0" y="1025"/>
                  </a:lnTo>
                  <a:lnTo>
                    <a:pt x="1386" y="1025"/>
                  </a:lnTo>
                  <a:lnTo>
                    <a:pt x="1386"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9078;p98">
              <a:extLst>
                <a:ext uri="{FF2B5EF4-FFF2-40B4-BE49-F238E27FC236}">
                  <a16:creationId xmlns:a16="http://schemas.microsoft.com/office/drawing/2014/main" id="{7B350524-E3F0-4ABD-9412-77CEED09D87F}"/>
                </a:ext>
              </a:extLst>
            </p:cNvPr>
            <p:cNvSpPr/>
            <p:nvPr/>
          </p:nvSpPr>
          <p:spPr>
            <a:xfrm>
              <a:off x="1621681" y="3580846"/>
              <a:ext cx="36334" cy="14785"/>
            </a:xfrm>
            <a:custGeom>
              <a:avLst/>
              <a:gdLst/>
              <a:ahLst/>
              <a:cxnLst/>
              <a:rect l="l" t="t" r="r" b="b"/>
              <a:pathLst>
                <a:path w="1386" h="564" extrusionOk="0">
                  <a:moveTo>
                    <a:pt x="0" y="0"/>
                  </a:moveTo>
                  <a:lnTo>
                    <a:pt x="0" y="433"/>
                  </a:lnTo>
                  <a:cubicBezTo>
                    <a:pt x="224" y="520"/>
                    <a:pt x="458" y="563"/>
                    <a:pt x="693" y="563"/>
                  </a:cubicBezTo>
                  <a:cubicBezTo>
                    <a:pt x="927" y="563"/>
                    <a:pt x="1162" y="520"/>
                    <a:pt x="1386" y="433"/>
                  </a:cubicBezTo>
                  <a:lnTo>
                    <a:pt x="1386"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9079;p98">
              <a:extLst>
                <a:ext uri="{FF2B5EF4-FFF2-40B4-BE49-F238E27FC236}">
                  <a16:creationId xmlns:a16="http://schemas.microsoft.com/office/drawing/2014/main" id="{D0AA8574-805B-4FAC-99C4-E1700431CB0D}"/>
                </a:ext>
              </a:extLst>
            </p:cNvPr>
            <p:cNvSpPr/>
            <p:nvPr/>
          </p:nvSpPr>
          <p:spPr>
            <a:xfrm>
              <a:off x="1579291" y="3595605"/>
              <a:ext cx="121507" cy="76443"/>
            </a:xfrm>
            <a:custGeom>
              <a:avLst/>
              <a:gdLst/>
              <a:ahLst/>
              <a:cxnLst/>
              <a:rect l="l" t="t" r="r" b="b"/>
              <a:pathLst>
                <a:path w="4635" h="2916" extrusionOk="0">
                  <a:moveTo>
                    <a:pt x="1631" y="0"/>
                  </a:moveTo>
                  <a:lnTo>
                    <a:pt x="505" y="318"/>
                  </a:lnTo>
                  <a:cubicBezTo>
                    <a:pt x="217" y="404"/>
                    <a:pt x="0" y="679"/>
                    <a:pt x="0" y="996"/>
                  </a:cubicBezTo>
                  <a:lnTo>
                    <a:pt x="0" y="2685"/>
                  </a:lnTo>
                  <a:cubicBezTo>
                    <a:pt x="0" y="2801"/>
                    <a:pt x="116" y="2916"/>
                    <a:pt x="231" y="2916"/>
                  </a:cubicBezTo>
                  <a:lnTo>
                    <a:pt x="4403" y="2916"/>
                  </a:lnTo>
                  <a:cubicBezTo>
                    <a:pt x="4519" y="2916"/>
                    <a:pt x="4634" y="2801"/>
                    <a:pt x="4634" y="2685"/>
                  </a:cubicBezTo>
                  <a:lnTo>
                    <a:pt x="4634" y="996"/>
                  </a:lnTo>
                  <a:cubicBezTo>
                    <a:pt x="4634" y="679"/>
                    <a:pt x="4417" y="404"/>
                    <a:pt x="4114" y="318"/>
                  </a:cubicBezTo>
                  <a:lnTo>
                    <a:pt x="3017" y="0"/>
                  </a:lnTo>
                  <a:lnTo>
                    <a:pt x="2324" y="462"/>
                  </a:lnTo>
                  <a:lnTo>
                    <a:pt x="1631" y="0"/>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9080;p98">
              <a:extLst>
                <a:ext uri="{FF2B5EF4-FFF2-40B4-BE49-F238E27FC236}">
                  <a16:creationId xmlns:a16="http://schemas.microsoft.com/office/drawing/2014/main" id="{B73D6BFC-531E-48B8-BE95-476671536481}"/>
                </a:ext>
              </a:extLst>
            </p:cNvPr>
            <p:cNvSpPr/>
            <p:nvPr/>
          </p:nvSpPr>
          <p:spPr>
            <a:xfrm>
              <a:off x="1633766" y="3607690"/>
              <a:ext cx="12138" cy="64358"/>
            </a:xfrm>
            <a:custGeom>
              <a:avLst/>
              <a:gdLst/>
              <a:ahLst/>
              <a:cxnLst/>
              <a:rect l="l" t="t" r="r" b="b"/>
              <a:pathLst>
                <a:path w="463" h="2455" extrusionOk="0">
                  <a:moveTo>
                    <a:pt x="116" y="1"/>
                  </a:moveTo>
                  <a:lnTo>
                    <a:pt x="1" y="2455"/>
                  </a:lnTo>
                  <a:lnTo>
                    <a:pt x="463" y="2455"/>
                  </a:lnTo>
                  <a:lnTo>
                    <a:pt x="347" y="1"/>
                  </a:ln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9081;p98">
              <a:extLst>
                <a:ext uri="{FF2B5EF4-FFF2-40B4-BE49-F238E27FC236}">
                  <a16:creationId xmlns:a16="http://schemas.microsoft.com/office/drawing/2014/main" id="{BFABAD69-BCC3-4851-A1CA-70BC8B0FA393}"/>
                </a:ext>
              </a:extLst>
            </p:cNvPr>
            <p:cNvSpPr/>
            <p:nvPr/>
          </p:nvSpPr>
          <p:spPr>
            <a:xfrm>
              <a:off x="1603514" y="3520289"/>
              <a:ext cx="72668" cy="66639"/>
            </a:xfrm>
            <a:custGeom>
              <a:avLst/>
              <a:gdLst/>
              <a:ahLst/>
              <a:cxnLst/>
              <a:rect l="l" t="t" r="r" b="b"/>
              <a:pathLst>
                <a:path w="2772" h="2542" extrusionOk="0">
                  <a:moveTo>
                    <a:pt x="895" y="0"/>
                  </a:moveTo>
                  <a:cubicBezTo>
                    <a:pt x="765" y="0"/>
                    <a:pt x="635" y="44"/>
                    <a:pt x="549" y="130"/>
                  </a:cubicBezTo>
                  <a:lnTo>
                    <a:pt x="130" y="549"/>
                  </a:lnTo>
                  <a:cubicBezTo>
                    <a:pt x="43" y="636"/>
                    <a:pt x="0" y="765"/>
                    <a:pt x="0" y="881"/>
                  </a:cubicBezTo>
                  <a:lnTo>
                    <a:pt x="0" y="1155"/>
                  </a:lnTo>
                  <a:cubicBezTo>
                    <a:pt x="0" y="1920"/>
                    <a:pt x="621" y="2541"/>
                    <a:pt x="1386" y="2541"/>
                  </a:cubicBezTo>
                  <a:cubicBezTo>
                    <a:pt x="2151" y="2541"/>
                    <a:pt x="2772" y="1920"/>
                    <a:pt x="2772" y="1155"/>
                  </a:cubicBezTo>
                  <a:lnTo>
                    <a:pt x="2772" y="852"/>
                  </a:lnTo>
                  <a:cubicBezTo>
                    <a:pt x="2772" y="737"/>
                    <a:pt x="2728" y="621"/>
                    <a:pt x="2642" y="535"/>
                  </a:cubicBezTo>
                  <a:cubicBezTo>
                    <a:pt x="2281" y="188"/>
                    <a:pt x="1631" y="29"/>
                    <a:pt x="895" y="0"/>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9082;p98">
              <a:extLst>
                <a:ext uri="{FF2B5EF4-FFF2-40B4-BE49-F238E27FC236}">
                  <a16:creationId xmlns:a16="http://schemas.microsoft.com/office/drawing/2014/main" id="{984C1838-53CC-46D7-B6DD-A71B69BB7A61}"/>
                </a:ext>
              </a:extLst>
            </p:cNvPr>
            <p:cNvSpPr/>
            <p:nvPr/>
          </p:nvSpPr>
          <p:spPr>
            <a:xfrm>
              <a:off x="1603514" y="3520289"/>
              <a:ext cx="72668" cy="65118"/>
            </a:xfrm>
            <a:custGeom>
              <a:avLst/>
              <a:gdLst/>
              <a:ahLst/>
              <a:cxnLst/>
              <a:rect l="l" t="t" r="r" b="b"/>
              <a:pathLst>
                <a:path w="2772" h="2484" extrusionOk="0">
                  <a:moveTo>
                    <a:pt x="895" y="0"/>
                  </a:moveTo>
                  <a:cubicBezTo>
                    <a:pt x="765" y="0"/>
                    <a:pt x="650" y="58"/>
                    <a:pt x="563" y="145"/>
                  </a:cubicBezTo>
                  <a:lnTo>
                    <a:pt x="144" y="563"/>
                  </a:lnTo>
                  <a:cubicBezTo>
                    <a:pt x="43" y="650"/>
                    <a:pt x="0" y="765"/>
                    <a:pt x="0" y="881"/>
                  </a:cubicBezTo>
                  <a:lnTo>
                    <a:pt x="0" y="1155"/>
                  </a:lnTo>
                  <a:cubicBezTo>
                    <a:pt x="0" y="1776"/>
                    <a:pt x="404" y="2325"/>
                    <a:pt x="1011" y="2483"/>
                  </a:cubicBezTo>
                  <a:cubicBezTo>
                    <a:pt x="808" y="2238"/>
                    <a:pt x="693" y="1935"/>
                    <a:pt x="693" y="1617"/>
                  </a:cubicBezTo>
                  <a:lnTo>
                    <a:pt x="693" y="939"/>
                  </a:lnTo>
                  <a:cubicBezTo>
                    <a:pt x="693" y="695"/>
                    <a:pt x="897" y="489"/>
                    <a:pt x="1137" y="489"/>
                  </a:cubicBezTo>
                  <a:cubicBezTo>
                    <a:pt x="1153" y="489"/>
                    <a:pt x="1168" y="489"/>
                    <a:pt x="1184" y="491"/>
                  </a:cubicBezTo>
                  <a:cubicBezTo>
                    <a:pt x="1646" y="520"/>
                    <a:pt x="2339" y="592"/>
                    <a:pt x="2772" y="794"/>
                  </a:cubicBezTo>
                  <a:cubicBezTo>
                    <a:pt x="2757" y="693"/>
                    <a:pt x="2714" y="607"/>
                    <a:pt x="2642" y="535"/>
                  </a:cubicBezTo>
                  <a:cubicBezTo>
                    <a:pt x="2281" y="188"/>
                    <a:pt x="1631" y="29"/>
                    <a:pt x="895" y="0"/>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9083;p98">
              <a:extLst>
                <a:ext uri="{FF2B5EF4-FFF2-40B4-BE49-F238E27FC236}">
                  <a16:creationId xmlns:a16="http://schemas.microsoft.com/office/drawing/2014/main" id="{EC4E5375-987A-418B-A87C-F1F9BFBAE9CF}"/>
                </a:ext>
              </a:extLst>
            </p:cNvPr>
            <p:cNvSpPr/>
            <p:nvPr/>
          </p:nvSpPr>
          <p:spPr>
            <a:xfrm>
              <a:off x="1676156" y="3611098"/>
              <a:ext cx="24249" cy="60583"/>
            </a:xfrm>
            <a:custGeom>
              <a:avLst/>
              <a:gdLst/>
              <a:ahLst/>
              <a:cxnLst/>
              <a:rect l="l" t="t" r="r" b="b"/>
              <a:pathLst>
                <a:path w="925" h="2311" extrusionOk="0">
                  <a:moveTo>
                    <a:pt x="809" y="1"/>
                  </a:moveTo>
                  <a:lnTo>
                    <a:pt x="203" y="593"/>
                  </a:lnTo>
                  <a:cubicBezTo>
                    <a:pt x="73" y="723"/>
                    <a:pt x="1" y="896"/>
                    <a:pt x="1" y="1084"/>
                  </a:cubicBezTo>
                  <a:lnTo>
                    <a:pt x="1" y="2311"/>
                  </a:lnTo>
                  <a:lnTo>
                    <a:pt x="694" y="2311"/>
                  </a:lnTo>
                  <a:cubicBezTo>
                    <a:pt x="824" y="2311"/>
                    <a:pt x="925" y="2210"/>
                    <a:pt x="925" y="2080"/>
                  </a:cubicBezTo>
                  <a:lnTo>
                    <a:pt x="925" y="391"/>
                  </a:lnTo>
                  <a:cubicBezTo>
                    <a:pt x="925" y="261"/>
                    <a:pt x="881" y="116"/>
                    <a:pt x="809" y="1"/>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9084;p98">
              <a:extLst>
                <a:ext uri="{FF2B5EF4-FFF2-40B4-BE49-F238E27FC236}">
                  <a16:creationId xmlns:a16="http://schemas.microsoft.com/office/drawing/2014/main" id="{A6077FEC-99F8-49F6-BAA8-6A23830C53F3}"/>
                </a:ext>
              </a:extLst>
            </p:cNvPr>
            <p:cNvSpPr/>
            <p:nvPr/>
          </p:nvSpPr>
          <p:spPr>
            <a:xfrm>
              <a:off x="1633766" y="3607690"/>
              <a:ext cx="12138" cy="12138"/>
            </a:xfrm>
            <a:custGeom>
              <a:avLst/>
              <a:gdLst/>
              <a:ahLst/>
              <a:cxnLst/>
              <a:rect l="l" t="t" r="r" b="b"/>
              <a:pathLst>
                <a:path w="463" h="463" extrusionOk="0">
                  <a:moveTo>
                    <a:pt x="1" y="1"/>
                  </a:moveTo>
                  <a:lnTo>
                    <a:pt x="1" y="347"/>
                  </a:lnTo>
                  <a:cubicBezTo>
                    <a:pt x="1" y="420"/>
                    <a:pt x="59" y="463"/>
                    <a:pt x="116" y="463"/>
                  </a:cubicBezTo>
                  <a:lnTo>
                    <a:pt x="347" y="463"/>
                  </a:lnTo>
                  <a:cubicBezTo>
                    <a:pt x="405" y="463"/>
                    <a:pt x="463" y="420"/>
                    <a:pt x="463" y="347"/>
                  </a:cubicBezTo>
                  <a:lnTo>
                    <a:pt x="463" y="1"/>
                  </a:lnTo>
                  <a:close/>
                </a:path>
              </a:pathLst>
            </a:custGeom>
            <a:solidFill>
              <a:srgbClr val="7288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9085;p98">
              <a:extLst>
                <a:ext uri="{FF2B5EF4-FFF2-40B4-BE49-F238E27FC236}">
                  <a16:creationId xmlns:a16="http://schemas.microsoft.com/office/drawing/2014/main" id="{E8FDDABF-C07A-431F-8C18-55191E60D8A4}"/>
                </a:ext>
              </a:extLst>
            </p:cNvPr>
            <p:cNvSpPr/>
            <p:nvPr/>
          </p:nvSpPr>
          <p:spPr>
            <a:xfrm>
              <a:off x="1614865" y="3590755"/>
              <a:ext cx="24983" cy="25560"/>
            </a:xfrm>
            <a:custGeom>
              <a:avLst/>
              <a:gdLst/>
              <a:ahLst/>
              <a:cxnLst/>
              <a:rect l="l" t="t" r="r" b="b"/>
              <a:pathLst>
                <a:path w="953" h="975" extrusionOk="0">
                  <a:moveTo>
                    <a:pt x="225" y="0"/>
                  </a:moveTo>
                  <a:cubicBezTo>
                    <a:pt x="193" y="0"/>
                    <a:pt x="161" y="16"/>
                    <a:pt x="145" y="41"/>
                  </a:cubicBezTo>
                  <a:lnTo>
                    <a:pt x="0" y="257"/>
                  </a:lnTo>
                  <a:lnTo>
                    <a:pt x="361" y="907"/>
                  </a:lnTo>
                  <a:cubicBezTo>
                    <a:pt x="379" y="952"/>
                    <a:pt x="425" y="974"/>
                    <a:pt x="475" y="974"/>
                  </a:cubicBezTo>
                  <a:cubicBezTo>
                    <a:pt x="505" y="974"/>
                    <a:pt x="536" y="966"/>
                    <a:pt x="563" y="950"/>
                  </a:cubicBezTo>
                  <a:lnTo>
                    <a:pt x="953" y="647"/>
                  </a:lnTo>
                  <a:lnTo>
                    <a:pt x="289" y="26"/>
                  </a:lnTo>
                  <a:cubicBezTo>
                    <a:pt x="271" y="8"/>
                    <a:pt x="248" y="0"/>
                    <a:pt x="225"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9086;p98">
              <a:extLst>
                <a:ext uri="{FF2B5EF4-FFF2-40B4-BE49-F238E27FC236}">
                  <a16:creationId xmlns:a16="http://schemas.microsoft.com/office/drawing/2014/main" id="{574C8DC4-D7C1-435D-9914-E73D6D3B1F21}"/>
                </a:ext>
              </a:extLst>
            </p:cNvPr>
            <p:cNvSpPr/>
            <p:nvPr/>
          </p:nvSpPr>
          <p:spPr>
            <a:xfrm>
              <a:off x="1639822" y="3590755"/>
              <a:ext cx="25009" cy="25560"/>
            </a:xfrm>
            <a:custGeom>
              <a:avLst/>
              <a:gdLst/>
              <a:ahLst/>
              <a:cxnLst/>
              <a:rect l="l" t="t" r="r" b="b"/>
              <a:pathLst>
                <a:path w="954" h="975" extrusionOk="0">
                  <a:moveTo>
                    <a:pt x="729" y="0"/>
                  </a:moveTo>
                  <a:cubicBezTo>
                    <a:pt x="706" y="0"/>
                    <a:pt x="683" y="8"/>
                    <a:pt x="665" y="26"/>
                  </a:cubicBezTo>
                  <a:lnTo>
                    <a:pt x="1" y="647"/>
                  </a:lnTo>
                  <a:lnTo>
                    <a:pt x="391" y="950"/>
                  </a:lnTo>
                  <a:cubicBezTo>
                    <a:pt x="418" y="966"/>
                    <a:pt x="449" y="974"/>
                    <a:pt x="479" y="974"/>
                  </a:cubicBezTo>
                  <a:cubicBezTo>
                    <a:pt x="528" y="974"/>
                    <a:pt x="575" y="952"/>
                    <a:pt x="593" y="907"/>
                  </a:cubicBezTo>
                  <a:lnTo>
                    <a:pt x="954" y="257"/>
                  </a:lnTo>
                  <a:lnTo>
                    <a:pt x="809" y="41"/>
                  </a:lnTo>
                  <a:cubicBezTo>
                    <a:pt x="793" y="16"/>
                    <a:pt x="761" y="0"/>
                    <a:pt x="729"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9087;p98">
              <a:extLst>
                <a:ext uri="{FF2B5EF4-FFF2-40B4-BE49-F238E27FC236}">
                  <a16:creationId xmlns:a16="http://schemas.microsoft.com/office/drawing/2014/main" id="{B69FCFA0-B731-492E-AC1F-C435B2ED0D0A}"/>
                </a:ext>
              </a:extLst>
            </p:cNvPr>
            <p:cNvSpPr/>
            <p:nvPr/>
          </p:nvSpPr>
          <p:spPr>
            <a:xfrm>
              <a:off x="1325373" y="3492291"/>
              <a:ext cx="109002" cy="109395"/>
            </a:xfrm>
            <a:custGeom>
              <a:avLst/>
              <a:gdLst/>
              <a:ahLst/>
              <a:cxnLst/>
              <a:rect l="l" t="t" r="r" b="b"/>
              <a:pathLst>
                <a:path w="4158" h="4173" extrusionOk="0">
                  <a:moveTo>
                    <a:pt x="2079" y="0"/>
                  </a:moveTo>
                  <a:cubicBezTo>
                    <a:pt x="1169" y="0"/>
                    <a:pt x="505" y="722"/>
                    <a:pt x="433" y="1631"/>
                  </a:cubicBezTo>
                  <a:cubicBezTo>
                    <a:pt x="390" y="2267"/>
                    <a:pt x="245" y="2902"/>
                    <a:pt x="43" y="3522"/>
                  </a:cubicBezTo>
                  <a:cubicBezTo>
                    <a:pt x="0" y="3638"/>
                    <a:pt x="58" y="3768"/>
                    <a:pt x="173" y="3811"/>
                  </a:cubicBezTo>
                  <a:cubicBezTo>
                    <a:pt x="549" y="3984"/>
                    <a:pt x="967" y="4114"/>
                    <a:pt x="1371" y="4172"/>
                  </a:cubicBezTo>
                  <a:lnTo>
                    <a:pt x="2786" y="4172"/>
                  </a:lnTo>
                  <a:cubicBezTo>
                    <a:pt x="3205" y="4114"/>
                    <a:pt x="3609" y="3984"/>
                    <a:pt x="3999" y="3811"/>
                  </a:cubicBezTo>
                  <a:cubicBezTo>
                    <a:pt x="4100" y="3753"/>
                    <a:pt x="4157" y="3638"/>
                    <a:pt x="4114" y="3522"/>
                  </a:cubicBezTo>
                  <a:cubicBezTo>
                    <a:pt x="3912" y="2902"/>
                    <a:pt x="3782" y="2267"/>
                    <a:pt x="3724" y="1631"/>
                  </a:cubicBezTo>
                  <a:cubicBezTo>
                    <a:pt x="3667" y="736"/>
                    <a:pt x="2988" y="0"/>
                    <a:pt x="2079"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9088;p98">
              <a:extLst>
                <a:ext uri="{FF2B5EF4-FFF2-40B4-BE49-F238E27FC236}">
                  <a16:creationId xmlns:a16="http://schemas.microsoft.com/office/drawing/2014/main" id="{DBCD1295-8D18-461D-9726-F7ADB186F8FD}"/>
                </a:ext>
              </a:extLst>
            </p:cNvPr>
            <p:cNvSpPr/>
            <p:nvPr/>
          </p:nvSpPr>
          <p:spPr>
            <a:xfrm>
              <a:off x="1355258" y="3492291"/>
              <a:ext cx="79117" cy="109002"/>
            </a:xfrm>
            <a:custGeom>
              <a:avLst/>
              <a:gdLst/>
              <a:ahLst/>
              <a:cxnLst/>
              <a:rect l="l" t="t" r="r" b="b"/>
              <a:pathLst>
                <a:path w="3018" h="4158" extrusionOk="0">
                  <a:moveTo>
                    <a:pt x="939" y="0"/>
                  </a:moveTo>
                  <a:cubicBezTo>
                    <a:pt x="246" y="29"/>
                    <a:pt x="0" y="953"/>
                    <a:pt x="592" y="1314"/>
                  </a:cubicBezTo>
                  <a:cubicBezTo>
                    <a:pt x="621" y="1328"/>
                    <a:pt x="636" y="1328"/>
                    <a:pt x="664" y="1343"/>
                  </a:cubicBezTo>
                  <a:lnTo>
                    <a:pt x="1184" y="4158"/>
                  </a:lnTo>
                  <a:lnTo>
                    <a:pt x="1661" y="4158"/>
                  </a:lnTo>
                  <a:cubicBezTo>
                    <a:pt x="2065" y="4100"/>
                    <a:pt x="2469" y="3984"/>
                    <a:pt x="2859" y="3811"/>
                  </a:cubicBezTo>
                  <a:cubicBezTo>
                    <a:pt x="2960" y="3768"/>
                    <a:pt x="3017" y="3638"/>
                    <a:pt x="2974" y="3522"/>
                  </a:cubicBezTo>
                  <a:cubicBezTo>
                    <a:pt x="2772" y="2902"/>
                    <a:pt x="2642" y="2267"/>
                    <a:pt x="2584" y="1631"/>
                  </a:cubicBezTo>
                  <a:cubicBezTo>
                    <a:pt x="2527" y="736"/>
                    <a:pt x="1848" y="0"/>
                    <a:pt x="939"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9089;p98">
              <a:extLst>
                <a:ext uri="{FF2B5EF4-FFF2-40B4-BE49-F238E27FC236}">
                  <a16:creationId xmlns:a16="http://schemas.microsoft.com/office/drawing/2014/main" id="{DD85606B-2608-4566-B1B3-9825CF389EA9}"/>
                </a:ext>
              </a:extLst>
            </p:cNvPr>
            <p:cNvSpPr/>
            <p:nvPr/>
          </p:nvSpPr>
          <p:spPr>
            <a:xfrm>
              <a:off x="1324612" y="3574790"/>
              <a:ext cx="109002" cy="97258"/>
            </a:xfrm>
            <a:custGeom>
              <a:avLst/>
              <a:gdLst/>
              <a:ahLst/>
              <a:cxnLst/>
              <a:rect l="l" t="t" r="r" b="b"/>
              <a:pathLst>
                <a:path w="4158" h="3710" extrusionOk="0">
                  <a:moveTo>
                    <a:pt x="1386" y="0"/>
                  </a:moveTo>
                  <a:lnTo>
                    <a:pt x="1386" y="693"/>
                  </a:lnTo>
                  <a:cubicBezTo>
                    <a:pt x="1386" y="881"/>
                    <a:pt x="1285" y="1039"/>
                    <a:pt x="1141" y="1112"/>
                  </a:cubicBezTo>
                  <a:lnTo>
                    <a:pt x="390" y="1487"/>
                  </a:lnTo>
                  <a:cubicBezTo>
                    <a:pt x="145" y="1602"/>
                    <a:pt x="0" y="1848"/>
                    <a:pt x="0" y="2108"/>
                  </a:cubicBezTo>
                  <a:lnTo>
                    <a:pt x="0" y="3479"/>
                  </a:lnTo>
                  <a:cubicBezTo>
                    <a:pt x="0" y="3595"/>
                    <a:pt x="101" y="3710"/>
                    <a:pt x="231" y="3710"/>
                  </a:cubicBezTo>
                  <a:lnTo>
                    <a:pt x="3927" y="3710"/>
                  </a:lnTo>
                  <a:cubicBezTo>
                    <a:pt x="4057" y="3710"/>
                    <a:pt x="4158" y="3595"/>
                    <a:pt x="4158" y="3479"/>
                  </a:cubicBezTo>
                  <a:lnTo>
                    <a:pt x="4158" y="2108"/>
                  </a:lnTo>
                  <a:cubicBezTo>
                    <a:pt x="4158" y="1848"/>
                    <a:pt x="4013" y="1602"/>
                    <a:pt x="3782" y="1487"/>
                  </a:cubicBezTo>
                  <a:lnTo>
                    <a:pt x="3032" y="1112"/>
                  </a:lnTo>
                  <a:cubicBezTo>
                    <a:pt x="2873" y="1039"/>
                    <a:pt x="2772" y="881"/>
                    <a:pt x="2772" y="693"/>
                  </a:cubicBezTo>
                  <a:lnTo>
                    <a:pt x="27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9090;p98">
              <a:extLst>
                <a:ext uri="{FF2B5EF4-FFF2-40B4-BE49-F238E27FC236}">
                  <a16:creationId xmlns:a16="http://schemas.microsoft.com/office/drawing/2014/main" id="{BE9F15BC-25F5-45F3-8CAE-50D9F40531CA}"/>
                </a:ext>
              </a:extLst>
            </p:cNvPr>
            <p:cNvSpPr/>
            <p:nvPr/>
          </p:nvSpPr>
          <p:spPr>
            <a:xfrm>
              <a:off x="1360553" y="3574790"/>
              <a:ext cx="37120" cy="24223"/>
            </a:xfrm>
            <a:custGeom>
              <a:avLst/>
              <a:gdLst/>
              <a:ahLst/>
              <a:cxnLst/>
              <a:rect l="l" t="t" r="r" b="b"/>
              <a:pathLst>
                <a:path w="1416" h="924" extrusionOk="0">
                  <a:moveTo>
                    <a:pt x="15" y="0"/>
                  </a:moveTo>
                  <a:lnTo>
                    <a:pt x="15" y="693"/>
                  </a:lnTo>
                  <a:cubicBezTo>
                    <a:pt x="15" y="722"/>
                    <a:pt x="1" y="751"/>
                    <a:pt x="1" y="794"/>
                  </a:cubicBezTo>
                  <a:cubicBezTo>
                    <a:pt x="232" y="881"/>
                    <a:pt x="462" y="924"/>
                    <a:pt x="708" y="924"/>
                  </a:cubicBezTo>
                  <a:cubicBezTo>
                    <a:pt x="953" y="924"/>
                    <a:pt x="1184" y="881"/>
                    <a:pt x="1415" y="794"/>
                  </a:cubicBezTo>
                  <a:cubicBezTo>
                    <a:pt x="1401" y="751"/>
                    <a:pt x="1401" y="722"/>
                    <a:pt x="1401" y="693"/>
                  </a:cubicBezTo>
                  <a:lnTo>
                    <a:pt x="1401"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9091;p98">
              <a:extLst>
                <a:ext uri="{FF2B5EF4-FFF2-40B4-BE49-F238E27FC236}">
                  <a16:creationId xmlns:a16="http://schemas.microsoft.com/office/drawing/2014/main" id="{EA7ED03A-0731-41C1-BC68-6CC2DAB9F3C2}"/>
                </a:ext>
              </a:extLst>
            </p:cNvPr>
            <p:cNvSpPr/>
            <p:nvPr/>
          </p:nvSpPr>
          <p:spPr>
            <a:xfrm>
              <a:off x="1324219" y="3606563"/>
              <a:ext cx="109395" cy="65485"/>
            </a:xfrm>
            <a:custGeom>
              <a:avLst/>
              <a:gdLst/>
              <a:ahLst/>
              <a:cxnLst/>
              <a:rect l="l" t="t" r="r" b="b"/>
              <a:pathLst>
                <a:path w="4173" h="2498" extrusionOk="0">
                  <a:moveTo>
                    <a:pt x="925" y="1"/>
                  </a:moveTo>
                  <a:lnTo>
                    <a:pt x="390" y="275"/>
                  </a:lnTo>
                  <a:cubicBezTo>
                    <a:pt x="145" y="390"/>
                    <a:pt x="1" y="636"/>
                    <a:pt x="1" y="896"/>
                  </a:cubicBezTo>
                  <a:lnTo>
                    <a:pt x="1" y="2267"/>
                  </a:lnTo>
                  <a:cubicBezTo>
                    <a:pt x="1" y="2383"/>
                    <a:pt x="102" y="2498"/>
                    <a:pt x="232" y="2498"/>
                  </a:cubicBezTo>
                  <a:lnTo>
                    <a:pt x="3927" y="2498"/>
                  </a:lnTo>
                  <a:cubicBezTo>
                    <a:pt x="4057" y="2498"/>
                    <a:pt x="4158" y="2383"/>
                    <a:pt x="4158" y="2267"/>
                  </a:cubicBezTo>
                  <a:lnTo>
                    <a:pt x="4158" y="896"/>
                  </a:lnTo>
                  <a:cubicBezTo>
                    <a:pt x="4173" y="636"/>
                    <a:pt x="4028" y="390"/>
                    <a:pt x="3797" y="275"/>
                  </a:cubicBezTo>
                  <a:lnTo>
                    <a:pt x="3263" y="1"/>
                  </a:lnTo>
                  <a:cubicBezTo>
                    <a:pt x="2989" y="427"/>
                    <a:pt x="2541" y="639"/>
                    <a:pt x="2094" y="639"/>
                  </a:cubicBezTo>
                  <a:cubicBezTo>
                    <a:pt x="1646" y="639"/>
                    <a:pt x="1199" y="427"/>
                    <a:pt x="925" y="1"/>
                  </a:cubicBez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9092;p98">
              <a:extLst>
                <a:ext uri="{FF2B5EF4-FFF2-40B4-BE49-F238E27FC236}">
                  <a16:creationId xmlns:a16="http://schemas.microsoft.com/office/drawing/2014/main" id="{301DAC75-A0E9-40B9-B590-6F1C314AE4E1}"/>
                </a:ext>
              </a:extLst>
            </p:cNvPr>
            <p:cNvSpPr/>
            <p:nvPr/>
          </p:nvSpPr>
          <p:spPr>
            <a:xfrm>
              <a:off x="1342779" y="3527393"/>
              <a:ext cx="72668" cy="59534"/>
            </a:xfrm>
            <a:custGeom>
              <a:avLst/>
              <a:gdLst/>
              <a:ahLst/>
              <a:cxnLst/>
              <a:rect l="l" t="t" r="r" b="b"/>
              <a:pathLst>
                <a:path w="2772" h="2271" extrusionOk="0">
                  <a:moveTo>
                    <a:pt x="1083" y="1"/>
                  </a:moveTo>
                  <a:cubicBezTo>
                    <a:pt x="986" y="1"/>
                    <a:pt x="904" y="45"/>
                    <a:pt x="866" y="134"/>
                  </a:cubicBezTo>
                  <a:cubicBezTo>
                    <a:pt x="780" y="292"/>
                    <a:pt x="679" y="437"/>
                    <a:pt x="549" y="552"/>
                  </a:cubicBezTo>
                  <a:cubicBezTo>
                    <a:pt x="419" y="653"/>
                    <a:pt x="274" y="754"/>
                    <a:pt x="130" y="827"/>
                  </a:cubicBezTo>
                  <a:cubicBezTo>
                    <a:pt x="43" y="870"/>
                    <a:pt x="0" y="971"/>
                    <a:pt x="15" y="1072"/>
                  </a:cubicBezTo>
                  <a:cubicBezTo>
                    <a:pt x="101" y="1750"/>
                    <a:pt x="693" y="2270"/>
                    <a:pt x="1386" y="2270"/>
                  </a:cubicBezTo>
                  <a:cubicBezTo>
                    <a:pt x="2108" y="2270"/>
                    <a:pt x="2714" y="1707"/>
                    <a:pt x="2772" y="985"/>
                  </a:cubicBezTo>
                  <a:cubicBezTo>
                    <a:pt x="2772" y="928"/>
                    <a:pt x="2743" y="855"/>
                    <a:pt x="2685" y="812"/>
                  </a:cubicBezTo>
                  <a:cubicBezTo>
                    <a:pt x="2238" y="422"/>
                    <a:pt x="1689" y="148"/>
                    <a:pt x="1126" y="4"/>
                  </a:cubicBezTo>
                  <a:cubicBezTo>
                    <a:pt x="1112" y="2"/>
                    <a:pt x="1097" y="1"/>
                    <a:pt x="1083"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9093;p98">
              <a:extLst>
                <a:ext uri="{FF2B5EF4-FFF2-40B4-BE49-F238E27FC236}">
                  <a16:creationId xmlns:a16="http://schemas.microsoft.com/office/drawing/2014/main" id="{E777EA19-B686-4D15-82C8-96A29854A8BF}"/>
                </a:ext>
              </a:extLst>
            </p:cNvPr>
            <p:cNvSpPr/>
            <p:nvPr/>
          </p:nvSpPr>
          <p:spPr>
            <a:xfrm>
              <a:off x="1342779" y="3527393"/>
              <a:ext cx="73061" cy="59141"/>
            </a:xfrm>
            <a:custGeom>
              <a:avLst/>
              <a:gdLst/>
              <a:ahLst/>
              <a:cxnLst/>
              <a:rect l="l" t="t" r="r" b="b"/>
              <a:pathLst>
                <a:path w="2787" h="2256" extrusionOk="0">
                  <a:moveTo>
                    <a:pt x="1088" y="1"/>
                  </a:moveTo>
                  <a:cubicBezTo>
                    <a:pt x="997" y="1"/>
                    <a:pt x="904" y="45"/>
                    <a:pt x="866" y="134"/>
                  </a:cubicBezTo>
                  <a:cubicBezTo>
                    <a:pt x="808" y="249"/>
                    <a:pt x="736" y="350"/>
                    <a:pt x="650" y="451"/>
                  </a:cubicBezTo>
                  <a:cubicBezTo>
                    <a:pt x="621" y="480"/>
                    <a:pt x="592" y="523"/>
                    <a:pt x="549" y="552"/>
                  </a:cubicBezTo>
                  <a:cubicBezTo>
                    <a:pt x="433" y="653"/>
                    <a:pt x="289" y="754"/>
                    <a:pt x="144" y="827"/>
                  </a:cubicBezTo>
                  <a:cubicBezTo>
                    <a:pt x="58" y="870"/>
                    <a:pt x="0" y="971"/>
                    <a:pt x="15" y="1072"/>
                  </a:cubicBezTo>
                  <a:cubicBezTo>
                    <a:pt x="101" y="1678"/>
                    <a:pt x="577" y="2169"/>
                    <a:pt x="1184" y="2256"/>
                  </a:cubicBezTo>
                  <a:cubicBezTo>
                    <a:pt x="866" y="2068"/>
                    <a:pt x="693" y="1722"/>
                    <a:pt x="693" y="1361"/>
                  </a:cubicBezTo>
                  <a:lnTo>
                    <a:pt x="693" y="1029"/>
                  </a:lnTo>
                  <a:cubicBezTo>
                    <a:pt x="751" y="985"/>
                    <a:pt x="808" y="942"/>
                    <a:pt x="852" y="899"/>
                  </a:cubicBezTo>
                  <a:cubicBezTo>
                    <a:pt x="982" y="783"/>
                    <a:pt x="1097" y="653"/>
                    <a:pt x="1184" y="509"/>
                  </a:cubicBezTo>
                  <a:cubicBezTo>
                    <a:pt x="1631" y="653"/>
                    <a:pt x="2035" y="870"/>
                    <a:pt x="2396" y="1159"/>
                  </a:cubicBezTo>
                  <a:cubicBezTo>
                    <a:pt x="2440" y="1202"/>
                    <a:pt x="2541" y="1303"/>
                    <a:pt x="2671" y="1418"/>
                  </a:cubicBezTo>
                  <a:cubicBezTo>
                    <a:pt x="2728" y="1288"/>
                    <a:pt x="2772" y="1144"/>
                    <a:pt x="2772" y="1000"/>
                  </a:cubicBezTo>
                  <a:cubicBezTo>
                    <a:pt x="2786" y="928"/>
                    <a:pt x="2757" y="855"/>
                    <a:pt x="2700" y="812"/>
                  </a:cubicBezTo>
                  <a:cubicBezTo>
                    <a:pt x="2238" y="437"/>
                    <a:pt x="1703" y="162"/>
                    <a:pt x="1126" y="4"/>
                  </a:cubicBezTo>
                  <a:cubicBezTo>
                    <a:pt x="1113" y="2"/>
                    <a:pt x="1101" y="1"/>
                    <a:pt x="1088"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9094;p98">
              <a:extLst>
                <a:ext uri="{FF2B5EF4-FFF2-40B4-BE49-F238E27FC236}">
                  <a16:creationId xmlns:a16="http://schemas.microsoft.com/office/drawing/2014/main" id="{B21A7DC9-974A-46B2-9572-9829FA90314B}"/>
                </a:ext>
              </a:extLst>
            </p:cNvPr>
            <p:cNvSpPr/>
            <p:nvPr/>
          </p:nvSpPr>
          <p:spPr>
            <a:xfrm>
              <a:off x="1324612" y="3619067"/>
              <a:ext cx="24249" cy="52981"/>
            </a:xfrm>
            <a:custGeom>
              <a:avLst/>
              <a:gdLst/>
              <a:ahLst/>
              <a:cxnLst/>
              <a:rect l="l" t="t" r="r" b="b"/>
              <a:pathLst>
                <a:path w="925" h="2021" extrusionOk="0">
                  <a:moveTo>
                    <a:pt x="145" y="0"/>
                  </a:moveTo>
                  <a:cubicBezTo>
                    <a:pt x="58" y="116"/>
                    <a:pt x="0" y="260"/>
                    <a:pt x="0" y="419"/>
                  </a:cubicBezTo>
                  <a:lnTo>
                    <a:pt x="0" y="1790"/>
                  </a:lnTo>
                  <a:cubicBezTo>
                    <a:pt x="0" y="1906"/>
                    <a:pt x="116" y="2021"/>
                    <a:pt x="231" y="2021"/>
                  </a:cubicBezTo>
                  <a:lnTo>
                    <a:pt x="924" y="2021"/>
                  </a:lnTo>
                  <a:lnTo>
                    <a:pt x="924" y="852"/>
                  </a:lnTo>
                  <a:cubicBezTo>
                    <a:pt x="924" y="707"/>
                    <a:pt x="866" y="577"/>
                    <a:pt x="751" y="491"/>
                  </a:cubicBezTo>
                  <a:lnTo>
                    <a:pt x="145" y="0"/>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9095;p98">
              <a:extLst>
                <a:ext uri="{FF2B5EF4-FFF2-40B4-BE49-F238E27FC236}">
                  <a16:creationId xmlns:a16="http://schemas.microsoft.com/office/drawing/2014/main" id="{B5E1FD9E-7D45-4CB8-AEE1-1DE816FD45F4}"/>
                </a:ext>
              </a:extLst>
            </p:cNvPr>
            <p:cNvSpPr/>
            <p:nvPr/>
          </p:nvSpPr>
          <p:spPr>
            <a:xfrm>
              <a:off x="1409365" y="3586901"/>
              <a:ext cx="206286" cy="85146"/>
            </a:xfrm>
            <a:custGeom>
              <a:avLst/>
              <a:gdLst/>
              <a:ahLst/>
              <a:cxnLst/>
              <a:rect l="l" t="t" r="r" b="b"/>
              <a:pathLst>
                <a:path w="7869" h="3248" extrusionOk="0">
                  <a:moveTo>
                    <a:pt x="2556" y="0"/>
                  </a:moveTo>
                  <a:lnTo>
                    <a:pt x="621" y="707"/>
                  </a:lnTo>
                  <a:cubicBezTo>
                    <a:pt x="246" y="837"/>
                    <a:pt x="1" y="1184"/>
                    <a:pt x="1" y="1574"/>
                  </a:cubicBezTo>
                  <a:lnTo>
                    <a:pt x="1" y="3017"/>
                  </a:lnTo>
                  <a:cubicBezTo>
                    <a:pt x="1" y="3133"/>
                    <a:pt x="116" y="3248"/>
                    <a:pt x="232" y="3248"/>
                  </a:cubicBezTo>
                  <a:lnTo>
                    <a:pt x="7637" y="3248"/>
                  </a:lnTo>
                  <a:cubicBezTo>
                    <a:pt x="7767" y="3248"/>
                    <a:pt x="7868" y="3133"/>
                    <a:pt x="7868" y="3017"/>
                  </a:cubicBezTo>
                  <a:lnTo>
                    <a:pt x="7868" y="1574"/>
                  </a:lnTo>
                  <a:cubicBezTo>
                    <a:pt x="7868" y="1184"/>
                    <a:pt x="7623" y="837"/>
                    <a:pt x="7262" y="707"/>
                  </a:cubicBezTo>
                  <a:lnTo>
                    <a:pt x="5327" y="0"/>
                  </a:lnTo>
                  <a:lnTo>
                    <a:pt x="3942" y="462"/>
                  </a:lnTo>
                  <a:lnTo>
                    <a:pt x="2556" y="0"/>
                  </a:lnTo>
                  <a:close/>
                </a:path>
              </a:pathLst>
            </a:custGeom>
            <a:solidFill>
              <a:srgbClr val="9AAA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9096;p98">
              <a:extLst>
                <a:ext uri="{FF2B5EF4-FFF2-40B4-BE49-F238E27FC236}">
                  <a16:creationId xmlns:a16="http://schemas.microsoft.com/office/drawing/2014/main" id="{2001FA4D-5E1F-4174-9E4D-1C95D66BBD3F}"/>
                </a:ext>
              </a:extLst>
            </p:cNvPr>
            <p:cNvSpPr/>
            <p:nvPr/>
          </p:nvSpPr>
          <p:spPr>
            <a:xfrm>
              <a:off x="1500567" y="3611098"/>
              <a:ext cx="24249" cy="60950"/>
            </a:xfrm>
            <a:custGeom>
              <a:avLst/>
              <a:gdLst/>
              <a:ahLst/>
              <a:cxnLst/>
              <a:rect l="l" t="t" r="r" b="b"/>
              <a:pathLst>
                <a:path w="925" h="2325" extrusionOk="0">
                  <a:moveTo>
                    <a:pt x="217" y="1"/>
                  </a:moveTo>
                  <a:lnTo>
                    <a:pt x="1" y="2325"/>
                  </a:lnTo>
                  <a:lnTo>
                    <a:pt x="925" y="2325"/>
                  </a:lnTo>
                  <a:lnTo>
                    <a:pt x="708" y="1"/>
                  </a:lnTo>
                  <a:close/>
                </a:path>
              </a:pathLst>
            </a:custGeom>
            <a:solidFill>
              <a:srgbClr val="91A8B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9097;p98">
              <a:extLst>
                <a:ext uri="{FF2B5EF4-FFF2-40B4-BE49-F238E27FC236}">
                  <a16:creationId xmlns:a16="http://schemas.microsoft.com/office/drawing/2014/main" id="{7293D447-34C3-4B51-B755-947052ABC143}"/>
                </a:ext>
              </a:extLst>
            </p:cNvPr>
            <p:cNvSpPr/>
            <p:nvPr/>
          </p:nvSpPr>
          <p:spPr>
            <a:xfrm>
              <a:off x="1502088" y="3598986"/>
              <a:ext cx="21208" cy="20474"/>
            </a:xfrm>
            <a:custGeom>
              <a:avLst/>
              <a:gdLst/>
              <a:ahLst/>
              <a:cxnLst/>
              <a:rect l="l" t="t" r="r" b="b"/>
              <a:pathLst>
                <a:path w="809" h="781" extrusionOk="0">
                  <a:moveTo>
                    <a:pt x="0" y="1"/>
                  </a:moveTo>
                  <a:lnTo>
                    <a:pt x="0" y="622"/>
                  </a:lnTo>
                  <a:cubicBezTo>
                    <a:pt x="0" y="708"/>
                    <a:pt x="73" y="780"/>
                    <a:pt x="159" y="780"/>
                  </a:cubicBezTo>
                  <a:lnTo>
                    <a:pt x="650" y="780"/>
                  </a:lnTo>
                  <a:cubicBezTo>
                    <a:pt x="737" y="780"/>
                    <a:pt x="809" y="708"/>
                    <a:pt x="809" y="622"/>
                  </a:cubicBezTo>
                  <a:lnTo>
                    <a:pt x="809" y="1"/>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9098;p98">
              <a:extLst>
                <a:ext uri="{FF2B5EF4-FFF2-40B4-BE49-F238E27FC236}">
                  <a16:creationId xmlns:a16="http://schemas.microsoft.com/office/drawing/2014/main" id="{52F08404-8439-4C29-95CB-8806B2A5439F}"/>
                </a:ext>
              </a:extLst>
            </p:cNvPr>
            <p:cNvSpPr/>
            <p:nvPr/>
          </p:nvSpPr>
          <p:spPr>
            <a:xfrm>
              <a:off x="1579291" y="3611858"/>
              <a:ext cx="36360" cy="60190"/>
            </a:xfrm>
            <a:custGeom>
              <a:avLst/>
              <a:gdLst/>
              <a:ahLst/>
              <a:cxnLst/>
              <a:rect l="l" t="t" r="r" b="b"/>
              <a:pathLst>
                <a:path w="1387" h="2296" extrusionOk="0">
                  <a:moveTo>
                    <a:pt x="1141" y="1"/>
                  </a:moveTo>
                  <a:lnTo>
                    <a:pt x="275" y="867"/>
                  </a:lnTo>
                  <a:cubicBezTo>
                    <a:pt x="101" y="1040"/>
                    <a:pt x="0" y="1271"/>
                    <a:pt x="0" y="1516"/>
                  </a:cubicBezTo>
                  <a:lnTo>
                    <a:pt x="0" y="2296"/>
                  </a:lnTo>
                  <a:lnTo>
                    <a:pt x="1155" y="2296"/>
                  </a:lnTo>
                  <a:cubicBezTo>
                    <a:pt x="1285" y="2296"/>
                    <a:pt x="1386" y="2181"/>
                    <a:pt x="1386" y="2065"/>
                  </a:cubicBezTo>
                  <a:lnTo>
                    <a:pt x="1386" y="622"/>
                  </a:lnTo>
                  <a:cubicBezTo>
                    <a:pt x="1386" y="391"/>
                    <a:pt x="1299" y="160"/>
                    <a:pt x="1141" y="1"/>
                  </a:cubicBezTo>
                  <a:close/>
                </a:path>
              </a:pathLst>
            </a:custGeom>
            <a:solidFill>
              <a:srgbClr val="8397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9099;p98">
              <a:extLst>
                <a:ext uri="{FF2B5EF4-FFF2-40B4-BE49-F238E27FC236}">
                  <a16:creationId xmlns:a16="http://schemas.microsoft.com/office/drawing/2014/main" id="{03F14DBC-52E9-497B-9D4A-5DA37D78C644}"/>
                </a:ext>
              </a:extLst>
            </p:cNvPr>
            <p:cNvSpPr/>
            <p:nvPr/>
          </p:nvSpPr>
          <p:spPr>
            <a:xfrm>
              <a:off x="1446066" y="3399202"/>
              <a:ext cx="133251" cy="96891"/>
            </a:xfrm>
            <a:custGeom>
              <a:avLst/>
              <a:gdLst/>
              <a:ahLst/>
              <a:cxnLst/>
              <a:rect l="l" t="t" r="r" b="b"/>
              <a:pathLst>
                <a:path w="5083" h="3696" extrusionOk="0">
                  <a:moveTo>
                    <a:pt x="1849" y="0"/>
                  </a:moveTo>
                  <a:cubicBezTo>
                    <a:pt x="824" y="0"/>
                    <a:pt x="1" y="823"/>
                    <a:pt x="1" y="1848"/>
                  </a:cubicBezTo>
                  <a:lnTo>
                    <a:pt x="1" y="2396"/>
                  </a:lnTo>
                  <a:cubicBezTo>
                    <a:pt x="1" y="2642"/>
                    <a:pt x="30" y="2887"/>
                    <a:pt x="116" y="3118"/>
                  </a:cubicBezTo>
                  <a:lnTo>
                    <a:pt x="189" y="3349"/>
                  </a:lnTo>
                  <a:cubicBezTo>
                    <a:pt x="217" y="3421"/>
                    <a:pt x="232" y="3493"/>
                    <a:pt x="232" y="3566"/>
                  </a:cubicBezTo>
                  <a:lnTo>
                    <a:pt x="232" y="3696"/>
                  </a:lnTo>
                  <a:lnTo>
                    <a:pt x="4851" y="3696"/>
                  </a:lnTo>
                  <a:lnTo>
                    <a:pt x="4851" y="3580"/>
                  </a:lnTo>
                  <a:cubicBezTo>
                    <a:pt x="4851" y="3508"/>
                    <a:pt x="4851" y="3421"/>
                    <a:pt x="4880" y="3349"/>
                  </a:cubicBezTo>
                  <a:lnTo>
                    <a:pt x="4952" y="3133"/>
                  </a:lnTo>
                  <a:cubicBezTo>
                    <a:pt x="5039" y="2887"/>
                    <a:pt x="5082" y="2642"/>
                    <a:pt x="5082" y="2396"/>
                  </a:cubicBezTo>
                  <a:lnTo>
                    <a:pt x="5082" y="462"/>
                  </a:lnTo>
                  <a:cubicBezTo>
                    <a:pt x="5082" y="202"/>
                    <a:pt x="4880" y="0"/>
                    <a:pt x="4620"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9100;p98">
              <a:extLst>
                <a:ext uri="{FF2B5EF4-FFF2-40B4-BE49-F238E27FC236}">
                  <a16:creationId xmlns:a16="http://schemas.microsoft.com/office/drawing/2014/main" id="{AFA6AC23-5844-40CE-B1D4-92AD997D205A}"/>
                </a:ext>
              </a:extLst>
            </p:cNvPr>
            <p:cNvSpPr/>
            <p:nvPr/>
          </p:nvSpPr>
          <p:spPr>
            <a:xfrm>
              <a:off x="1476345" y="3399202"/>
              <a:ext cx="102973" cy="96891"/>
            </a:xfrm>
            <a:custGeom>
              <a:avLst/>
              <a:gdLst/>
              <a:ahLst/>
              <a:cxnLst/>
              <a:rect l="l" t="t" r="r" b="b"/>
              <a:pathLst>
                <a:path w="3928" h="3696" extrusionOk="0">
                  <a:moveTo>
                    <a:pt x="939" y="0"/>
                  </a:moveTo>
                  <a:cubicBezTo>
                    <a:pt x="419" y="0"/>
                    <a:pt x="1" y="419"/>
                    <a:pt x="1" y="938"/>
                  </a:cubicBezTo>
                  <a:cubicBezTo>
                    <a:pt x="1" y="1458"/>
                    <a:pt x="419" y="1877"/>
                    <a:pt x="939" y="1877"/>
                  </a:cubicBezTo>
                  <a:lnTo>
                    <a:pt x="1069" y="1877"/>
                  </a:lnTo>
                  <a:lnTo>
                    <a:pt x="1127" y="3696"/>
                  </a:lnTo>
                  <a:lnTo>
                    <a:pt x="3696" y="3696"/>
                  </a:lnTo>
                  <a:lnTo>
                    <a:pt x="3696" y="3580"/>
                  </a:lnTo>
                  <a:cubicBezTo>
                    <a:pt x="3696" y="3508"/>
                    <a:pt x="3696" y="3421"/>
                    <a:pt x="3725" y="3349"/>
                  </a:cubicBezTo>
                  <a:lnTo>
                    <a:pt x="3797" y="3133"/>
                  </a:lnTo>
                  <a:cubicBezTo>
                    <a:pt x="3884" y="2887"/>
                    <a:pt x="3927" y="2642"/>
                    <a:pt x="3927" y="2396"/>
                  </a:cubicBezTo>
                  <a:lnTo>
                    <a:pt x="3927" y="462"/>
                  </a:lnTo>
                  <a:cubicBezTo>
                    <a:pt x="3927" y="202"/>
                    <a:pt x="3711" y="0"/>
                    <a:pt x="3465"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9101;p98">
              <a:extLst>
                <a:ext uri="{FF2B5EF4-FFF2-40B4-BE49-F238E27FC236}">
                  <a16:creationId xmlns:a16="http://schemas.microsoft.com/office/drawing/2014/main" id="{D8C9747D-1989-4C81-A2CA-F7EE478BD546}"/>
                </a:ext>
              </a:extLst>
            </p:cNvPr>
            <p:cNvSpPr/>
            <p:nvPr/>
          </p:nvSpPr>
          <p:spPr>
            <a:xfrm>
              <a:off x="1476345" y="3544512"/>
              <a:ext cx="72694" cy="54501"/>
            </a:xfrm>
            <a:custGeom>
              <a:avLst/>
              <a:gdLst/>
              <a:ahLst/>
              <a:cxnLst/>
              <a:rect l="l" t="t" r="r" b="b"/>
              <a:pathLst>
                <a:path w="2773" h="2079" extrusionOk="0">
                  <a:moveTo>
                    <a:pt x="1" y="0"/>
                  </a:moveTo>
                  <a:lnTo>
                    <a:pt x="1" y="2079"/>
                  </a:lnTo>
                  <a:lnTo>
                    <a:pt x="2772" y="2079"/>
                  </a:lnTo>
                  <a:lnTo>
                    <a:pt x="27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9102;p98">
              <a:extLst>
                <a:ext uri="{FF2B5EF4-FFF2-40B4-BE49-F238E27FC236}">
                  <a16:creationId xmlns:a16="http://schemas.microsoft.com/office/drawing/2014/main" id="{9CD7B527-D2B0-4D43-8FB8-1273CFB0379D}"/>
                </a:ext>
              </a:extLst>
            </p:cNvPr>
            <p:cNvSpPr/>
            <p:nvPr/>
          </p:nvSpPr>
          <p:spPr>
            <a:xfrm>
              <a:off x="1476345" y="3544512"/>
              <a:ext cx="72694" cy="30383"/>
            </a:xfrm>
            <a:custGeom>
              <a:avLst/>
              <a:gdLst/>
              <a:ahLst/>
              <a:cxnLst/>
              <a:rect l="l" t="t" r="r" b="b"/>
              <a:pathLst>
                <a:path w="2773" h="1159" extrusionOk="0">
                  <a:moveTo>
                    <a:pt x="1" y="0"/>
                  </a:moveTo>
                  <a:lnTo>
                    <a:pt x="1" y="780"/>
                  </a:lnTo>
                  <a:cubicBezTo>
                    <a:pt x="427" y="1032"/>
                    <a:pt x="903" y="1159"/>
                    <a:pt x="1381" y="1159"/>
                  </a:cubicBezTo>
                  <a:cubicBezTo>
                    <a:pt x="1859" y="1159"/>
                    <a:pt x="2339" y="1032"/>
                    <a:pt x="2772" y="780"/>
                  </a:cubicBezTo>
                  <a:lnTo>
                    <a:pt x="27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9103;p98">
              <a:extLst>
                <a:ext uri="{FF2B5EF4-FFF2-40B4-BE49-F238E27FC236}">
                  <a16:creationId xmlns:a16="http://schemas.microsoft.com/office/drawing/2014/main" id="{976EB28D-5764-44A2-BFB3-00554C7011C5}"/>
                </a:ext>
              </a:extLst>
            </p:cNvPr>
            <p:cNvSpPr/>
            <p:nvPr/>
          </p:nvSpPr>
          <p:spPr>
            <a:xfrm>
              <a:off x="1464233" y="3576887"/>
              <a:ext cx="48472" cy="43438"/>
            </a:xfrm>
            <a:custGeom>
              <a:avLst/>
              <a:gdLst/>
              <a:ahLst/>
              <a:cxnLst/>
              <a:rect l="l" t="t" r="r" b="b"/>
              <a:pathLst>
                <a:path w="1849" h="1657" extrusionOk="0">
                  <a:moveTo>
                    <a:pt x="413" y="1"/>
                  </a:moveTo>
                  <a:cubicBezTo>
                    <a:pt x="327" y="1"/>
                    <a:pt x="242" y="49"/>
                    <a:pt x="203" y="137"/>
                  </a:cubicBezTo>
                  <a:lnTo>
                    <a:pt x="1" y="555"/>
                  </a:lnTo>
                  <a:lnTo>
                    <a:pt x="752" y="1566"/>
                  </a:lnTo>
                  <a:cubicBezTo>
                    <a:pt x="798" y="1628"/>
                    <a:pt x="869" y="1656"/>
                    <a:pt x="941" y="1656"/>
                  </a:cubicBezTo>
                  <a:cubicBezTo>
                    <a:pt x="1003" y="1656"/>
                    <a:pt x="1065" y="1635"/>
                    <a:pt x="1112" y="1595"/>
                  </a:cubicBezTo>
                  <a:lnTo>
                    <a:pt x="1849" y="844"/>
                  </a:lnTo>
                  <a:lnTo>
                    <a:pt x="535" y="36"/>
                  </a:lnTo>
                  <a:cubicBezTo>
                    <a:pt x="497" y="12"/>
                    <a:pt x="455" y="1"/>
                    <a:pt x="413" y="1"/>
                  </a:cubicBezTo>
                  <a:close/>
                </a:path>
              </a:pathLst>
            </a:custGeom>
            <a:solidFill>
              <a:srgbClr val="8397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9104;p98">
              <a:extLst>
                <a:ext uri="{FF2B5EF4-FFF2-40B4-BE49-F238E27FC236}">
                  <a16:creationId xmlns:a16="http://schemas.microsoft.com/office/drawing/2014/main" id="{D1C24F3F-A64B-48EE-8CA6-1362355E482A}"/>
                </a:ext>
              </a:extLst>
            </p:cNvPr>
            <p:cNvSpPr/>
            <p:nvPr/>
          </p:nvSpPr>
          <p:spPr>
            <a:xfrm>
              <a:off x="1512679" y="3576887"/>
              <a:ext cx="48472" cy="43438"/>
            </a:xfrm>
            <a:custGeom>
              <a:avLst/>
              <a:gdLst/>
              <a:ahLst/>
              <a:cxnLst/>
              <a:rect l="l" t="t" r="r" b="b"/>
              <a:pathLst>
                <a:path w="1849" h="1657" extrusionOk="0">
                  <a:moveTo>
                    <a:pt x="1436" y="1"/>
                  </a:moveTo>
                  <a:cubicBezTo>
                    <a:pt x="1394" y="1"/>
                    <a:pt x="1352" y="12"/>
                    <a:pt x="1314" y="36"/>
                  </a:cubicBezTo>
                  <a:lnTo>
                    <a:pt x="1" y="844"/>
                  </a:lnTo>
                  <a:lnTo>
                    <a:pt x="737" y="1595"/>
                  </a:lnTo>
                  <a:cubicBezTo>
                    <a:pt x="784" y="1635"/>
                    <a:pt x="843" y="1656"/>
                    <a:pt x="902" y="1656"/>
                  </a:cubicBezTo>
                  <a:cubicBezTo>
                    <a:pt x="970" y="1656"/>
                    <a:pt x="1037" y="1628"/>
                    <a:pt x="1083" y="1566"/>
                  </a:cubicBezTo>
                  <a:lnTo>
                    <a:pt x="1848" y="555"/>
                  </a:lnTo>
                  <a:lnTo>
                    <a:pt x="1646" y="137"/>
                  </a:lnTo>
                  <a:cubicBezTo>
                    <a:pt x="1607" y="49"/>
                    <a:pt x="1522" y="1"/>
                    <a:pt x="1436" y="1"/>
                  </a:cubicBezTo>
                  <a:close/>
                </a:path>
              </a:pathLst>
            </a:custGeom>
            <a:solidFill>
              <a:srgbClr val="8397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9105;p98">
              <a:extLst>
                <a:ext uri="{FF2B5EF4-FFF2-40B4-BE49-F238E27FC236}">
                  <a16:creationId xmlns:a16="http://schemas.microsoft.com/office/drawing/2014/main" id="{CB0195FB-A7C5-4B9A-9A58-01134049341D}"/>
                </a:ext>
              </a:extLst>
            </p:cNvPr>
            <p:cNvSpPr/>
            <p:nvPr/>
          </p:nvSpPr>
          <p:spPr>
            <a:xfrm>
              <a:off x="1452122" y="3448171"/>
              <a:ext cx="121140" cy="114533"/>
            </a:xfrm>
            <a:custGeom>
              <a:avLst/>
              <a:gdLst/>
              <a:ahLst/>
              <a:cxnLst/>
              <a:rect l="l" t="t" r="r" b="b"/>
              <a:pathLst>
                <a:path w="4621" h="4369" extrusionOk="0">
                  <a:moveTo>
                    <a:pt x="2025" y="1"/>
                  </a:moveTo>
                  <a:cubicBezTo>
                    <a:pt x="1423" y="1"/>
                    <a:pt x="898" y="105"/>
                    <a:pt x="636" y="167"/>
                  </a:cubicBezTo>
                  <a:cubicBezTo>
                    <a:pt x="535" y="182"/>
                    <a:pt x="463" y="283"/>
                    <a:pt x="463" y="384"/>
                  </a:cubicBezTo>
                  <a:lnTo>
                    <a:pt x="463" y="947"/>
                  </a:lnTo>
                  <a:cubicBezTo>
                    <a:pt x="463" y="1062"/>
                    <a:pt x="405" y="1178"/>
                    <a:pt x="319" y="1279"/>
                  </a:cubicBezTo>
                  <a:lnTo>
                    <a:pt x="131" y="1467"/>
                  </a:lnTo>
                  <a:cubicBezTo>
                    <a:pt x="44" y="1553"/>
                    <a:pt x="1" y="1669"/>
                    <a:pt x="1" y="1784"/>
                  </a:cubicBezTo>
                  <a:lnTo>
                    <a:pt x="1" y="2059"/>
                  </a:lnTo>
                  <a:cubicBezTo>
                    <a:pt x="1" y="3343"/>
                    <a:pt x="1026" y="4368"/>
                    <a:pt x="2311" y="4368"/>
                  </a:cubicBezTo>
                  <a:cubicBezTo>
                    <a:pt x="3581" y="4368"/>
                    <a:pt x="4620" y="3329"/>
                    <a:pt x="4620" y="2059"/>
                  </a:cubicBezTo>
                  <a:lnTo>
                    <a:pt x="4620" y="1784"/>
                  </a:lnTo>
                  <a:cubicBezTo>
                    <a:pt x="4620" y="1669"/>
                    <a:pt x="4577" y="1539"/>
                    <a:pt x="4490" y="1452"/>
                  </a:cubicBezTo>
                  <a:lnTo>
                    <a:pt x="4303" y="1265"/>
                  </a:lnTo>
                  <a:cubicBezTo>
                    <a:pt x="4202" y="1178"/>
                    <a:pt x="4158" y="1062"/>
                    <a:pt x="4158" y="947"/>
                  </a:cubicBezTo>
                  <a:lnTo>
                    <a:pt x="4158" y="817"/>
                  </a:lnTo>
                  <a:cubicBezTo>
                    <a:pt x="4158" y="716"/>
                    <a:pt x="4115" y="629"/>
                    <a:pt x="4043" y="572"/>
                  </a:cubicBezTo>
                  <a:cubicBezTo>
                    <a:pt x="3439" y="126"/>
                    <a:pt x="2685" y="1"/>
                    <a:pt x="202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9106;p98">
              <a:extLst>
                <a:ext uri="{FF2B5EF4-FFF2-40B4-BE49-F238E27FC236}">
                  <a16:creationId xmlns:a16="http://schemas.microsoft.com/office/drawing/2014/main" id="{2EC17E1E-99CA-4F3A-B70D-E5AB29A2B8D2}"/>
                </a:ext>
              </a:extLst>
            </p:cNvPr>
            <p:cNvSpPr/>
            <p:nvPr/>
          </p:nvSpPr>
          <p:spPr>
            <a:xfrm>
              <a:off x="1452122" y="3448355"/>
              <a:ext cx="109028" cy="113957"/>
            </a:xfrm>
            <a:custGeom>
              <a:avLst/>
              <a:gdLst/>
              <a:ahLst/>
              <a:cxnLst/>
              <a:rect l="l" t="t" r="r" b="b"/>
              <a:pathLst>
                <a:path w="4159" h="4347" extrusionOk="0">
                  <a:moveTo>
                    <a:pt x="1986" y="1"/>
                  </a:moveTo>
                  <a:cubicBezTo>
                    <a:pt x="1772" y="1"/>
                    <a:pt x="1570" y="13"/>
                    <a:pt x="1387" y="31"/>
                  </a:cubicBezTo>
                  <a:cubicBezTo>
                    <a:pt x="1127" y="59"/>
                    <a:pt x="881" y="103"/>
                    <a:pt x="636" y="160"/>
                  </a:cubicBezTo>
                  <a:cubicBezTo>
                    <a:pt x="521" y="189"/>
                    <a:pt x="448" y="276"/>
                    <a:pt x="448" y="391"/>
                  </a:cubicBezTo>
                  <a:lnTo>
                    <a:pt x="448" y="940"/>
                  </a:lnTo>
                  <a:cubicBezTo>
                    <a:pt x="448" y="1055"/>
                    <a:pt x="405" y="1171"/>
                    <a:pt x="319" y="1272"/>
                  </a:cubicBezTo>
                  <a:lnTo>
                    <a:pt x="131" y="1460"/>
                  </a:lnTo>
                  <a:cubicBezTo>
                    <a:pt x="44" y="1546"/>
                    <a:pt x="1" y="1662"/>
                    <a:pt x="1" y="1792"/>
                  </a:cubicBezTo>
                  <a:lnTo>
                    <a:pt x="1" y="2052"/>
                  </a:lnTo>
                  <a:cubicBezTo>
                    <a:pt x="1" y="3221"/>
                    <a:pt x="867" y="4202"/>
                    <a:pt x="2022" y="4347"/>
                  </a:cubicBezTo>
                  <a:cubicBezTo>
                    <a:pt x="1618" y="3914"/>
                    <a:pt x="1387" y="3351"/>
                    <a:pt x="1387" y="2744"/>
                  </a:cubicBezTo>
                  <a:lnTo>
                    <a:pt x="1387" y="1055"/>
                  </a:lnTo>
                  <a:cubicBezTo>
                    <a:pt x="1387" y="825"/>
                    <a:pt x="1560" y="622"/>
                    <a:pt x="1791" y="594"/>
                  </a:cubicBezTo>
                  <a:cubicBezTo>
                    <a:pt x="1966" y="575"/>
                    <a:pt x="2188" y="558"/>
                    <a:pt x="2436" y="558"/>
                  </a:cubicBezTo>
                  <a:cubicBezTo>
                    <a:pt x="2964" y="558"/>
                    <a:pt x="3608" y="635"/>
                    <a:pt x="4158" y="940"/>
                  </a:cubicBezTo>
                  <a:lnTo>
                    <a:pt x="4158" y="810"/>
                  </a:lnTo>
                  <a:cubicBezTo>
                    <a:pt x="4158" y="723"/>
                    <a:pt x="4115" y="637"/>
                    <a:pt x="4043" y="579"/>
                  </a:cubicBezTo>
                  <a:cubicBezTo>
                    <a:pt x="3420" y="121"/>
                    <a:pt x="2649" y="1"/>
                    <a:pt x="1986"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9107;p98">
              <a:extLst>
                <a:ext uri="{FF2B5EF4-FFF2-40B4-BE49-F238E27FC236}">
                  <a16:creationId xmlns:a16="http://schemas.microsoft.com/office/drawing/2014/main" id="{CB912D66-D02D-41B0-9349-C54312B72CBE}"/>
                </a:ext>
              </a:extLst>
            </p:cNvPr>
            <p:cNvSpPr/>
            <p:nvPr/>
          </p:nvSpPr>
          <p:spPr>
            <a:xfrm>
              <a:off x="1409759" y="3611858"/>
              <a:ext cx="36334" cy="60190"/>
            </a:xfrm>
            <a:custGeom>
              <a:avLst/>
              <a:gdLst/>
              <a:ahLst/>
              <a:cxnLst/>
              <a:rect l="l" t="t" r="r" b="b"/>
              <a:pathLst>
                <a:path w="1386" h="2296" extrusionOk="0">
                  <a:moveTo>
                    <a:pt x="246" y="1"/>
                  </a:moveTo>
                  <a:cubicBezTo>
                    <a:pt x="87" y="160"/>
                    <a:pt x="0" y="391"/>
                    <a:pt x="0" y="622"/>
                  </a:cubicBezTo>
                  <a:lnTo>
                    <a:pt x="0" y="2065"/>
                  </a:lnTo>
                  <a:cubicBezTo>
                    <a:pt x="0" y="2181"/>
                    <a:pt x="101" y="2296"/>
                    <a:pt x="231" y="2296"/>
                  </a:cubicBezTo>
                  <a:lnTo>
                    <a:pt x="1386" y="2296"/>
                  </a:lnTo>
                  <a:lnTo>
                    <a:pt x="1386" y="1516"/>
                  </a:lnTo>
                  <a:cubicBezTo>
                    <a:pt x="1386" y="1271"/>
                    <a:pt x="1285" y="1040"/>
                    <a:pt x="1112" y="867"/>
                  </a:cubicBezTo>
                  <a:lnTo>
                    <a:pt x="246" y="1"/>
                  </a:lnTo>
                  <a:close/>
                </a:path>
              </a:pathLst>
            </a:custGeom>
            <a:solidFill>
              <a:srgbClr val="8397A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8" name="Google Shape;2309;p29">
            <a:extLst>
              <a:ext uri="{FF2B5EF4-FFF2-40B4-BE49-F238E27FC236}">
                <a16:creationId xmlns:a16="http://schemas.microsoft.com/office/drawing/2014/main" id="{AF0A0E92-50B1-41FE-9B58-2A0CCAEA2B71}"/>
              </a:ext>
            </a:extLst>
          </p:cNvPr>
          <p:cNvGrpSpPr/>
          <p:nvPr/>
        </p:nvGrpSpPr>
        <p:grpSpPr>
          <a:xfrm>
            <a:off x="10384884" y="3813468"/>
            <a:ext cx="645688" cy="1554090"/>
            <a:chOff x="1040250" y="1325800"/>
            <a:chExt cx="742000" cy="1785900"/>
          </a:xfrm>
        </p:grpSpPr>
        <p:sp>
          <p:nvSpPr>
            <p:cNvPr id="69" name="Google Shape;2310;p29">
              <a:extLst>
                <a:ext uri="{FF2B5EF4-FFF2-40B4-BE49-F238E27FC236}">
                  <a16:creationId xmlns:a16="http://schemas.microsoft.com/office/drawing/2014/main" id="{9CEEFBD7-7E35-4BB9-8DD4-2CAB7521B3A9}"/>
                </a:ext>
              </a:extLst>
            </p:cNvPr>
            <p:cNvSpPr/>
            <p:nvPr/>
          </p:nvSpPr>
          <p:spPr>
            <a:xfrm>
              <a:off x="1040250" y="1325800"/>
              <a:ext cx="742000" cy="1785900"/>
            </a:xfrm>
            <a:custGeom>
              <a:avLst/>
              <a:gdLst/>
              <a:ahLst/>
              <a:cxnLst/>
              <a:rect l="l" t="t" r="r" b="b"/>
              <a:pathLst>
                <a:path w="29680" h="71436" extrusionOk="0">
                  <a:moveTo>
                    <a:pt x="28745" y="23812"/>
                  </a:moveTo>
                  <a:cubicBezTo>
                    <a:pt x="27890" y="22260"/>
                    <a:pt x="26179" y="16670"/>
                    <a:pt x="25880" y="14999"/>
                  </a:cubicBezTo>
                  <a:cubicBezTo>
                    <a:pt x="25701" y="14084"/>
                    <a:pt x="25304" y="13567"/>
                    <a:pt x="24786" y="13229"/>
                  </a:cubicBezTo>
                  <a:cubicBezTo>
                    <a:pt x="24369" y="12970"/>
                    <a:pt x="23871" y="12811"/>
                    <a:pt x="23394" y="12652"/>
                  </a:cubicBezTo>
                  <a:cubicBezTo>
                    <a:pt x="22300" y="12334"/>
                    <a:pt x="19972" y="11100"/>
                    <a:pt x="19972" y="11100"/>
                  </a:cubicBezTo>
                  <a:lnTo>
                    <a:pt x="19495" y="10384"/>
                  </a:lnTo>
                  <a:cubicBezTo>
                    <a:pt x="19495" y="10384"/>
                    <a:pt x="19395" y="10384"/>
                    <a:pt x="19395" y="9608"/>
                  </a:cubicBezTo>
                  <a:cubicBezTo>
                    <a:pt x="19395" y="8833"/>
                    <a:pt x="19714" y="7838"/>
                    <a:pt x="19714" y="7838"/>
                  </a:cubicBezTo>
                  <a:cubicBezTo>
                    <a:pt x="19714" y="7838"/>
                    <a:pt x="19813" y="7778"/>
                    <a:pt x="20092" y="7778"/>
                  </a:cubicBezTo>
                  <a:cubicBezTo>
                    <a:pt x="20330" y="7778"/>
                    <a:pt x="20509" y="6485"/>
                    <a:pt x="20569" y="6167"/>
                  </a:cubicBezTo>
                  <a:cubicBezTo>
                    <a:pt x="20609" y="5849"/>
                    <a:pt x="20808" y="5073"/>
                    <a:pt x="20887" y="4297"/>
                  </a:cubicBezTo>
                  <a:cubicBezTo>
                    <a:pt x="20927" y="3541"/>
                    <a:pt x="20450" y="2069"/>
                    <a:pt x="20072" y="2069"/>
                  </a:cubicBezTo>
                  <a:cubicBezTo>
                    <a:pt x="19634" y="2069"/>
                    <a:pt x="19734" y="1074"/>
                    <a:pt x="19395" y="1293"/>
                  </a:cubicBezTo>
                  <a:cubicBezTo>
                    <a:pt x="19017" y="1492"/>
                    <a:pt x="18580" y="876"/>
                    <a:pt x="18202" y="577"/>
                  </a:cubicBezTo>
                  <a:cubicBezTo>
                    <a:pt x="17764" y="0"/>
                    <a:pt x="17764" y="895"/>
                    <a:pt x="17167" y="617"/>
                  </a:cubicBezTo>
                  <a:cubicBezTo>
                    <a:pt x="16571" y="358"/>
                    <a:pt x="16531" y="1154"/>
                    <a:pt x="15954" y="1154"/>
                  </a:cubicBezTo>
                  <a:cubicBezTo>
                    <a:pt x="15357" y="1154"/>
                    <a:pt x="15576" y="1850"/>
                    <a:pt x="14999" y="1950"/>
                  </a:cubicBezTo>
                  <a:cubicBezTo>
                    <a:pt x="14402" y="2049"/>
                    <a:pt x="14999" y="3004"/>
                    <a:pt x="14561" y="3800"/>
                  </a:cubicBezTo>
                  <a:cubicBezTo>
                    <a:pt x="14144" y="4595"/>
                    <a:pt x="14462" y="5332"/>
                    <a:pt x="14283" y="5829"/>
                  </a:cubicBezTo>
                  <a:cubicBezTo>
                    <a:pt x="14124" y="6326"/>
                    <a:pt x="14024" y="6724"/>
                    <a:pt x="14283" y="7261"/>
                  </a:cubicBezTo>
                  <a:cubicBezTo>
                    <a:pt x="14542" y="7818"/>
                    <a:pt x="14641" y="9708"/>
                    <a:pt x="15138" y="9748"/>
                  </a:cubicBezTo>
                  <a:cubicBezTo>
                    <a:pt x="15357" y="9787"/>
                    <a:pt x="15118" y="10046"/>
                    <a:pt x="14979" y="10205"/>
                  </a:cubicBezTo>
                  <a:cubicBezTo>
                    <a:pt x="14820" y="10384"/>
                    <a:pt x="14641" y="10583"/>
                    <a:pt x="14363" y="10802"/>
                  </a:cubicBezTo>
                  <a:cubicBezTo>
                    <a:pt x="13885" y="11160"/>
                    <a:pt x="12453" y="11697"/>
                    <a:pt x="10483" y="11956"/>
                  </a:cubicBezTo>
                  <a:cubicBezTo>
                    <a:pt x="9608" y="12095"/>
                    <a:pt x="9071" y="12214"/>
                    <a:pt x="8693" y="12393"/>
                  </a:cubicBezTo>
                  <a:cubicBezTo>
                    <a:pt x="8216" y="12592"/>
                    <a:pt x="8096" y="12831"/>
                    <a:pt x="8096" y="13129"/>
                  </a:cubicBezTo>
                  <a:cubicBezTo>
                    <a:pt x="8096" y="13667"/>
                    <a:pt x="7579" y="14960"/>
                    <a:pt x="7082" y="16074"/>
                  </a:cubicBezTo>
                  <a:cubicBezTo>
                    <a:pt x="6604" y="17188"/>
                    <a:pt x="6664" y="17705"/>
                    <a:pt x="6286" y="18839"/>
                  </a:cubicBezTo>
                  <a:cubicBezTo>
                    <a:pt x="5908" y="19953"/>
                    <a:pt x="5590" y="21763"/>
                    <a:pt x="5272" y="22758"/>
                  </a:cubicBezTo>
                  <a:cubicBezTo>
                    <a:pt x="4933" y="23772"/>
                    <a:pt x="4834" y="25841"/>
                    <a:pt x="4575" y="27015"/>
                  </a:cubicBezTo>
                  <a:cubicBezTo>
                    <a:pt x="4297" y="28188"/>
                    <a:pt x="5471" y="30277"/>
                    <a:pt x="6008" y="31272"/>
                  </a:cubicBezTo>
                  <a:cubicBezTo>
                    <a:pt x="6525" y="32286"/>
                    <a:pt x="6704" y="33917"/>
                    <a:pt x="6903" y="33659"/>
                  </a:cubicBezTo>
                  <a:cubicBezTo>
                    <a:pt x="7122" y="33380"/>
                    <a:pt x="7281" y="33878"/>
                    <a:pt x="7062" y="34713"/>
                  </a:cubicBezTo>
                  <a:cubicBezTo>
                    <a:pt x="6823" y="35568"/>
                    <a:pt x="6823" y="36165"/>
                    <a:pt x="7281" y="35787"/>
                  </a:cubicBezTo>
                  <a:cubicBezTo>
                    <a:pt x="7698" y="35409"/>
                    <a:pt x="8395" y="34892"/>
                    <a:pt x="8395" y="34892"/>
                  </a:cubicBezTo>
                  <a:cubicBezTo>
                    <a:pt x="8395" y="34892"/>
                    <a:pt x="8713" y="35867"/>
                    <a:pt x="8454" y="36543"/>
                  </a:cubicBezTo>
                  <a:cubicBezTo>
                    <a:pt x="8176" y="37239"/>
                    <a:pt x="8076" y="37856"/>
                    <a:pt x="8076" y="38831"/>
                  </a:cubicBezTo>
                  <a:cubicBezTo>
                    <a:pt x="8076" y="39786"/>
                    <a:pt x="7698" y="41536"/>
                    <a:pt x="7420" y="43307"/>
                  </a:cubicBezTo>
                  <a:cubicBezTo>
                    <a:pt x="7161" y="45057"/>
                    <a:pt x="5371" y="51383"/>
                    <a:pt x="4774" y="53353"/>
                  </a:cubicBezTo>
                  <a:cubicBezTo>
                    <a:pt x="4177" y="55302"/>
                    <a:pt x="4297" y="59519"/>
                    <a:pt x="4118" y="60733"/>
                  </a:cubicBezTo>
                  <a:cubicBezTo>
                    <a:pt x="3979" y="61946"/>
                    <a:pt x="3143" y="65726"/>
                    <a:pt x="2904" y="66382"/>
                  </a:cubicBezTo>
                  <a:cubicBezTo>
                    <a:pt x="2626" y="67019"/>
                    <a:pt x="3044" y="66900"/>
                    <a:pt x="2745" y="67218"/>
                  </a:cubicBezTo>
                  <a:cubicBezTo>
                    <a:pt x="2447" y="67536"/>
                    <a:pt x="1850" y="68809"/>
                    <a:pt x="1054" y="69287"/>
                  </a:cubicBezTo>
                  <a:cubicBezTo>
                    <a:pt x="259" y="69764"/>
                    <a:pt x="0" y="70301"/>
                    <a:pt x="0" y="70878"/>
                  </a:cubicBezTo>
                  <a:cubicBezTo>
                    <a:pt x="0" y="71435"/>
                    <a:pt x="2327" y="70978"/>
                    <a:pt x="3541" y="70818"/>
                  </a:cubicBezTo>
                  <a:cubicBezTo>
                    <a:pt x="4774" y="70679"/>
                    <a:pt x="5471" y="69227"/>
                    <a:pt x="5471" y="69227"/>
                  </a:cubicBezTo>
                  <a:cubicBezTo>
                    <a:pt x="5471" y="69227"/>
                    <a:pt x="5570" y="69665"/>
                    <a:pt x="5988" y="69505"/>
                  </a:cubicBezTo>
                  <a:cubicBezTo>
                    <a:pt x="6405" y="69366"/>
                    <a:pt x="7161" y="69227"/>
                    <a:pt x="7201" y="68491"/>
                  </a:cubicBezTo>
                  <a:cubicBezTo>
                    <a:pt x="7261" y="67735"/>
                    <a:pt x="7161" y="67457"/>
                    <a:pt x="7519" y="67457"/>
                  </a:cubicBezTo>
                  <a:cubicBezTo>
                    <a:pt x="7897" y="67457"/>
                    <a:pt x="8216" y="64811"/>
                    <a:pt x="8494" y="63478"/>
                  </a:cubicBezTo>
                  <a:cubicBezTo>
                    <a:pt x="8554" y="63299"/>
                    <a:pt x="8594" y="63020"/>
                    <a:pt x="8673" y="62642"/>
                  </a:cubicBezTo>
                  <a:cubicBezTo>
                    <a:pt x="9151" y="60454"/>
                    <a:pt x="10245" y="55600"/>
                    <a:pt x="10563" y="54268"/>
                  </a:cubicBezTo>
                  <a:cubicBezTo>
                    <a:pt x="10941" y="52716"/>
                    <a:pt x="12950" y="45754"/>
                    <a:pt x="13746" y="43526"/>
                  </a:cubicBezTo>
                  <a:cubicBezTo>
                    <a:pt x="14542" y="41278"/>
                    <a:pt x="14860" y="41019"/>
                    <a:pt x="14920" y="41616"/>
                  </a:cubicBezTo>
                  <a:cubicBezTo>
                    <a:pt x="14959" y="42213"/>
                    <a:pt x="15019" y="43904"/>
                    <a:pt x="15278" y="46132"/>
                  </a:cubicBezTo>
                  <a:cubicBezTo>
                    <a:pt x="15556" y="48379"/>
                    <a:pt x="15377" y="50607"/>
                    <a:pt x="15377" y="51125"/>
                  </a:cubicBezTo>
                  <a:cubicBezTo>
                    <a:pt x="15377" y="51662"/>
                    <a:pt x="16034" y="52517"/>
                    <a:pt x="15616" y="52995"/>
                  </a:cubicBezTo>
                  <a:cubicBezTo>
                    <a:pt x="15178" y="53472"/>
                    <a:pt x="15079" y="54168"/>
                    <a:pt x="15238" y="54765"/>
                  </a:cubicBezTo>
                  <a:cubicBezTo>
                    <a:pt x="15377" y="55362"/>
                    <a:pt x="15337" y="56774"/>
                    <a:pt x="15079" y="57948"/>
                  </a:cubicBezTo>
                  <a:cubicBezTo>
                    <a:pt x="14820" y="59121"/>
                    <a:pt x="15138" y="59818"/>
                    <a:pt x="15238" y="60753"/>
                  </a:cubicBezTo>
                  <a:cubicBezTo>
                    <a:pt x="15337" y="61727"/>
                    <a:pt x="15457" y="62901"/>
                    <a:pt x="14959" y="63518"/>
                  </a:cubicBezTo>
                  <a:cubicBezTo>
                    <a:pt x="14482" y="64154"/>
                    <a:pt x="14641" y="64493"/>
                    <a:pt x="14641" y="65527"/>
                  </a:cubicBezTo>
                  <a:cubicBezTo>
                    <a:pt x="14641" y="66581"/>
                    <a:pt x="14920" y="66800"/>
                    <a:pt x="15238" y="66701"/>
                  </a:cubicBezTo>
                  <a:cubicBezTo>
                    <a:pt x="15556" y="66601"/>
                    <a:pt x="15019" y="67596"/>
                    <a:pt x="14860" y="68332"/>
                  </a:cubicBezTo>
                  <a:cubicBezTo>
                    <a:pt x="14721" y="69088"/>
                    <a:pt x="14641" y="69466"/>
                    <a:pt x="15019" y="69466"/>
                  </a:cubicBezTo>
                  <a:cubicBezTo>
                    <a:pt x="15377" y="69466"/>
                    <a:pt x="15815" y="69565"/>
                    <a:pt x="15815" y="69883"/>
                  </a:cubicBezTo>
                  <a:cubicBezTo>
                    <a:pt x="15815" y="70202"/>
                    <a:pt x="17028" y="70580"/>
                    <a:pt x="18321" y="70520"/>
                  </a:cubicBezTo>
                  <a:cubicBezTo>
                    <a:pt x="19594" y="70480"/>
                    <a:pt x="19753" y="70261"/>
                    <a:pt x="19813" y="69724"/>
                  </a:cubicBezTo>
                  <a:cubicBezTo>
                    <a:pt x="19853" y="69207"/>
                    <a:pt x="19594" y="68571"/>
                    <a:pt x="18958" y="67874"/>
                  </a:cubicBezTo>
                  <a:cubicBezTo>
                    <a:pt x="18321" y="67178"/>
                    <a:pt x="18262" y="66740"/>
                    <a:pt x="18441" y="66183"/>
                  </a:cubicBezTo>
                  <a:cubicBezTo>
                    <a:pt x="18600" y="65587"/>
                    <a:pt x="18301" y="65109"/>
                    <a:pt x="18301" y="64115"/>
                  </a:cubicBezTo>
                  <a:cubicBezTo>
                    <a:pt x="18301" y="63120"/>
                    <a:pt x="19555" y="61668"/>
                    <a:pt x="19614" y="60275"/>
                  </a:cubicBezTo>
                  <a:cubicBezTo>
                    <a:pt x="19654" y="58883"/>
                    <a:pt x="19893" y="56396"/>
                    <a:pt x="19833" y="55441"/>
                  </a:cubicBezTo>
                  <a:cubicBezTo>
                    <a:pt x="19793" y="54467"/>
                    <a:pt x="20310" y="53094"/>
                    <a:pt x="20310" y="51761"/>
                  </a:cubicBezTo>
                  <a:cubicBezTo>
                    <a:pt x="20310" y="50428"/>
                    <a:pt x="21743" y="41059"/>
                    <a:pt x="22041" y="39726"/>
                  </a:cubicBezTo>
                  <a:cubicBezTo>
                    <a:pt x="22340" y="38373"/>
                    <a:pt x="22638" y="35887"/>
                    <a:pt x="22737" y="36185"/>
                  </a:cubicBezTo>
                  <a:cubicBezTo>
                    <a:pt x="22837" y="36484"/>
                    <a:pt x="23294" y="35648"/>
                    <a:pt x="23633" y="35389"/>
                  </a:cubicBezTo>
                  <a:cubicBezTo>
                    <a:pt x="23991" y="35151"/>
                    <a:pt x="24190" y="34295"/>
                    <a:pt x="24190" y="34295"/>
                  </a:cubicBezTo>
                  <a:cubicBezTo>
                    <a:pt x="24190" y="34295"/>
                    <a:pt x="24428" y="34256"/>
                    <a:pt x="24866" y="34295"/>
                  </a:cubicBezTo>
                  <a:lnTo>
                    <a:pt x="24926" y="34295"/>
                  </a:lnTo>
                  <a:cubicBezTo>
                    <a:pt x="25383" y="34355"/>
                    <a:pt x="25483" y="34017"/>
                    <a:pt x="25781" y="33579"/>
                  </a:cubicBezTo>
                  <a:cubicBezTo>
                    <a:pt x="26079" y="33122"/>
                    <a:pt x="28088" y="29979"/>
                    <a:pt x="28944" y="28686"/>
                  </a:cubicBezTo>
                  <a:cubicBezTo>
                    <a:pt x="29680" y="27432"/>
                    <a:pt x="29580" y="25344"/>
                    <a:pt x="28745" y="23812"/>
                  </a:cubicBezTo>
                  <a:close/>
                  <a:moveTo>
                    <a:pt x="8892" y="25861"/>
                  </a:moveTo>
                  <a:cubicBezTo>
                    <a:pt x="8633" y="26736"/>
                    <a:pt x="8693" y="27930"/>
                    <a:pt x="8594" y="28049"/>
                  </a:cubicBezTo>
                  <a:cubicBezTo>
                    <a:pt x="8574" y="28089"/>
                    <a:pt x="8554" y="28089"/>
                    <a:pt x="8534" y="28029"/>
                  </a:cubicBezTo>
                  <a:cubicBezTo>
                    <a:pt x="8295" y="27751"/>
                    <a:pt x="8633" y="25960"/>
                    <a:pt x="8156" y="25702"/>
                  </a:cubicBezTo>
                  <a:cubicBezTo>
                    <a:pt x="7679" y="25423"/>
                    <a:pt x="7738" y="24846"/>
                    <a:pt x="8156" y="24727"/>
                  </a:cubicBezTo>
                  <a:cubicBezTo>
                    <a:pt x="8255" y="24707"/>
                    <a:pt x="8454" y="24369"/>
                    <a:pt x="8594" y="24051"/>
                  </a:cubicBezTo>
                  <a:lnTo>
                    <a:pt x="8594" y="24051"/>
                  </a:lnTo>
                  <a:lnTo>
                    <a:pt x="8673" y="23911"/>
                  </a:lnTo>
                  <a:lnTo>
                    <a:pt x="8673" y="23911"/>
                  </a:lnTo>
                  <a:lnTo>
                    <a:pt x="8673" y="23911"/>
                  </a:lnTo>
                  <a:cubicBezTo>
                    <a:pt x="9051" y="23036"/>
                    <a:pt x="9389" y="21783"/>
                    <a:pt x="9389" y="21783"/>
                  </a:cubicBezTo>
                  <a:cubicBezTo>
                    <a:pt x="9350" y="23474"/>
                    <a:pt x="9230" y="24846"/>
                    <a:pt x="8892" y="25861"/>
                  </a:cubicBezTo>
                  <a:close/>
                  <a:moveTo>
                    <a:pt x="24786" y="27114"/>
                  </a:moveTo>
                  <a:cubicBezTo>
                    <a:pt x="24488" y="27591"/>
                    <a:pt x="24190" y="28129"/>
                    <a:pt x="24209" y="28646"/>
                  </a:cubicBezTo>
                  <a:cubicBezTo>
                    <a:pt x="23851" y="27194"/>
                    <a:pt x="24349" y="25005"/>
                    <a:pt x="24349" y="23474"/>
                  </a:cubicBezTo>
                  <a:cubicBezTo>
                    <a:pt x="24488" y="24170"/>
                    <a:pt x="24647" y="24548"/>
                    <a:pt x="24766" y="24767"/>
                  </a:cubicBezTo>
                  <a:lnTo>
                    <a:pt x="24766" y="24747"/>
                  </a:lnTo>
                  <a:cubicBezTo>
                    <a:pt x="24965" y="25025"/>
                    <a:pt x="25204" y="25224"/>
                    <a:pt x="25443" y="25642"/>
                  </a:cubicBezTo>
                  <a:cubicBezTo>
                    <a:pt x="25602" y="25960"/>
                    <a:pt x="25164" y="26497"/>
                    <a:pt x="24786" y="27114"/>
                  </a:cubicBezTo>
                  <a:close/>
                </a:path>
              </a:pathLst>
            </a:custGeom>
            <a:solidFill>
              <a:srgbClr val="F0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2311;p29">
              <a:extLst>
                <a:ext uri="{FF2B5EF4-FFF2-40B4-BE49-F238E27FC236}">
                  <a16:creationId xmlns:a16="http://schemas.microsoft.com/office/drawing/2014/main" id="{196223FD-CBE7-4E11-816C-A2DB78F1622C}"/>
                </a:ext>
              </a:extLst>
            </p:cNvPr>
            <p:cNvSpPr/>
            <p:nvPr/>
          </p:nvSpPr>
          <p:spPr>
            <a:xfrm>
              <a:off x="1313775" y="1580425"/>
              <a:ext cx="263600" cy="515250"/>
            </a:xfrm>
            <a:custGeom>
              <a:avLst/>
              <a:gdLst/>
              <a:ahLst/>
              <a:cxnLst/>
              <a:rect l="l" t="t" r="r" b="b"/>
              <a:pathLst>
                <a:path w="10544" h="20610" extrusionOk="0">
                  <a:moveTo>
                    <a:pt x="8474" y="20"/>
                  </a:moveTo>
                  <a:cubicBezTo>
                    <a:pt x="8494" y="199"/>
                    <a:pt x="8554" y="199"/>
                    <a:pt x="8554" y="199"/>
                  </a:cubicBezTo>
                  <a:lnTo>
                    <a:pt x="8952" y="836"/>
                  </a:lnTo>
                  <a:cubicBezTo>
                    <a:pt x="8952" y="896"/>
                    <a:pt x="8912" y="935"/>
                    <a:pt x="8912" y="955"/>
                  </a:cubicBezTo>
                  <a:cubicBezTo>
                    <a:pt x="8793" y="2029"/>
                    <a:pt x="8574" y="5729"/>
                    <a:pt x="8574" y="8216"/>
                  </a:cubicBezTo>
                  <a:cubicBezTo>
                    <a:pt x="8574" y="10703"/>
                    <a:pt x="8236" y="12055"/>
                    <a:pt x="8653" y="14065"/>
                  </a:cubicBezTo>
                  <a:cubicBezTo>
                    <a:pt x="9051" y="16074"/>
                    <a:pt x="9111" y="17227"/>
                    <a:pt x="9668" y="18441"/>
                  </a:cubicBezTo>
                  <a:cubicBezTo>
                    <a:pt x="10225" y="19654"/>
                    <a:pt x="10543" y="20530"/>
                    <a:pt x="10543" y="20530"/>
                  </a:cubicBezTo>
                  <a:cubicBezTo>
                    <a:pt x="10543" y="20530"/>
                    <a:pt x="8793" y="20331"/>
                    <a:pt x="6982" y="20331"/>
                  </a:cubicBezTo>
                  <a:cubicBezTo>
                    <a:pt x="5172" y="20331"/>
                    <a:pt x="1810" y="20609"/>
                    <a:pt x="1134" y="20410"/>
                  </a:cubicBezTo>
                  <a:cubicBezTo>
                    <a:pt x="458" y="20211"/>
                    <a:pt x="0" y="19933"/>
                    <a:pt x="0" y="19933"/>
                  </a:cubicBezTo>
                  <a:cubicBezTo>
                    <a:pt x="0" y="19933"/>
                    <a:pt x="796" y="18123"/>
                    <a:pt x="1333" y="16113"/>
                  </a:cubicBezTo>
                  <a:cubicBezTo>
                    <a:pt x="1890" y="14084"/>
                    <a:pt x="2407" y="11339"/>
                    <a:pt x="2407" y="8574"/>
                  </a:cubicBezTo>
                  <a:cubicBezTo>
                    <a:pt x="2407" y="5809"/>
                    <a:pt x="2327" y="3203"/>
                    <a:pt x="2884" y="1791"/>
                  </a:cubicBezTo>
                  <a:cubicBezTo>
                    <a:pt x="3083" y="1293"/>
                    <a:pt x="3203" y="896"/>
                    <a:pt x="3322" y="617"/>
                  </a:cubicBezTo>
                  <a:cubicBezTo>
                    <a:pt x="3342" y="617"/>
                    <a:pt x="3223" y="697"/>
                    <a:pt x="3342" y="597"/>
                  </a:cubicBezTo>
                  <a:cubicBezTo>
                    <a:pt x="3501" y="498"/>
                    <a:pt x="3800" y="159"/>
                    <a:pt x="3979" y="0"/>
                  </a:cubicBezTo>
                  <a:cubicBezTo>
                    <a:pt x="4277" y="339"/>
                    <a:pt x="4416" y="597"/>
                    <a:pt x="5013" y="1313"/>
                  </a:cubicBezTo>
                  <a:cubicBezTo>
                    <a:pt x="5630" y="2029"/>
                    <a:pt x="5689" y="2527"/>
                    <a:pt x="6704" y="1850"/>
                  </a:cubicBezTo>
                  <a:cubicBezTo>
                    <a:pt x="7400" y="1353"/>
                    <a:pt x="7977" y="637"/>
                    <a:pt x="8474" y="2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2312;p29">
              <a:extLst>
                <a:ext uri="{FF2B5EF4-FFF2-40B4-BE49-F238E27FC236}">
                  <a16:creationId xmlns:a16="http://schemas.microsoft.com/office/drawing/2014/main" id="{CA796E85-2005-478E-8FE7-145BD35EE161}"/>
                </a:ext>
              </a:extLst>
            </p:cNvPr>
            <p:cNvSpPr/>
            <p:nvPr/>
          </p:nvSpPr>
          <p:spPr>
            <a:xfrm>
              <a:off x="1356025" y="1639100"/>
              <a:ext cx="126850" cy="509775"/>
            </a:xfrm>
            <a:custGeom>
              <a:avLst/>
              <a:gdLst/>
              <a:ahLst/>
              <a:cxnLst/>
              <a:rect l="l" t="t" r="r" b="b"/>
              <a:pathLst>
                <a:path w="5074" h="20391" extrusionOk="0">
                  <a:moveTo>
                    <a:pt x="4198" y="1"/>
                  </a:moveTo>
                  <a:lnTo>
                    <a:pt x="3204" y="1035"/>
                  </a:lnTo>
                  <a:cubicBezTo>
                    <a:pt x="3204" y="1035"/>
                    <a:pt x="3761" y="1194"/>
                    <a:pt x="3582" y="1632"/>
                  </a:cubicBezTo>
                  <a:cubicBezTo>
                    <a:pt x="3403" y="2050"/>
                    <a:pt x="2686" y="4477"/>
                    <a:pt x="2010" y="7719"/>
                  </a:cubicBezTo>
                  <a:cubicBezTo>
                    <a:pt x="1314" y="10942"/>
                    <a:pt x="399" y="16591"/>
                    <a:pt x="200" y="17387"/>
                  </a:cubicBezTo>
                  <a:cubicBezTo>
                    <a:pt x="1" y="18183"/>
                    <a:pt x="240" y="18760"/>
                    <a:pt x="797" y="19575"/>
                  </a:cubicBezTo>
                  <a:cubicBezTo>
                    <a:pt x="1334" y="20391"/>
                    <a:pt x="1393" y="20371"/>
                    <a:pt x="1930" y="19655"/>
                  </a:cubicBezTo>
                  <a:cubicBezTo>
                    <a:pt x="2487" y="18939"/>
                    <a:pt x="2885" y="19237"/>
                    <a:pt x="3223" y="17168"/>
                  </a:cubicBezTo>
                  <a:cubicBezTo>
                    <a:pt x="3582" y="15099"/>
                    <a:pt x="4139" y="11041"/>
                    <a:pt x="4417" y="9251"/>
                  </a:cubicBezTo>
                  <a:cubicBezTo>
                    <a:pt x="4696" y="7460"/>
                    <a:pt x="5014" y="3979"/>
                    <a:pt x="4795" y="3164"/>
                  </a:cubicBezTo>
                  <a:cubicBezTo>
                    <a:pt x="4576" y="2368"/>
                    <a:pt x="4397" y="1950"/>
                    <a:pt x="4477" y="1592"/>
                  </a:cubicBezTo>
                  <a:cubicBezTo>
                    <a:pt x="4556" y="1254"/>
                    <a:pt x="5074" y="956"/>
                    <a:pt x="5074" y="956"/>
                  </a:cubicBezTo>
                  <a:cubicBezTo>
                    <a:pt x="5074" y="956"/>
                    <a:pt x="4676" y="239"/>
                    <a:pt x="4198" y="1"/>
                  </a:cubicBezTo>
                  <a:close/>
                </a:path>
              </a:pathLst>
            </a:custGeom>
            <a:solidFill>
              <a:srgbClr val="F0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 name="Google Shape;2294;p29">
            <a:extLst>
              <a:ext uri="{FF2B5EF4-FFF2-40B4-BE49-F238E27FC236}">
                <a16:creationId xmlns:a16="http://schemas.microsoft.com/office/drawing/2014/main" id="{8ECAA9EB-10FA-49E4-BC72-7FAB192F9755}"/>
              </a:ext>
            </a:extLst>
          </p:cNvPr>
          <p:cNvGrpSpPr/>
          <p:nvPr/>
        </p:nvGrpSpPr>
        <p:grpSpPr>
          <a:xfrm>
            <a:off x="1812495" y="3911454"/>
            <a:ext cx="344490" cy="1398303"/>
            <a:chOff x="1896125" y="1486425"/>
            <a:chExt cx="395875" cy="1606875"/>
          </a:xfrm>
        </p:grpSpPr>
        <p:sp>
          <p:nvSpPr>
            <p:cNvPr id="73" name="Google Shape;2295;p29">
              <a:extLst>
                <a:ext uri="{FF2B5EF4-FFF2-40B4-BE49-F238E27FC236}">
                  <a16:creationId xmlns:a16="http://schemas.microsoft.com/office/drawing/2014/main" id="{31FF81F0-D4D5-4C3D-A844-E36382B8AF8C}"/>
                </a:ext>
              </a:extLst>
            </p:cNvPr>
            <p:cNvSpPr/>
            <p:nvPr/>
          </p:nvSpPr>
          <p:spPr>
            <a:xfrm>
              <a:off x="1896125" y="1486425"/>
              <a:ext cx="395875" cy="1606875"/>
            </a:xfrm>
            <a:custGeom>
              <a:avLst/>
              <a:gdLst/>
              <a:ahLst/>
              <a:cxnLst/>
              <a:rect l="l" t="t" r="r" b="b"/>
              <a:pathLst>
                <a:path w="15835" h="64275" extrusionOk="0">
                  <a:moveTo>
                    <a:pt x="15198" y="21007"/>
                  </a:moveTo>
                  <a:cubicBezTo>
                    <a:pt x="15696" y="19933"/>
                    <a:pt x="15835" y="18302"/>
                    <a:pt x="15676" y="16850"/>
                  </a:cubicBezTo>
                  <a:cubicBezTo>
                    <a:pt x="15497" y="15437"/>
                    <a:pt x="15397" y="13309"/>
                    <a:pt x="14920" y="12056"/>
                  </a:cubicBezTo>
                  <a:cubicBezTo>
                    <a:pt x="14442" y="10822"/>
                    <a:pt x="12612" y="10723"/>
                    <a:pt x="12612" y="10723"/>
                  </a:cubicBezTo>
                  <a:cubicBezTo>
                    <a:pt x="12612" y="10723"/>
                    <a:pt x="12712" y="10066"/>
                    <a:pt x="12135" y="9430"/>
                  </a:cubicBezTo>
                  <a:cubicBezTo>
                    <a:pt x="11558" y="8773"/>
                    <a:pt x="11498" y="8037"/>
                    <a:pt x="11339" y="6943"/>
                  </a:cubicBezTo>
                  <a:cubicBezTo>
                    <a:pt x="11200" y="5809"/>
                    <a:pt x="10921" y="5093"/>
                    <a:pt x="10921" y="4397"/>
                  </a:cubicBezTo>
                  <a:cubicBezTo>
                    <a:pt x="10921" y="3701"/>
                    <a:pt x="10703" y="3800"/>
                    <a:pt x="10424" y="2567"/>
                  </a:cubicBezTo>
                  <a:cubicBezTo>
                    <a:pt x="10146" y="1314"/>
                    <a:pt x="8952" y="1"/>
                    <a:pt x="7560" y="21"/>
                  </a:cubicBezTo>
                  <a:lnTo>
                    <a:pt x="7540" y="21"/>
                  </a:lnTo>
                  <a:cubicBezTo>
                    <a:pt x="5272" y="40"/>
                    <a:pt x="4735" y="3462"/>
                    <a:pt x="4516" y="4556"/>
                  </a:cubicBezTo>
                  <a:cubicBezTo>
                    <a:pt x="4337" y="5650"/>
                    <a:pt x="4078" y="6287"/>
                    <a:pt x="4417" y="7162"/>
                  </a:cubicBezTo>
                  <a:cubicBezTo>
                    <a:pt x="4775" y="7998"/>
                    <a:pt x="4337" y="8256"/>
                    <a:pt x="3521" y="8893"/>
                  </a:cubicBezTo>
                  <a:cubicBezTo>
                    <a:pt x="2726" y="9549"/>
                    <a:pt x="3382" y="10285"/>
                    <a:pt x="3382" y="10285"/>
                  </a:cubicBezTo>
                  <a:cubicBezTo>
                    <a:pt x="3382" y="10285"/>
                    <a:pt x="2586" y="10782"/>
                    <a:pt x="1930" y="10882"/>
                  </a:cubicBezTo>
                  <a:cubicBezTo>
                    <a:pt x="1293" y="10981"/>
                    <a:pt x="637" y="13209"/>
                    <a:pt x="498" y="14443"/>
                  </a:cubicBezTo>
                  <a:cubicBezTo>
                    <a:pt x="358" y="15696"/>
                    <a:pt x="299" y="15597"/>
                    <a:pt x="159" y="16551"/>
                  </a:cubicBezTo>
                  <a:cubicBezTo>
                    <a:pt x="0" y="17506"/>
                    <a:pt x="60" y="19814"/>
                    <a:pt x="159" y="21405"/>
                  </a:cubicBezTo>
                  <a:cubicBezTo>
                    <a:pt x="259" y="22997"/>
                    <a:pt x="2169" y="23096"/>
                    <a:pt x="2169" y="23096"/>
                  </a:cubicBezTo>
                  <a:cubicBezTo>
                    <a:pt x="2169" y="23096"/>
                    <a:pt x="2208" y="24648"/>
                    <a:pt x="1970" y="25563"/>
                  </a:cubicBezTo>
                  <a:cubicBezTo>
                    <a:pt x="1711" y="26458"/>
                    <a:pt x="478" y="28726"/>
                    <a:pt x="816" y="28865"/>
                  </a:cubicBezTo>
                  <a:cubicBezTo>
                    <a:pt x="1174" y="29024"/>
                    <a:pt x="2208" y="29124"/>
                    <a:pt x="2208" y="29124"/>
                  </a:cubicBezTo>
                  <a:cubicBezTo>
                    <a:pt x="2208" y="29124"/>
                    <a:pt x="2010" y="31670"/>
                    <a:pt x="2109" y="32963"/>
                  </a:cubicBezTo>
                  <a:cubicBezTo>
                    <a:pt x="2208" y="34256"/>
                    <a:pt x="2467" y="38573"/>
                    <a:pt x="2467" y="40084"/>
                  </a:cubicBezTo>
                  <a:cubicBezTo>
                    <a:pt x="2467" y="41596"/>
                    <a:pt x="3561" y="41079"/>
                    <a:pt x="3561" y="41079"/>
                  </a:cubicBezTo>
                  <a:cubicBezTo>
                    <a:pt x="3561" y="41079"/>
                    <a:pt x="3661" y="41974"/>
                    <a:pt x="3800" y="43048"/>
                  </a:cubicBezTo>
                  <a:cubicBezTo>
                    <a:pt x="3959" y="44083"/>
                    <a:pt x="3800" y="45456"/>
                    <a:pt x="3700" y="46987"/>
                  </a:cubicBezTo>
                  <a:cubicBezTo>
                    <a:pt x="3601" y="48539"/>
                    <a:pt x="5292" y="54606"/>
                    <a:pt x="5769" y="55999"/>
                  </a:cubicBezTo>
                  <a:cubicBezTo>
                    <a:pt x="6227" y="57391"/>
                    <a:pt x="6525" y="58068"/>
                    <a:pt x="6267" y="58963"/>
                  </a:cubicBezTo>
                  <a:cubicBezTo>
                    <a:pt x="6028" y="59858"/>
                    <a:pt x="6366" y="60097"/>
                    <a:pt x="6326" y="61668"/>
                  </a:cubicBezTo>
                  <a:cubicBezTo>
                    <a:pt x="6267" y="63001"/>
                    <a:pt x="6843" y="63976"/>
                    <a:pt x="7619" y="64234"/>
                  </a:cubicBezTo>
                  <a:cubicBezTo>
                    <a:pt x="7739" y="64254"/>
                    <a:pt x="7858" y="64274"/>
                    <a:pt x="7977" y="64274"/>
                  </a:cubicBezTo>
                  <a:cubicBezTo>
                    <a:pt x="8932" y="64274"/>
                    <a:pt x="9131" y="61867"/>
                    <a:pt x="8932" y="61310"/>
                  </a:cubicBezTo>
                  <a:cubicBezTo>
                    <a:pt x="8733" y="60773"/>
                    <a:pt x="8674" y="60077"/>
                    <a:pt x="8674" y="60077"/>
                  </a:cubicBezTo>
                  <a:cubicBezTo>
                    <a:pt x="8674" y="60077"/>
                    <a:pt x="9032" y="60475"/>
                    <a:pt x="9469" y="60614"/>
                  </a:cubicBezTo>
                  <a:cubicBezTo>
                    <a:pt x="9927" y="60773"/>
                    <a:pt x="10623" y="60813"/>
                    <a:pt x="11120" y="60475"/>
                  </a:cubicBezTo>
                  <a:cubicBezTo>
                    <a:pt x="11618" y="60116"/>
                    <a:pt x="10663" y="58724"/>
                    <a:pt x="10026" y="58008"/>
                  </a:cubicBezTo>
                  <a:cubicBezTo>
                    <a:pt x="9370" y="57292"/>
                    <a:pt x="8773" y="55601"/>
                    <a:pt x="8773" y="54208"/>
                  </a:cubicBezTo>
                  <a:cubicBezTo>
                    <a:pt x="8773" y="52816"/>
                    <a:pt x="9967" y="49514"/>
                    <a:pt x="10563" y="47544"/>
                  </a:cubicBezTo>
                  <a:cubicBezTo>
                    <a:pt x="11160" y="45575"/>
                    <a:pt x="10822" y="43745"/>
                    <a:pt x="11021" y="43347"/>
                  </a:cubicBezTo>
                  <a:cubicBezTo>
                    <a:pt x="11220" y="42949"/>
                    <a:pt x="11160" y="41278"/>
                    <a:pt x="11160" y="41278"/>
                  </a:cubicBezTo>
                  <a:lnTo>
                    <a:pt x="11757" y="41278"/>
                  </a:lnTo>
                  <a:cubicBezTo>
                    <a:pt x="12155" y="41278"/>
                    <a:pt x="12214" y="41477"/>
                    <a:pt x="12214" y="40423"/>
                  </a:cubicBezTo>
                  <a:cubicBezTo>
                    <a:pt x="12214" y="39388"/>
                    <a:pt x="13050" y="35231"/>
                    <a:pt x="13428" y="33619"/>
                  </a:cubicBezTo>
                  <a:cubicBezTo>
                    <a:pt x="13806" y="32008"/>
                    <a:pt x="13806" y="29521"/>
                    <a:pt x="13806" y="29521"/>
                  </a:cubicBezTo>
                  <a:lnTo>
                    <a:pt x="14621" y="29362"/>
                  </a:lnTo>
                  <a:cubicBezTo>
                    <a:pt x="15178" y="29263"/>
                    <a:pt x="14721" y="28248"/>
                    <a:pt x="14084" y="26339"/>
                  </a:cubicBezTo>
                  <a:cubicBezTo>
                    <a:pt x="13428" y="24389"/>
                    <a:pt x="13607" y="22181"/>
                    <a:pt x="13607" y="22181"/>
                  </a:cubicBezTo>
                  <a:cubicBezTo>
                    <a:pt x="13607" y="22181"/>
                    <a:pt x="14681" y="22062"/>
                    <a:pt x="15198" y="21007"/>
                  </a:cubicBezTo>
                  <a:close/>
                  <a:moveTo>
                    <a:pt x="7758" y="44063"/>
                  </a:moveTo>
                  <a:cubicBezTo>
                    <a:pt x="7659" y="44302"/>
                    <a:pt x="7619" y="44759"/>
                    <a:pt x="7579" y="45157"/>
                  </a:cubicBezTo>
                  <a:cubicBezTo>
                    <a:pt x="7560" y="45495"/>
                    <a:pt x="7560" y="45794"/>
                    <a:pt x="7560" y="45794"/>
                  </a:cubicBezTo>
                  <a:cubicBezTo>
                    <a:pt x="7560" y="45794"/>
                    <a:pt x="7460" y="45257"/>
                    <a:pt x="7460" y="44839"/>
                  </a:cubicBezTo>
                  <a:cubicBezTo>
                    <a:pt x="7460" y="44401"/>
                    <a:pt x="7221" y="44003"/>
                    <a:pt x="7361" y="43407"/>
                  </a:cubicBezTo>
                  <a:cubicBezTo>
                    <a:pt x="7440" y="43168"/>
                    <a:pt x="7520" y="42710"/>
                    <a:pt x="7579" y="42293"/>
                  </a:cubicBezTo>
                  <a:cubicBezTo>
                    <a:pt x="7679" y="41716"/>
                    <a:pt x="7758" y="41179"/>
                    <a:pt x="7758" y="41179"/>
                  </a:cubicBezTo>
                  <a:cubicBezTo>
                    <a:pt x="7778" y="42611"/>
                    <a:pt x="7938" y="43605"/>
                    <a:pt x="7758" y="44063"/>
                  </a:cubicBezTo>
                  <a:close/>
                </a:path>
              </a:pathLst>
            </a:custGeom>
            <a:solidFill>
              <a:srgbClr val="948CD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2296;p29">
              <a:extLst>
                <a:ext uri="{FF2B5EF4-FFF2-40B4-BE49-F238E27FC236}">
                  <a16:creationId xmlns:a16="http://schemas.microsoft.com/office/drawing/2014/main" id="{C8705E7A-0C6F-4FDA-96E3-DBABB32B5AED}"/>
                </a:ext>
              </a:extLst>
            </p:cNvPr>
            <p:cNvSpPr/>
            <p:nvPr/>
          </p:nvSpPr>
          <p:spPr>
            <a:xfrm>
              <a:off x="2055750" y="1713700"/>
              <a:ext cx="94025" cy="183050"/>
            </a:xfrm>
            <a:custGeom>
              <a:avLst/>
              <a:gdLst/>
              <a:ahLst/>
              <a:cxnLst/>
              <a:rect l="l" t="t" r="r" b="b"/>
              <a:pathLst>
                <a:path w="3761" h="7322" extrusionOk="0">
                  <a:moveTo>
                    <a:pt x="21" y="160"/>
                  </a:moveTo>
                  <a:cubicBezTo>
                    <a:pt x="21" y="160"/>
                    <a:pt x="1015" y="995"/>
                    <a:pt x="1015" y="1652"/>
                  </a:cubicBezTo>
                  <a:cubicBezTo>
                    <a:pt x="1015" y="2288"/>
                    <a:pt x="1473" y="4457"/>
                    <a:pt x="1672" y="5113"/>
                  </a:cubicBezTo>
                  <a:cubicBezTo>
                    <a:pt x="1871" y="5750"/>
                    <a:pt x="1970" y="4317"/>
                    <a:pt x="2328" y="3661"/>
                  </a:cubicBezTo>
                  <a:cubicBezTo>
                    <a:pt x="2667" y="3004"/>
                    <a:pt x="2826" y="2467"/>
                    <a:pt x="2627" y="1970"/>
                  </a:cubicBezTo>
                  <a:cubicBezTo>
                    <a:pt x="2428" y="1473"/>
                    <a:pt x="3184" y="1254"/>
                    <a:pt x="3681" y="1"/>
                  </a:cubicBezTo>
                  <a:cubicBezTo>
                    <a:pt x="3761" y="478"/>
                    <a:pt x="3721" y="856"/>
                    <a:pt x="3721" y="1333"/>
                  </a:cubicBezTo>
                  <a:cubicBezTo>
                    <a:pt x="3681" y="1791"/>
                    <a:pt x="2885" y="4138"/>
                    <a:pt x="2667" y="4576"/>
                  </a:cubicBezTo>
                  <a:cubicBezTo>
                    <a:pt x="2448" y="5033"/>
                    <a:pt x="1831" y="6466"/>
                    <a:pt x="1771" y="6903"/>
                  </a:cubicBezTo>
                  <a:cubicBezTo>
                    <a:pt x="1712" y="7321"/>
                    <a:pt x="1175" y="6068"/>
                    <a:pt x="876" y="4735"/>
                  </a:cubicBezTo>
                  <a:cubicBezTo>
                    <a:pt x="578" y="3382"/>
                    <a:pt x="1" y="1433"/>
                    <a:pt x="21" y="1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2297;p29">
              <a:extLst>
                <a:ext uri="{FF2B5EF4-FFF2-40B4-BE49-F238E27FC236}">
                  <a16:creationId xmlns:a16="http://schemas.microsoft.com/office/drawing/2014/main" id="{38D81DE7-6CA9-4BF0-A7E7-96CA6F002142}"/>
                </a:ext>
              </a:extLst>
            </p:cNvPr>
            <p:cNvSpPr/>
            <p:nvPr/>
          </p:nvSpPr>
          <p:spPr>
            <a:xfrm>
              <a:off x="2006525" y="1963850"/>
              <a:ext cx="18425" cy="40800"/>
            </a:xfrm>
            <a:custGeom>
              <a:avLst/>
              <a:gdLst/>
              <a:ahLst/>
              <a:cxnLst/>
              <a:rect l="l" t="t" r="r" b="b"/>
              <a:pathLst>
                <a:path w="737" h="1632" extrusionOk="0">
                  <a:moveTo>
                    <a:pt x="558" y="1612"/>
                  </a:moveTo>
                  <a:cubicBezTo>
                    <a:pt x="558" y="1612"/>
                    <a:pt x="677" y="1194"/>
                    <a:pt x="717" y="677"/>
                  </a:cubicBezTo>
                  <a:cubicBezTo>
                    <a:pt x="737" y="140"/>
                    <a:pt x="717" y="1"/>
                    <a:pt x="717" y="1"/>
                  </a:cubicBezTo>
                  <a:lnTo>
                    <a:pt x="160" y="80"/>
                  </a:lnTo>
                  <a:cubicBezTo>
                    <a:pt x="160" y="80"/>
                    <a:pt x="100" y="1075"/>
                    <a:pt x="1" y="1393"/>
                  </a:cubicBezTo>
                  <a:cubicBezTo>
                    <a:pt x="259" y="1632"/>
                    <a:pt x="558" y="1612"/>
                    <a:pt x="558" y="161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2298;p29">
              <a:extLst>
                <a:ext uri="{FF2B5EF4-FFF2-40B4-BE49-F238E27FC236}">
                  <a16:creationId xmlns:a16="http://schemas.microsoft.com/office/drawing/2014/main" id="{CA733D83-6AB3-4F5B-9AC8-9FC39D0ACF1E}"/>
                </a:ext>
              </a:extLst>
            </p:cNvPr>
            <p:cNvSpPr/>
            <p:nvPr/>
          </p:nvSpPr>
          <p:spPr>
            <a:xfrm>
              <a:off x="2139300" y="2044425"/>
              <a:ext cx="19925" cy="39800"/>
            </a:xfrm>
            <a:custGeom>
              <a:avLst/>
              <a:gdLst/>
              <a:ahLst/>
              <a:cxnLst/>
              <a:rect l="l" t="t" r="r" b="b"/>
              <a:pathLst>
                <a:path w="797" h="1592" extrusionOk="0">
                  <a:moveTo>
                    <a:pt x="220" y="0"/>
                  </a:moveTo>
                  <a:cubicBezTo>
                    <a:pt x="220" y="0"/>
                    <a:pt x="80" y="995"/>
                    <a:pt x="41" y="1293"/>
                  </a:cubicBezTo>
                  <a:cubicBezTo>
                    <a:pt x="1" y="1592"/>
                    <a:pt x="797" y="1293"/>
                    <a:pt x="797" y="1293"/>
                  </a:cubicBezTo>
                  <a:lnTo>
                    <a:pt x="79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661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520864" y="5214403"/>
            <a:ext cx="3021874" cy="1175657"/>
          </a:xfrm>
          <a:prstGeom prst="rect">
            <a:avLst/>
          </a:prstGeom>
          <a:solidFill>
            <a:schemeClr val="bg1"/>
          </a:solidFill>
        </p:spPr>
        <p:txBody>
          <a:bodyPr wrap="square" rtlCol="0">
            <a:spAutoFit/>
          </a:bodyPr>
          <a:lstStyle/>
          <a:p>
            <a:endParaRPr lang="es-MX" dirty="0"/>
          </a:p>
        </p:txBody>
      </p:sp>
      <p:sp>
        <p:nvSpPr>
          <p:cNvPr id="109" name="Google Shape;909;p30">
            <a:extLst>
              <a:ext uri="{FF2B5EF4-FFF2-40B4-BE49-F238E27FC236}">
                <a16:creationId xmlns:a16="http://schemas.microsoft.com/office/drawing/2014/main" id="{9FF4C28F-9C94-4DE6-85D4-C2A1303A7C60}"/>
              </a:ext>
            </a:extLst>
          </p:cNvPr>
          <p:cNvSpPr/>
          <p:nvPr/>
        </p:nvSpPr>
        <p:spPr>
          <a:xfrm>
            <a:off x="3244709" y="2756914"/>
            <a:ext cx="542100" cy="973200"/>
          </a:xfrm>
          <a:prstGeom prst="curvedRightArrow">
            <a:avLst>
              <a:gd name="adj1" fmla="val 25000"/>
              <a:gd name="adj2" fmla="val 50000"/>
              <a:gd name="adj3" fmla="val 25000"/>
            </a:avLst>
          </a:prstGeom>
          <a:gradFill>
            <a:gsLst>
              <a:gs pos="0">
                <a:schemeClr val="dk2"/>
              </a:gs>
              <a:gs pos="100000">
                <a:srgbClr val="DC6A47"/>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10;p30">
            <a:extLst>
              <a:ext uri="{FF2B5EF4-FFF2-40B4-BE49-F238E27FC236}">
                <a16:creationId xmlns:a16="http://schemas.microsoft.com/office/drawing/2014/main" id="{BBE6A37E-5D18-4CCE-B6D3-EC46128E018F}"/>
              </a:ext>
            </a:extLst>
          </p:cNvPr>
          <p:cNvSpPr/>
          <p:nvPr/>
        </p:nvSpPr>
        <p:spPr>
          <a:xfrm>
            <a:off x="3244709" y="4000771"/>
            <a:ext cx="542100" cy="973200"/>
          </a:xfrm>
          <a:prstGeom prst="curvedRightArrow">
            <a:avLst>
              <a:gd name="adj1" fmla="val 25000"/>
              <a:gd name="adj2" fmla="val 50000"/>
              <a:gd name="adj3" fmla="val 25000"/>
            </a:avLst>
          </a:prstGeom>
          <a:gradFill>
            <a:gsLst>
              <a:gs pos="0">
                <a:schemeClr val="accent5"/>
              </a:gs>
              <a:gs pos="100000">
                <a:srgbClr val="FAAE5B"/>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11;p30">
            <a:extLst>
              <a:ext uri="{FF2B5EF4-FFF2-40B4-BE49-F238E27FC236}">
                <a16:creationId xmlns:a16="http://schemas.microsoft.com/office/drawing/2014/main" id="{02652643-85C1-4F98-9190-47EC38F094DC}"/>
              </a:ext>
            </a:extLst>
          </p:cNvPr>
          <p:cNvSpPr/>
          <p:nvPr/>
        </p:nvSpPr>
        <p:spPr>
          <a:xfrm>
            <a:off x="8393383" y="2309647"/>
            <a:ext cx="623400" cy="978600"/>
          </a:xfrm>
          <a:prstGeom prst="rect">
            <a:avLst/>
          </a:prstGeom>
          <a:gradFill>
            <a:gsLst>
              <a:gs pos="0">
                <a:schemeClr val="dk2"/>
              </a:gs>
              <a:gs pos="100000">
                <a:srgbClr val="DC6A47"/>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12;p30">
            <a:extLst>
              <a:ext uri="{FF2B5EF4-FFF2-40B4-BE49-F238E27FC236}">
                <a16:creationId xmlns:a16="http://schemas.microsoft.com/office/drawing/2014/main" id="{07A1334B-3045-4A08-B398-C0F57F96E474}"/>
              </a:ext>
            </a:extLst>
          </p:cNvPr>
          <p:cNvSpPr/>
          <p:nvPr/>
        </p:nvSpPr>
        <p:spPr>
          <a:xfrm>
            <a:off x="8393383" y="3528040"/>
            <a:ext cx="623400" cy="978600"/>
          </a:xfrm>
          <a:prstGeom prst="rect">
            <a:avLst/>
          </a:prstGeom>
          <a:gradFill>
            <a:gsLst>
              <a:gs pos="0">
                <a:schemeClr val="accent5"/>
              </a:gs>
              <a:gs pos="100000">
                <a:srgbClr val="FAAE5B"/>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13;p30">
            <a:extLst>
              <a:ext uri="{FF2B5EF4-FFF2-40B4-BE49-F238E27FC236}">
                <a16:creationId xmlns:a16="http://schemas.microsoft.com/office/drawing/2014/main" id="{B18C9E8B-156F-4785-B6A4-98963A733143}"/>
              </a:ext>
            </a:extLst>
          </p:cNvPr>
          <p:cNvSpPr/>
          <p:nvPr/>
        </p:nvSpPr>
        <p:spPr>
          <a:xfrm>
            <a:off x="8393383" y="4746433"/>
            <a:ext cx="623400" cy="978600"/>
          </a:xfrm>
          <a:prstGeom prst="rect">
            <a:avLst/>
          </a:prstGeom>
          <a:gradFill>
            <a:gsLst>
              <a:gs pos="0">
                <a:schemeClr val="accent4"/>
              </a:gs>
              <a:gs pos="100000">
                <a:srgbClr val="57A4A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14;p30">
            <a:extLst>
              <a:ext uri="{FF2B5EF4-FFF2-40B4-BE49-F238E27FC236}">
                <a16:creationId xmlns:a16="http://schemas.microsoft.com/office/drawing/2014/main" id="{D9368E2C-FFB2-4F91-B7EB-F0F8D08323B3}"/>
              </a:ext>
            </a:extLst>
          </p:cNvPr>
          <p:cNvSpPr/>
          <p:nvPr/>
        </p:nvSpPr>
        <p:spPr>
          <a:xfrm>
            <a:off x="3733946" y="2309647"/>
            <a:ext cx="978600" cy="978600"/>
          </a:xfrm>
          <a:prstGeom prst="ellipse">
            <a:avLst/>
          </a:prstGeom>
          <a:gradFill>
            <a:gsLst>
              <a:gs pos="0">
                <a:schemeClr val="dk2"/>
              </a:gs>
              <a:gs pos="100000">
                <a:srgbClr val="DC6A47"/>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15;p30">
            <a:extLst>
              <a:ext uri="{FF2B5EF4-FFF2-40B4-BE49-F238E27FC236}">
                <a16:creationId xmlns:a16="http://schemas.microsoft.com/office/drawing/2014/main" id="{032E9D02-41FB-4E8A-BCB3-C78C6DB8C692}"/>
              </a:ext>
            </a:extLst>
          </p:cNvPr>
          <p:cNvSpPr/>
          <p:nvPr/>
        </p:nvSpPr>
        <p:spPr>
          <a:xfrm>
            <a:off x="3733946" y="3528038"/>
            <a:ext cx="978600" cy="978600"/>
          </a:xfrm>
          <a:prstGeom prst="ellipse">
            <a:avLst/>
          </a:prstGeom>
          <a:gradFill>
            <a:gsLst>
              <a:gs pos="0">
                <a:schemeClr val="accent5"/>
              </a:gs>
              <a:gs pos="100000">
                <a:srgbClr val="FAAE5B"/>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16;p30">
            <a:extLst>
              <a:ext uri="{FF2B5EF4-FFF2-40B4-BE49-F238E27FC236}">
                <a16:creationId xmlns:a16="http://schemas.microsoft.com/office/drawing/2014/main" id="{868F1574-8D19-4D04-A33F-105756ADC493}"/>
              </a:ext>
            </a:extLst>
          </p:cNvPr>
          <p:cNvSpPr/>
          <p:nvPr/>
        </p:nvSpPr>
        <p:spPr>
          <a:xfrm>
            <a:off x="3733946" y="4746430"/>
            <a:ext cx="978600" cy="978600"/>
          </a:xfrm>
          <a:prstGeom prst="ellipse">
            <a:avLst/>
          </a:prstGeom>
          <a:gradFill>
            <a:gsLst>
              <a:gs pos="0">
                <a:schemeClr val="accent4"/>
              </a:gs>
              <a:gs pos="100000">
                <a:srgbClr val="57A4A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18;p30">
            <a:extLst>
              <a:ext uri="{FF2B5EF4-FFF2-40B4-BE49-F238E27FC236}">
                <a16:creationId xmlns:a16="http://schemas.microsoft.com/office/drawing/2014/main" id="{C4870CE8-87FB-40CB-9536-651D87C0579C}"/>
              </a:ext>
            </a:extLst>
          </p:cNvPr>
          <p:cNvSpPr/>
          <p:nvPr/>
        </p:nvSpPr>
        <p:spPr>
          <a:xfrm>
            <a:off x="4202088" y="2309647"/>
            <a:ext cx="4279200" cy="978600"/>
          </a:xfrm>
          <a:prstGeom prst="rect">
            <a:avLst/>
          </a:prstGeom>
          <a:solidFill>
            <a:srgbClr val="EFEFEF"/>
          </a:solidFill>
          <a:ln>
            <a:noFill/>
          </a:ln>
          <a:effectLst>
            <a:outerShdw blurRad="57150" dist="57150" dir="36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19;p30">
            <a:extLst>
              <a:ext uri="{FF2B5EF4-FFF2-40B4-BE49-F238E27FC236}">
                <a16:creationId xmlns:a16="http://schemas.microsoft.com/office/drawing/2014/main" id="{965F4F76-76F1-4949-B77E-4C322109B2E6}"/>
              </a:ext>
            </a:extLst>
          </p:cNvPr>
          <p:cNvSpPr/>
          <p:nvPr/>
        </p:nvSpPr>
        <p:spPr>
          <a:xfrm>
            <a:off x="4202088" y="3528024"/>
            <a:ext cx="4279200" cy="978600"/>
          </a:xfrm>
          <a:prstGeom prst="rect">
            <a:avLst/>
          </a:prstGeom>
          <a:solidFill>
            <a:srgbClr val="EFEFEF"/>
          </a:solidFill>
          <a:ln>
            <a:noFill/>
          </a:ln>
          <a:effectLst>
            <a:outerShdw blurRad="57150" dist="57150" dir="36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20;p30">
            <a:extLst>
              <a:ext uri="{FF2B5EF4-FFF2-40B4-BE49-F238E27FC236}">
                <a16:creationId xmlns:a16="http://schemas.microsoft.com/office/drawing/2014/main" id="{90B06D15-B79C-453A-A7A2-FFFD9B039473}"/>
              </a:ext>
            </a:extLst>
          </p:cNvPr>
          <p:cNvSpPr/>
          <p:nvPr/>
        </p:nvSpPr>
        <p:spPr>
          <a:xfrm>
            <a:off x="4202088" y="4746433"/>
            <a:ext cx="4279200" cy="978600"/>
          </a:xfrm>
          <a:prstGeom prst="rect">
            <a:avLst/>
          </a:prstGeom>
          <a:solidFill>
            <a:srgbClr val="EFEFEF"/>
          </a:solidFill>
          <a:ln>
            <a:noFill/>
          </a:ln>
          <a:effectLst>
            <a:outerShdw blurRad="57150" dist="57150" dir="360000" algn="bl" rotWithShape="0">
              <a:srgbClr val="000000">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21;p30">
            <a:extLst>
              <a:ext uri="{FF2B5EF4-FFF2-40B4-BE49-F238E27FC236}">
                <a16:creationId xmlns:a16="http://schemas.microsoft.com/office/drawing/2014/main" id="{BB251981-78FD-4D35-BDCA-27CEFA5BA723}"/>
              </a:ext>
            </a:extLst>
          </p:cNvPr>
          <p:cNvSpPr/>
          <p:nvPr/>
        </p:nvSpPr>
        <p:spPr>
          <a:xfrm>
            <a:off x="3863866" y="2439568"/>
            <a:ext cx="718800" cy="718800"/>
          </a:xfrm>
          <a:prstGeom prst="ellipse">
            <a:avLst/>
          </a:prstGeom>
          <a:gradFill>
            <a:gsLst>
              <a:gs pos="0">
                <a:schemeClr val="dk2"/>
              </a:gs>
              <a:gs pos="100000">
                <a:srgbClr val="DC6A47"/>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22;p30">
            <a:extLst>
              <a:ext uri="{FF2B5EF4-FFF2-40B4-BE49-F238E27FC236}">
                <a16:creationId xmlns:a16="http://schemas.microsoft.com/office/drawing/2014/main" id="{B0F7C5EB-078D-4981-8387-243BD52772C4}"/>
              </a:ext>
            </a:extLst>
          </p:cNvPr>
          <p:cNvSpPr/>
          <p:nvPr/>
        </p:nvSpPr>
        <p:spPr>
          <a:xfrm>
            <a:off x="3863866" y="3657960"/>
            <a:ext cx="718800" cy="718800"/>
          </a:xfrm>
          <a:prstGeom prst="ellipse">
            <a:avLst/>
          </a:prstGeom>
          <a:gradFill>
            <a:gsLst>
              <a:gs pos="0">
                <a:schemeClr val="accent5"/>
              </a:gs>
              <a:gs pos="100000">
                <a:srgbClr val="FAAE5B"/>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23;p30">
            <a:extLst>
              <a:ext uri="{FF2B5EF4-FFF2-40B4-BE49-F238E27FC236}">
                <a16:creationId xmlns:a16="http://schemas.microsoft.com/office/drawing/2014/main" id="{A66D5401-90C3-491F-A58E-52BC53D16505}"/>
              </a:ext>
            </a:extLst>
          </p:cNvPr>
          <p:cNvSpPr/>
          <p:nvPr/>
        </p:nvSpPr>
        <p:spPr>
          <a:xfrm>
            <a:off x="3863866" y="4876351"/>
            <a:ext cx="718800" cy="718800"/>
          </a:xfrm>
          <a:prstGeom prst="ellipse">
            <a:avLst/>
          </a:prstGeom>
          <a:gradFill>
            <a:gsLst>
              <a:gs pos="0">
                <a:schemeClr val="accent4"/>
              </a:gs>
              <a:gs pos="100000">
                <a:srgbClr val="57A4A3"/>
              </a:gs>
            </a:gsLst>
            <a:lin ang="1619866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25;p30">
            <a:extLst>
              <a:ext uri="{FF2B5EF4-FFF2-40B4-BE49-F238E27FC236}">
                <a16:creationId xmlns:a16="http://schemas.microsoft.com/office/drawing/2014/main" id="{C7D27A05-F857-46E7-AE3A-995CD346264C}"/>
              </a:ext>
            </a:extLst>
          </p:cNvPr>
          <p:cNvSpPr txBox="1"/>
          <p:nvPr/>
        </p:nvSpPr>
        <p:spPr>
          <a:xfrm>
            <a:off x="4634351" y="2395054"/>
            <a:ext cx="3809400" cy="74040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765B68"/>
                </a:solidFill>
                <a:latin typeface="Arial Narrow" panose="020B0606020202030204" pitchFamily="34" charset="0"/>
                <a:ea typeface="Roboto"/>
                <a:cs typeface="Roboto"/>
                <a:sym typeface="Roboto"/>
              </a:rPr>
              <a:t>¿Derecho de Aceso a la Información</a:t>
            </a:r>
          </a:p>
          <a:p>
            <a:pPr marL="0" lvl="0" indent="0" algn="ctr" rtl="0">
              <a:spcBef>
                <a:spcPts val="0"/>
              </a:spcBef>
              <a:spcAft>
                <a:spcPts val="0"/>
              </a:spcAft>
              <a:buNone/>
            </a:pPr>
            <a:r>
              <a:rPr lang="en" b="1" dirty="0">
                <a:solidFill>
                  <a:srgbClr val="765B68"/>
                </a:solidFill>
                <a:latin typeface="Arial Narrow" panose="020B0606020202030204" pitchFamily="34" charset="0"/>
                <a:ea typeface="Roboto"/>
                <a:cs typeface="Roboto"/>
                <a:sym typeface="Roboto"/>
              </a:rPr>
              <a:t>siempre Vs</a:t>
            </a:r>
          </a:p>
          <a:p>
            <a:pPr marL="0" lvl="0" indent="0" algn="ctr" rtl="0">
              <a:spcBef>
                <a:spcPts val="0"/>
              </a:spcBef>
              <a:spcAft>
                <a:spcPts val="0"/>
              </a:spcAft>
              <a:buNone/>
            </a:pPr>
            <a:r>
              <a:rPr lang="en" b="1" dirty="0">
                <a:solidFill>
                  <a:srgbClr val="765B68"/>
                </a:solidFill>
                <a:latin typeface="Arial Narrow" panose="020B0606020202030204" pitchFamily="34" charset="0"/>
                <a:ea typeface="Roboto"/>
                <a:cs typeface="Roboto"/>
                <a:sym typeface="Roboto"/>
              </a:rPr>
              <a:t>Derecho a la Protección de </a:t>
            </a:r>
            <a:r>
              <a:rPr lang="en" b="1" dirty="0" err="1">
                <a:solidFill>
                  <a:srgbClr val="765B68"/>
                </a:solidFill>
                <a:latin typeface="Arial Narrow" panose="020B0606020202030204" pitchFamily="34" charset="0"/>
                <a:ea typeface="Roboto"/>
                <a:cs typeface="Roboto"/>
                <a:sym typeface="Roboto"/>
              </a:rPr>
              <a:t>Datos</a:t>
            </a:r>
            <a:r>
              <a:rPr lang="en" b="1" dirty="0">
                <a:solidFill>
                  <a:srgbClr val="765B68"/>
                </a:solidFill>
                <a:latin typeface="Arial Narrow" panose="020B0606020202030204" pitchFamily="34" charset="0"/>
                <a:ea typeface="Roboto"/>
                <a:cs typeface="Roboto"/>
                <a:sym typeface="Roboto"/>
              </a:rPr>
              <a:t>?</a:t>
            </a:r>
            <a:endParaRPr b="1" dirty="0">
              <a:solidFill>
                <a:srgbClr val="765B68"/>
              </a:solidFill>
              <a:latin typeface="Arial Narrow" panose="020B0606020202030204" pitchFamily="34" charset="0"/>
              <a:ea typeface="Roboto"/>
              <a:cs typeface="Roboto"/>
              <a:sym typeface="Roboto"/>
            </a:endParaRPr>
          </a:p>
        </p:txBody>
      </p:sp>
      <p:sp>
        <p:nvSpPr>
          <p:cNvPr id="128" name="Google Shape;928;p30">
            <a:extLst>
              <a:ext uri="{FF2B5EF4-FFF2-40B4-BE49-F238E27FC236}">
                <a16:creationId xmlns:a16="http://schemas.microsoft.com/office/drawing/2014/main" id="{2C8AF314-8DF5-4A21-8BBB-BCB18ACEDA18}"/>
              </a:ext>
            </a:extLst>
          </p:cNvPr>
          <p:cNvSpPr txBox="1"/>
          <p:nvPr/>
        </p:nvSpPr>
        <p:spPr>
          <a:xfrm>
            <a:off x="4634793" y="4876351"/>
            <a:ext cx="3809400" cy="707042"/>
          </a:xfrm>
          <a:prstGeom prst="rect">
            <a:avLst/>
          </a:prstGeom>
          <a:noFill/>
          <a:ln>
            <a:noFill/>
          </a:ln>
        </p:spPr>
        <p:txBody>
          <a:bodyPr spcFirstLastPara="1" wrap="square" lIns="91425" tIns="91425" rIns="91425" bIns="91425" anchor="ctr" anchorCtr="0">
            <a:noAutofit/>
          </a:bodyPr>
          <a:lstStyle/>
          <a:p>
            <a:pPr lvl="0" indent="0" algn="ctr">
              <a:spcBef>
                <a:spcPts val="0"/>
              </a:spcBef>
              <a:spcAft>
                <a:spcPts val="0"/>
              </a:spcAft>
              <a:buNone/>
            </a:pPr>
            <a:r>
              <a:rPr lang="en" b="1" dirty="0">
                <a:solidFill>
                  <a:srgbClr val="6BA7A2"/>
                </a:solidFill>
                <a:latin typeface="Arial Narrow" panose="020B0606020202030204" pitchFamily="34" charset="0"/>
                <a:ea typeface="Roboto"/>
                <a:sym typeface="Roboto"/>
              </a:rPr>
              <a:t>El acceso a datos en un acceso reforzado a información pública</a:t>
            </a:r>
            <a:endParaRPr b="1" dirty="0">
              <a:solidFill>
                <a:srgbClr val="6BA7A2"/>
              </a:solidFill>
              <a:latin typeface="Arial Narrow" panose="020B0606020202030204" pitchFamily="34" charset="0"/>
              <a:ea typeface="Roboto"/>
              <a:sym typeface="Roboto"/>
            </a:endParaRPr>
          </a:p>
        </p:txBody>
      </p:sp>
      <p:sp>
        <p:nvSpPr>
          <p:cNvPr id="131" name="Google Shape;931;p30">
            <a:extLst>
              <a:ext uri="{FF2B5EF4-FFF2-40B4-BE49-F238E27FC236}">
                <a16:creationId xmlns:a16="http://schemas.microsoft.com/office/drawing/2014/main" id="{AD26F8D8-EDB1-49B6-BF09-470FD25E8CE4}"/>
              </a:ext>
            </a:extLst>
          </p:cNvPr>
          <p:cNvSpPr txBox="1"/>
          <p:nvPr/>
        </p:nvSpPr>
        <p:spPr>
          <a:xfrm>
            <a:off x="4634727" y="3613460"/>
            <a:ext cx="3809400" cy="745670"/>
          </a:xfrm>
          <a:prstGeom prst="rect">
            <a:avLst/>
          </a:prstGeom>
          <a:noFill/>
          <a:ln>
            <a:noFill/>
          </a:ln>
        </p:spPr>
        <p:txBody>
          <a:bodyPr spcFirstLastPara="1" wrap="square" lIns="91425" tIns="91425" rIns="91425" bIns="91425" anchor="ctr" anchorCtr="0">
            <a:noAutofit/>
          </a:bodyPr>
          <a:lstStyle/>
          <a:p>
            <a:pPr algn="ctr"/>
            <a:r>
              <a:rPr lang="en" sz="1600" b="1" dirty="0">
                <a:solidFill>
                  <a:srgbClr val="6A9DD5"/>
                </a:solidFill>
                <a:latin typeface="Arial Narrow" panose="020B0606020202030204" pitchFamily="34" charset="0"/>
                <a:ea typeface="Roboto"/>
                <a:sym typeface="Roboto"/>
              </a:rPr>
              <a:t>6to A 111 “Toda persona…tendrá acceso gratuito a la información pública, a sus datos personales o a la rectificación de éstos” </a:t>
            </a:r>
            <a:endParaRPr sz="1600" b="1" dirty="0">
              <a:solidFill>
                <a:srgbClr val="6A9DD5"/>
              </a:solidFill>
              <a:latin typeface="Arial Narrow" panose="020B0606020202030204" pitchFamily="34" charset="0"/>
              <a:ea typeface="Roboto"/>
              <a:sym typeface="Roboto"/>
            </a:endParaRPr>
          </a:p>
        </p:txBody>
      </p:sp>
      <p:grpSp>
        <p:nvGrpSpPr>
          <p:cNvPr id="133" name="Google Shape;933;p30">
            <a:extLst>
              <a:ext uri="{FF2B5EF4-FFF2-40B4-BE49-F238E27FC236}">
                <a16:creationId xmlns:a16="http://schemas.microsoft.com/office/drawing/2014/main" id="{2968C53B-AF80-435F-924B-492B1D63F1E8}"/>
              </a:ext>
            </a:extLst>
          </p:cNvPr>
          <p:cNvGrpSpPr/>
          <p:nvPr/>
        </p:nvGrpSpPr>
        <p:grpSpPr>
          <a:xfrm>
            <a:off x="4042033" y="3840844"/>
            <a:ext cx="355960" cy="353434"/>
            <a:chOff x="-64781025" y="3361050"/>
            <a:chExt cx="317425" cy="315200"/>
          </a:xfrm>
        </p:grpSpPr>
        <p:sp>
          <p:nvSpPr>
            <p:cNvPr id="134" name="Google Shape;934;p30">
              <a:extLst>
                <a:ext uri="{FF2B5EF4-FFF2-40B4-BE49-F238E27FC236}">
                  <a16:creationId xmlns:a16="http://schemas.microsoft.com/office/drawing/2014/main" id="{050F4545-5E99-4B20-A42B-B1E2ED3C9D72}"/>
                </a:ext>
              </a:extLst>
            </p:cNvPr>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35;p30">
              <a:extLst>
                <a:ext uri="{FF2B5EF4-FFF2-40B4-BE49-F238E27FC236}">
                  <a16:creationId xmlns:a16="http://schemas.microsoft.com/office/drawing/2014/main" id="{13124B0F-DE9A-4B57-9623-8F995D2013C1}"/>
                </a:ext>
              </a:extLst>
            </p:cNvPr>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36;p30">
              <a:extLst>
                <a:ext uri="{FF2B5EF4-FFF2-40B4-BE49-F238E27FC236}">
                  <a16:creationId xmlns:a16="http://schemas.microsoft.com/office/drawing/2014/main" id="{BCDA2B00-3213-4898-AE6E-D403B40CC353}"/>
                </a:ext>
              </a:extLst>
            </p:cNvPr>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37;p30">
              <a:extLst>
                <a:ext uri="{FF2B5EF4-FFF2-40B4-BE49-F238E27FC236}">
                  <a16:creationId xmlns:a16="http://schemas.microsoft.com/office/drawing/2014/main" id="{DC7C14CC-64B0-4D18-B841-18341974CB34}"/>
                </a:ext>
              </a:extLst>
            </p:cNvPr>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938;p30">
            <a:extLst>
              <a:ext uri="{FF2B5EF4-FFF2-40B4-BE49-F238E27FC236}">
                <a16:creationId xmlns:a16="http://schemas.microsoft.com/office/drawing/2014/main" id="{45C71AEC-AA69-4F5F-B26E-1E2A8CCA4746}"/>
              </a:ext>
            </a:extLst>
          </p:cNvPr>
          <p:cNvSpPr/>
          <p:nvPr/>
        </p:nvSpPr>
        <p:spPr>
          <a:xfrm>
            <a:off x="4106217" y="5081866"/>
            <a:ext cx="234092" cy="355929"/>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939;p30">
            <a:extLst>
              <a:ext uri="{FF2B5EF4-FFF2-40B4-BE49-F238E27FC236}">
                <a16:creationId xmlns:a16="http://schemas.microsoft.com/office/drawing/2014/main" id="{3FE391B9-20E3-4BDA-93C2-B5714B178F0D}"/>
              </a:ext>
            </a:extLst>
          </p:cNvPr>
          <p:cNvGrpSpPr/>
          <p:nvPr/>
        </p:nvGrpSpPr>
        <p:grpSpPr>
          <a:xfrm>
            <a:off x="4053161" y="2637419"/>
            <a:ext cx="340185" cy="315413"/>
            <a:chOff x="6543825" y="3202075"/>
            <a:chExt cx="296975" cy="275350"/>
          </a:xfrm>
        </p:grpSpPr>
        <p:sp>
          <p:nvSpPr>
            <p:cNvPr id="140" name="Google Shape;940;p30">
              <a:extLst>
                <a:ext uri="{FF2B5EF4-FFF2-40B4-BE49-F238E27FC236}">
                  <a16:creationId xmlns:a16="http://schemas.microsoft.com/office/drawing/2014/main" id="{01A06F51-CB2B-425E-8A96-D1F1BF8BCA7C}"/>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1;p30">
              <a:extLst>
                <a:ext uri="{FF2B5EF4-FFF2-40B4-BE49-F238E27FC236}">
                  <a16:creationId xmlns:a16="http://schemas.microsoft.com/office/drawing/2014/main" id="{61E0A47F-6782-4B5F-B6A8-02BB6A2FA95C}"/>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2;p30">
              <a:extLst>
                <a:ext uri="{FF2B5EF4-FFF2-40B4-BE49-F238E27FC236}">
                  <a16:creationId xmlns:a16="http://schemas.microsoft.com/office/drawing/2014/main" id="{7658A9A9-467C-4378-906F-1F1F08FC8DDD}"/>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3;p30">
              <a:extLst>
                <a:ext uri="{FF2B5EF4-FFF2-40B4-BE49-F238E27FC236}">
                  <a16:creationId xmlns:a16="http://schemas.microsoft.com/office/drawing/2014/main" id="{1187F372-3A3D-476F-99C0-B1FCC9B604E3}"/>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4;p30">
              <a:extLst>
                <a:ext uri="{FF2B5EF4-FFF2-40B4-BE49-F238E27FC236}">
                  <a16:creationId xmlns:a16="http://schemas.microsoft.com/office/drawing/2014/main" id="{8CDA2685-13A3-4D50-8067-D6B029ABBB00}"/>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5;p30">
              <a:extLst>
                <a:ext uri="{FF2B5EF4-FFF2-40B4-BE49-F238E27FC236}">
                  <a16:creationId xmlns:a16="http://schemas.microsoft.com/office/drawing/2014/main" id="{AD0C5EA1-6B4C-464E-8FB9-1A940A78CB05}"/>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6;p30">
              <a:extLst>
                <a:ext uri="{FF2B5EF4-FFF2-40B4-BE49-F238E27FC236}">
                  <a16:creationId xmlns:a16="http://schemas.microsoft.com/office/drawing/2014/main" id="{94D2E014-D60C-4012-8149-0DB304CA19DB}"/>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5384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31" name="Título 1">
            <a:extLst>
              <a:ext uri="{FF2B5EF4-FFF2-40B4-BE49-F238E27FC236}">
                <a16:creationId xmlns:a16="http://schemas.microsoft.com/office/drawing/2014/main" id="{74604B18-4796-422E-816E-B00623D0D6EE}"/>
              </a:ext>
            </a:extLst>
          </p:cNvPr>
          <p:cNvSpPr>
            <a:spLocks noGrp="1"/>
          </p:cNvSpPr>
          <p:nvPr>
            <p:ph type="title"/>
          </p:nvPr>
        </p:nvSpPr>
        <p:spPr>
          <a:xfrm>
            <a:off x="3674582" y="1813955"/>
            <a:ext cx="7677297" cy="1216343"/>
          </a:xfrm>
        </p:spPr>
        <p:txBody>
          <a:bodyPr>
            <a:normAutofit/>
          </a:bodyPr>
          <a:lstStyle/>
          <a:p>
            <a:pPr marL="1970088" indent="-1970088"/>
            <a:r>
              <a:rPr lang="es-MX" sz="3200" b="1" dirty="0">
                <a:solidFill>
                  <a:srgbClr val="00B050"/>
                </a:solidFill>
                <a:latin typeface="Arial Narrow" panose="020B0606020202030204" pitchFamily="34" charset="0"/>
              </a:rPr>
              <a:t>Módulo Dos</a:t>
            </a:r>
            <a:r>
              <a:rPr lang="es-MX" sz="3200" dirty="0">
                <a:latin typeface="Arial Narrow" panose="020B0606020202030204" pitchFamily="34" charset="0"/>
              </a:rPr>
              <a:t>. </a:t>
            </a:r>
            <a:r>
              <a:rPr lang="es-ES" sz="3200" dirty="0">
                <a:solidFill>
                  <a:srgbClr val="7030A0"/>
                </a:solidFill>
                <a:latin typeface="Arial Narrow" panose="020B0606020202030204" pitchFamily="34" charset="0"/>
              </a:rPr>
              <a:t>El Derecho de Acceso a la</a:t>
            </a:r>
            <a:br>
              <a:rPr lang="es-ES" sz="3200" dirty="0">
                <a:solidFill>
                  <a:srgbClr val="7030A0"/>
                </a:solidFill>
                <a:latin typeface="Arial Narrow" panose="020B0606020202030204" pitchFamily="34" charset="0"/>
              </a:rPr>
            </a:br>
            <a:r>
              <a:rPr lang="es-ES" sz="3200" dirty="0">
                <a:solidFill>
                  <a:srgbClr val="7030A0"/>
                </a:solidFill>
                <a:latin typeface="Arial Narrow" panose="020B0606020202030204" pitchFamily="34" charset="0"/>
              </a:rPr>
              <a:t> Información (DAI)</a:t>
            </a:r>
            <a:endParaRPr lang="es-MX" sz="3200" dirty="0">
              <a:solidFill>
                <a:srgbClr val="7030A0"/>
              </a:solidFill>
              <a:latin typeface="Arial Narrow" panose="020B0606020202030204" pitchFamily="34" charset="0"/>
            </a:endParaRPr>
          </a:p>
        </p:txBody>
      </p:sp>
      <p:sp>
        <p:nvSpPr>
          <p:cNvPr id="35" name="Google Shape;1078;p39">
            <a:extLst>
              <a:ext uri="{FF2B5EF4-FFF2-40B4-BE49-F238E27FC236}">
                <a16:creationId xmlns:a16="http://schemas.microsoft.com/office/drawing/2014/main" id="{816E6F3C-8606-411B-97BA-D124307BB7BA}"/>
              </a:ext>
            </a:extLst>
          </p:cNvPr>
          <p:cNvSpPr/>
          <p:nvPr/>
        </p:nvSpPr>
        <p:spPr>
          <a:xfrm>
            <a:off x="2686886" y="3837646"/>
            <a:ext cx="1201270" cy="967476"/>
          </a:xfrm>
          <a:custGeom>
            <a:avLst/>
            <a:gdLst/>
            <a:ahLst/>
            <a:cxnLst/>
            <a:rect l="l" t="t" r="r" b="b"/>
            <a:pathLst>
              <a:path w="28362" h="30171" extrusionOk="0">
                <a:moveTo>
                  <a:pt x="0" y="1"/>
                </a:moveTo>
                <a:lnTo>
                  <a:pt x="0" y="23527"/>
                </a:lnTo>
                <a:lnTo>
                  <a:pt x="14181" y="30171"/>
                </a:lnTo>
                <a:lnTo>
                  <a:pt x="28361" y="23527"/>
                </a:lnTo>
                <a:lnTo>
                  <a:pt x="28361" y="1"/>
                </a:lnTo>
                <a:lnTo>
                  <a:pt x="14181" y="6632"/>
                </a:lnTo>
                <a:lnTo>
                  <a:pt x="0" y="1"/>
                </a:lnTo>
                <a:close/>
              </a:path>
            </a:pathLst>
          </a:custGeom>
          <a:solidFill>
            <a:srgbClr val="00B0F0"/>
          </a:solidFill>
          <a:ln>
            <a:noFill/>
          </a:ln>
        </p:spPr>
        <p:txBody>
          <a:bodyPr spcFirstLastPara="1" wrap="square" lIns="91425" tIns="18287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2400" b="0" i="0" u="none" strike="noStrike" kern="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endParaRPr>
          </a:p>
        </p:txBody>
      </p:sp>
      <p:grpSp>
        <p:nvGrpSpPr>
          <p:cNvPr id="50" name="Google Shape;117;p17">
            <a:extLst>
              <a:ext uri="{FF2B5EF4-FFF2-40B4-BE49-F238E27FC236}">
                <a16:creationId xmlns:a16="http://schemas.microsoft.com/office/drawing/2014/main" id="{17AA9CE2-12E2-4D19-8B72-F2BAC7A4882F}"/>
              </a:ext>
            </a:extLst>
          </p:cNvPr>
          <p:cNvGrpSpPr/>
          <p:nvPr/>
        </p:nvGrpSpPr>
        <p:grpSpPr>
          <a:xfrm>
            <a:off x="2032992" y="1573488"/>
            <a:ext cx="1788869" cy="1554967"/>
            <a:chOff x="2601076" y="1681775"/>
            <a:chExt cx="1788869" cy="1554967"/>
          </a:xfrm>
        </p:grpSpPr>
        <p:grpSp>
          <p:nvGrpSpPr>
            <p:cNvPr id="51" name="Google Shape;118;p17">
              <a:extLst>
                <a:ext uri="{FF2B5EF4-FFF2-40B4-BE49-F238E27FC236}">
                  <a16:creationId xmlns:a16="http://schemas.microsoft.com/office/drawing/2014/main" id="{A34827D7-05F6-4CCB-91A6-1C3980D60186}"/>
                </a:ext>
              </a:extLst>
            </p:cNvPr>
            <p:cNvGrpSpPr/>
            <p:nvPr/>
          </p:nvGrpSpPr>
          <p:grpSpPr>
            <a:xfrm>
              <a:off x="2601076" y="1681775"/>
              <a:ext cx="1742390" cy="1376307"/>
              <a:chOff x="2601076" y="1690883"/>
              <a:chExt cx="1742390" cy="1376307"/>
            </a:xfrm>
          </p:grpSpPr>
          <p:sp>
            <p:nvSpPr>
              <p:cNvPr id="53" name="Google Shape;119;p17">
                <a:extLst>
                  <a:ext uri="{FF2B5EF4-FFF2-40B4-BE49-F238E27FC236}">
                    <a16:creationId xmlns:a16="http://schemas.microsoft.com/office/drawing/2014/main" id="{21F83608-5FCB-4D34-8063-103A802D1C09}"/>
                  </a:ext>
                </a:extLst>
              </p:cNvPr>
              <p:cNvSpPr/>
              <p:nvPr/>
            </p:nvSpPr>
            <p:spPr>
              <a:xfrm>
                <a:off x="3061319" y="2328182"/>
                <a:ext cx="1120548" cy="612582"/>
              </a:xfrm>
              <a:custGeom>
                <a:avLst/>
                <a:gdLst/>
                <a:ahLst/>
                <a:cxnLst/>
                <a:rect l="l" t="t" r="r" b="b"/>
                <a:pathLst>
                  <a:path w="18714" h="10258" extrusionOk="0">
                    <a:moveTo>
                      <a:pt x="9358" y="1"/>
                    </a:moveTo>
                    <a:cubicBezTo>
                      <a:pt x="9315" y="1"/>
                      <a:pt x="9273" y="23"/>
                      <a:pt x="9251" y="67"/>
                    </a:cubicBezTo>
                    <a:lnTo>
                      <a:pt x="8763" y="901"/>
                    </a:lnTo>
                    <a:lnTo>
                      <a:pt x="1" y="901"/>
                    </a:lnTo>
                    <a:cubicBezTo>
                      <a:pt x="1" y="6071"/>
                      <a:pt x="4196" y="10257"/>
                      <a:pt x="9357" y="10257"/>
                    </a:cubicBezTo>
                    <a:cubicBezTo>
                      <a:pt x="14528" y="10257"/>
                      <a:pt x="18714" y="6071"/>
                      <a:pt x="18714" y="901"/>
                    </a:cubicBezTo>
                    <a:lnTo>
                      <a:pt x="9951" y="901"/>
                    </a:lnTo>
                    <a:lnTo>
                      <a:pt x="9472" y="67"/>
                    </a:lnTo>
                    <a:cubicBezTo>
                      <a:pt x="9446" y="23"/>
                      <a:pt x="9402" y="1"/>
                      <a:pt x="9358" y="1"/>
                    </a:cubicBezTo>
                    <a:close/>
                  </a:path>
                </a:pathLst>
              </a:custGeom>
              <a:solidFill>
                <a:srgbClr val="A3D7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4" name="Google Shape;120;p17">
                <a:extLst>
                  <a:ext uri="{FF2B5EF4-FFF2-40B4-BE49-F238E27FC236}">
                    <a16:creationId xmlns:a16="http://schemas.microsoft.com/office/drawing/2014/main" id="{FD94BCC4-30AA-44D6-A36B-4500BB8CBBE6}"/>
                  </a:ext>
                </a:extLst>
              </p:cNvPr>
              <p:cNvGrpSpPr/>
              <p:nvPr/>
            </p:nvGrpSpPr>
            <p:grpSpPr>
              <a:xfrm>
                <a:off x="2601076" y="1690883"/>
                <a:ext cx="1742390" cy="1376307"/>
                <a:chOff x="2724512" y="1572495"/>
                <a:chExt cx="1742390" cy="1376307"/>
              </a:xfrm>
            </p:grpSpPr>
            <p:sp>
              <p:nvSpPr>
                <p:cNvPr id="55" name="Google Shape;121;p17">
                  <a:extLst>
                    <a:ext uri="{FF2B5EF4-FFF2-40B4-BE49-F238E27FC236}">
                      <a16:creationId xmlns:a16="http://schemas.microsoft.com/office/drawing/2014/main" id="{CB703281-C52F-4550-91A2-1A8B8C079045}"/>
                    </a:ext>
                  </a:extLst>
                </p:cNvPr>
                <p:cNvSpPr/>
                <p:nvPr/>
              </p:nvSpPr>
              <p:spPr>
                <a:xfrm>
                  <a:off x="2724512" y="1572495"/>
                  <a:ext cx="1742390" cy="1376307"/>
                </a:xfrm>
                <a:custGeom>
                  <a:avLst/>
                  <a:gdLst/>
                  <a:ahLst/>
                  <a:cxnLst/>
                  <a:rect l="l" t="t" r="r" b="b"/>
                  <a:pathLst>
                    <a:path w="29436" h="23350" extrusionOk="0">
                      <a:moveTo>
                        <a:pt x="7163" y="13829"/>
                      </a:moveTo>
                      <a:cubicBezTo>
                        <a:pt x="7126" y="13829"/>
                        <a:pt x="7087" y="13843"/>
                        <a:pt x="7051" y="13877"/>
                      </a:cubicBezTo>
                      <a:cubicBezTo>
                        <a:pt x="6572" y="14321"/>
                        <a:pt x="6306" y="14551"/>
                        <a:pt x="5668" y="15128"/>
                      </a:cubicBezTo>
                      <a:lnTo>
                        <a:pt x="5464" y="15314"/>
                      </a:lnTo>
                      <a:lnTo>
                        <a:pt x="5464" y="15642"/>
                      </a:lnTo>
                      <a:lnTo>
                        <a:pt x="7592" y="15642"/>
                      </a:lnTo>
                      <a:lnTo>
                        <a:pt x="7592" y="15651"/>
                      </a:lnTo>
                      <a:cubicBezTo>
                        <a:pt x="7814" y="15651"/>
                        <a:pt x="7814" y="15332"/>
                        <a:pt x="7592" y="15332"/>
                      </a:cubicBezTo>
                      <a:lnTo>
                        <a:pt x="5934" y="15332"/>
                      </a:lnTo>
                      <a:cubicBezTo>
                        <a:pt x="6537" y="14773"/>
                        <a:pt x="6803" y="14542"/>
                        <a:pt x="7273" y="14108"/>
                      </a:cubicBezTo>
                      <a:cubicBezTo>
                        <a:pt x="7397" y="13998"/>
                        <a:pt x="7291" y="13829"/>
                        <a:pt x="7163" y="13829"/>
                      </a:cubicBezTo>
                      <a:close/>
                      <a:moveTo>
                        <a:pt x="17173" y="0"/>
                      </a:moveTo>
                      <a:cubicBezTo>
                        <a:pt x="14608" y="0"/>
                        <a:pt x="12083" y="842"/>
                        <a:pt x="10013" y="2454"/>
                      </a:cubicBezTo>
                      <a:cubicBezTo>
                        <a:pt x="9883" y="2563"/>
                        <a:pt x="9983" y="2742"/>
                        <a:pt x="10116" y="2742"/>
                      </a:cubicBezTo>
                      <a:cubicBezTo>
                        <a:pt x="10146" y="2742"/>
                        <a:pt x="10177" y="2733"/>
                        <a:pt x="10209" y="2712"/>
                      </a:cubicBezTo>
                      <a:cubicBezTo>
                        <a:pt x="12239" y="1136"/>
                        <a:pt x="14697" y="331"/>
                        <a:pt x="17169" y="331"/>
                      </a:cubicBezTo>
                      <a:cubicBezTo>
                        <a:pt x="18984" y="331"/>
                        <a:pt x="20807" y="765"/>
                        <a:pt x="22474" y="1647"/>
                      </a:cubicBezTo>
                      <a:cubicBezTo>
                        <a:pt x="26421" y="3740"/>
                        <a:pt x="28771" y="7944"/>
                        <a:pt x="28487" y="12396"/>
                      </a:cubicBezTo>
                      <a:cubicBezTo>
                        <a:pt x="28212" y="16848"/>
                        <a:pt x="25347" y="20724"/>
                        <a:pt x="21170" y="22294"/>
                      </a:cubicBezTo>
                      <a:cubicBezTo>
                        <a:pt x="19868" y="22787"/>
                        <a:pt x="18513" y="23026"/>
                        <a:pt x="17169" y="23026"/>
                      </a:cubicBezTo>
                      <a:cubicBezTo>
                        <a:pt x="14211" y="23026"/>
                        <a:pt x="11306" y="21866"/>
                        <a:pt x="9135" y="19695"/>
                      </a:cubicBezTo>
                      <a:cubicBezTo>
                        <a:pt x="8958" y="19518"/>
                        <a:pt x="8781" y="19332"/>
                        <a:pt x="8612" y="19145"/>
                      </a:cubicBezTo>
                      <a:lnTo>
                        <a:pt x="8231" y="18675"/>
                      </a:lnTo>
                      <a:lnTo>
                        <a:pt x="550" y="18675"/>
                      </a:lnTo>
                      <a:lnTo>
                        <a:pt x="550" y="16228"/>
                      </a:lnTo>
                      <a:lnTo>
                        <a:pt x="4187" y="12556"/>
                      </a:lnTo>
                      <a:cubicBezTo>
                        <a:pt x="5233" y="11465"/>
                        <a:pt x="5925" y="10702"/>
                        <a:pt x="6253" y="10294"/>
                      </a:cubicBezTo>
                      <a:cubicBezTo>
                        <a:pt x="6528" y="9975"/>
                        <a:pt x="6759" y="9611"/>
                        <a:pt x="6945" y="9230"/>
                      </a:cubicBezTo>
                      <a:cubicBezTo>
                        <a:pt x="7078" y="8920"/>
                        <a:pt x="7149" y="8592"/>
                        <a:pt x="7149" y="8255"/>
                      </a:cubicBezTo>
                      <a:cubicBezTo>
                        <a:pt x="7167" y="7864"/>
                        <a:pt x="7007" y="7474"/>
                        <a:pt x="6714" y="7208"/>
                      </a:cubicBezTo>
                      <a:cubicBezTo>
                        <a:pt x="6430" y="6960"/>
                        <a:pt x="6040" y="6827"/>
                        <a:pt x="5535" y="6827"/>
                      </a:cubicBezTo>
                      <a:cubicBezTo>
                        <a:pt x="5003" y="6836"/>
                        <a:pt x="4479" y="6986"/>
                        <a:pt x="4027" y="7252"/>
                      </a:cubicBezTo>
                      <a:cubicBezTo>
                        <a:pt x="3477" y="7581"/>
                        <a:pt x="2954" y="7944"/>
                        <a:pt x="2475" y="8361"/>
                      </a:cubicBezTo>
                      <a:lnTo>
                        <a:pt x="453" y="5993"/>
                      </a:lnTo>
                      <a:cubicBezTo>
                        <a:pt x="1162" y="5363"/>
                        <a:pt x="1774" y="4911"/>
                        <a:pt x="2262" y="4636"/>
                      </a:cubicBezTo>
                      <a:cubicBezTo>
                        <a:pt x="2794" y="4335"/>
                        <a:pt x="3362" y="4113"/>
                        <a:pt x="3947" y="3971"/>
                      </a:cubicBezTo>
                      <a:cubicBezTo>
                        <a:pt x="4621" y="3802"/>
                        <a:pt x="5313" y="3732"/>
                        <a:pt x="6005" y="3732"/>
                      </a:cubicBezTo>
                      <a:cubicBezTo>
                        <a:pt x="6026" y="3731"/>
                        <a:pt x="6048" y="3731"/>
                        <a:pt x="6070" y="3731"/>
                      </a:cubicBezTo>
                      <a:cubicBezTo>
                        <a:pt x="6917" y="3731"/>
                        <a:pt x="7763" y="3900"/>
                        <a:pt x="8541" y="4237"/>
                      </a:cubicBezTo>
                      <a:cubicBezTo>
                        <a:pt x="8566" y="4249"/>
                        <a:pt x="8591" y="4254"/>
                        <a:pt x="8613" y="4254"/>
                      </a:cubicBezTo>
                      <a:cubicBezTo>
                        <a:pt x="8765" y="4254"/>
                        <a:pt x="8844" y="4022"/>
                        <a:pt x="8674" y="3944"/>
                      </a:cubicBezTo>
                      <a:cubicBezTo>
                        <a:pt x="7868" y="3597"/>
                        <a:pt x="6998" y="3411"/>
                        <a:pt x="6124" y="3411"/>
                      </a:cubicBezTo>
                      <a:cubicBezTo>
                        <a:pt x="6084" y="3411"/>
                        <a:pt x="6045" y="3411"/>
                        <a:pt x="6005" y="3412"/>
                      </a:cubicBezTo>
                      <a:cubicBezTo>
                        <a:pt x="5968" y="3412"/>
                        <a:pt x="5932" y="3412"/>
                        <a:pt x="5896" y="3412"/>
                      </a:cubicBezTo>
                      <a:cubicBezTo>
                        <a:pt x="5207" y="3412"/>
                        <a:pt x="4533" y="3492"/>
                        <a:pt x="3867" y="3652"/>
                      </a:cubicBezTo>
                      <a:cubicBezTo>
                        <a:pt x="3247" y="3811"/>
                        <a:pt x="2661" y="4042"/>
                        <a:pt x="2102" y="4352"/>
                      </a:cubicBezTo>
                      <a:cubicBezTo>
                        <a:pt x="1570" y="4654"/>
                        <a:pt x="896" y="5168"/>
                        <a:pt x="116" y="5860"/>
                      </a:cubicBezTo>
                      <a:lnTo>
                        <a:pt x="1" y="5975"/>
                      </a:lnTo>
                      <a:lnTo>
                        <a:pt x="2440" y="8831"/>
                      </a:lnTo>
                      <a:lnTo>
                        <a:pt x="2564" y="8725"/>
                      </a:lnTo>
                      <a:cubicBezTo>
                        <a:pt x="3060" y="8272"/>
                        <a:pt x="3601" y="7882"/>
                        <a:pt x="4178" y="7536"/>
                      </a:cubicBezTo>
                      <a:cubicBezTo>
                        <a:pt x="4586" y="7297"/>
                        <a:pt x="5056" y="7164"/>
                        <a:pt x="5535" y="7155"/>
                      </a:cubicBezTo>
                      <a:cubicBezTo>
                        <a:pt x="5952" y="7155"/>
                        <a:pt x="6280" y="7252"/>
                        <a:pt x="6501" y="7456"/>
                      </a:cubicBezTo>
                      <a:cubicBezTo>
                        <a:pt x="6723" y="7660"/>
                        <a:pt x="6847" y="7953"/>
                        <a:pt x="6830" y="8255"/>
                      </a:cubicBezTo>
                      <a:cubicBezTo>
                        <a:pt x="6830" y="8547"/>
                        <a:pt x="6767" y="8831"/>
                        <a:pt x="6652" y="9097"/>
                      </a:cubicBezTo>
                      <a:cubicBezTo>
                        <a:pt x="6475" y="9461"/>
                        <a:pt x="6262" y="9789"/>
                        <a:pt x="6005" y="10099"/>
                      </a:cubicBezTo>
                      <a:cubicBezTo>
                        <a:pt x="5685" y="10498"/>
                        <a:pt x="4994" y="11243"/>
                        <a:pt x="3956" y="12334"/>
                      </a:cubicBezTo>
                      <a:lnTo>
                        <a:pt x="231" y="16094"/>
                      </a:lnTo>
                      <a:lnTo>
                        <a:pt x="231" y="19003"/>
                      </a:lnTo>
                      <a:lnTo>
                        <a:pt x="8080" y="19003"/>
                      </a:lnTo>
                      <a:lnTo>
                        <a:pt x="8373" y="19358"/>
                      </a:lnTo>
                      <a:cubicBezTo>
                        <a:pt x="8541" y="19553"/>
                        <a:pt x="8719" y="19748"/>
                        <a:pt x="8905" y="19935"/>
                      </a:cubicBezTo>
                      <a:cubicBezTo>
                        <a:pt x="11095" y="22125"/>
                        <a:pt x="14066" y="23349"/>
                        <a:pt x="17162" y="23349"/>
                      </a:cubicBezTo>
                      <a:lnTo>
                        <a:pt x="17170" y="23349"/>
                      </a:lnTo>
                      <a:cubicBezTo>
                        <a:pt x="20940" y="23349"/>
                        <a:pt x="24478" y="21531"/>
                        <a:pt x="26669" y="18462"/>
                      </a:cubicBezTo>
                      <a:cubicBezTo>
                        <a:pt x="28859" y="15394"/>
                        <a:pt x="29436" y="11456"/>
                        <a:pt x="28212" y="7891"/>
                      </a:cubicBezTo>
                      <a:cubicBezTo>
                        <a:pt x="26997" y="4326"/>
                        <a:pt x="24124" y="1568"/>
                        <a:pt x="20514" y="486"/>
                      </a:cubicBezTo>
                      <a:cubicBezTo>
                        <a:pt x="19416" y="160"/>
                        <a:pt x="18291" y="0"/>
                        <a:pt x="17173" y="0"/>
                      </a:cubicBezTo>
                      <a:close/>
                    </a:path>
                  </a:pathLst>
                </a:custGeom>
                <a:solidFill>
                  <a:srgbClr val="A3D798"/>
                </a:solidFill>
                <a:ln w="19050" cap="flat" cmpd="sng">
                  <a:solidFill>
                    <a:srgbClr val="A3D798"/>
                  </a:solidFill>
                  <a:prstDash val="solid"/>
                  <a:miter lim="886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2;p17">
                  <a:extLst>
                    <a:ext uri="{FF2B5EF4-FFF2-40B4-BE49-F238E27FC236}">
                      <a16:creationId xmlns:a16="http://schemas.microsoft.com/office/drawing/2014/main" id="{95CF9F2C-5B50-427A-84B0-A3A5539777A4}"/>
                    </a:ext>
                  </a:extLst>
                </p:cNvPr>
                <p:cNvSpPr/>
                <p:nvPr/>
              </p:nvSpPr>
              <p:spPr>
                <a:xfrm>
                  <a:off x="3271901" y="1682690"/>
                  <a:ext cx="106505" cy="91104"/>
                </a:xfrm>
                <a:custGeom>
                  <a:avLst/>
                  <a:gdLst/>
                  <a:ahLst/>
                  <a:cxnLst/>
                  <a:rect l="l" t="t" r="r" b="b"/>
                  <a:pathLst>
                    <a:path w="1695" h="1454" extrusionOk="0">
                      <a:moveTo>
                        <a:pt x="977" y="0"/>
                      </a:moveTo>
                      <a:cubicBezTo>
                        <a:pt x="329" y="0"/>
                        <a:pt x="1" y="781"/>
                        <a:pt x="462" y="1242"/>
                      </a:cubicBezTo>
                      <a:cubicBezTo>
                        <a:pt x="608" y="1388"/>
                        <a:pt x="789" y="1454"/>
                        <a:pt x="966" y="1454"/>
                      </a:cubicBezTo>
                      <a:cubicBezTo>
                        <a:pt x="1337" y="1454"/>
                        <a:pt x="1695" y="1166"/>
                        <a:pt x="1695" y="727"/>
                      </a:cubicBezTo>
                      <a:cubicBezTo>
                        <a:pt x="1695" y="320"/>
                        <a:pt x="1376" y="0"/>
                        <a:pt x="977" y="0"/>
                      </a:cubicBezTo>
                      <a:close/>
                    </a:path>
                  </a:pathLst>
                </a:custGeom>
                <a:solidFill>
                  <a:srgbClr val="A3D7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2" name="Google Shape;123;p17">
              <a:extLst>
                <a:ext uri="{FF2B5EF4-FFF2-40B4-BE49-F238E27FC236}">
                  <a16:creationId xmlns:a16="http://schemas.microsoft.com/office/drawing/2014/main" id="{39E1D927-641F-4DC2-8C20-6A46E8467B38}"/>
                </a:ext>
              </a:extLst>
            </p:cNvPr>
            <p:cNvSpPr/>
            <p:nvPr/>
          </p:nvSpPr>
          <p:spPr>
            <a:xfrm>
              <a:off x="2849991" y="3219992"/>
              <a:ext cx="1539955" cy="16750"/>
            </a:xfrm>
            <a:custGeom>
              <a:avLst/>
              <a:gdLst/>
              <a:ahLst/>
              <a:cxnLst/>
              <a:rect l="l" t="t" r="r" b="b"/>
              <a:pathLst>
                <a:path w="17497" h="363" extrusionOk="0">
                  <a:moveTo>
                    <a:pt x="247" y="0"/>
                  </a:moveTo>
                  <a:cubicBezTo>
                    <a:pt x="0" y="0"/>
                    <a:pt x="0" y="363"/>
                    <a:pt x="247" y="363"/>
                  </a:cubicBezTo>
                  <a:lnTo>
                    <a:pt x="17250" y="363"/>
                  </a:lnTo>
                  <a:cubicBezTo>
                    <a:pt x="17497" y="363"/>
                    <a:pt x="17497" y="0"/>
                    <a:pt x="17250" y="0"/>
                  </a:cubicBezTo>
                  <a:close/>
                </a:path>
              </a:pathLst>
            </a:custGeom>
            <a:noFill/>
            <a:ln w="28575" cap="flat" cmpd="sng">
              <a:solidFill>
                <a:srgbClr val="A3D798"/>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1" name="Google Shape;975;p50">
            <a:extLst>
              <a:ext uri="{FF2B5EF4-FFF2-40B4-BE49-F238E27FC236}">
                <a16:creationId xmlns:a16="http://schemas.microsoft.com/office/drawing/2014/main" id="{5E829FAB-4A0E-4D68-A27C-C64CD070CD8A}"/>
              </a:ext>
            </a:extLst>
          </p:cNvPr>
          <p:cNvGrpSpPr/>
          <p:nvPr/>
        </p:nvGrpSpPr>
        <p:grpSpPr>
          <a:xfrm>
            <a:off x="2808384" y="1680744"/>
            <a:ext cx="487000" cy="422787"/>
            <a:chOff x="1185550" y="238125"/>
            <a:chExt cx="5248900" cy="5238750"/>
          </a:xfrm>
        </p:grpSpPr>
        <p:sp>
          <p:nvSpPr>
            <p:cNvPr id="22" name="Google Shape;976;p50">
              <a:extLst>
                <a:ext uri="{FF2B5EF4-FFF2-40B4-BE49-F238E27FC236}">
                  <a16:creationId xmlns:a16="http://schemas.microsoft.com/office/drawing/2014/main" id="{DD6CC88F-AC63-4470-9C1E-39342F64CC28}"/>
                </a:ext>
              </a:extLst>
            </p:cNvPr>
            <p:cNvSpPr/>
            <p:nvPr/>
          </p:nvSpPr>
          <p:spPr>
            <a:xfrm>
              <a:off x="1185550" y="238125"/>
              <a:ext cx="5248900" cy="5238750"/>
            </a:xfrm>
            <a:custGeom>
              <a:avLst/>
              <a:gdLst/>
              <a:ahLst/>
              <a:cxnLst/>
              <a:rect l="l" t="t" r="r" b="b"/>
              <a:pathLst>
                <a:path w="209956" h="209550" extrusionOk="0">
                  <a:moveTo>
                    <a:pt x="33992" y="33789"/>
                  </a:moveTo>
                  <a:lnTo>
                    <a:pt x="33992" y="54067"/>
                  </a:lnTo>
                  <a:lnTo>
                    <a:pt x="10342" y="54067"/>
                  </a:lnTo>
                  <a:lnTo>
                    <a:pt x="16426" y="45956"/>
                  </a:lnTo>
                  <a:cubicBezTo>
                    <a:pt x="17338" y="44764"/>
                    <a:pt x="17338" y="43117"/>
                    <a:pt x="16426" y="41925"/>
                  </a:cubicBezTo>
                  <a:lnTo>
                    <a:pt x="10342" y="33789"/>
                  </a:lnTo>
                  <a:close/>
                  <a:moveTo>
                    <a:pt x="199614" y="33789"/>
                  </a:moveTo>
                  <a:lnTo>
                    <a:pt x="193530" y="41900"/>
                  </a:lnTo>
                  <a:cubicBezTo>
                    <a:pt x="192618" y="43117"/>
                    <a:pt x="192618" y="44764"/>
                    <a:pt x="193530" y="45956"/>
                  </a:cubicBezTo>
                  <a:lnTo>
                    <a:pt x="199614" y="54067"/>
                  </a:lnTo>
                  <a:lnTo>
                    <a:pt x="175939" y="54067"/>
                  </a:lnTo>
                  <a:lnTo>
                    <a:pt x="175939" y="33789"/>
                  </a:lnTo>
                  <a:close/>
                  <a:moveTo>
                    <a:pt x="155661" y="6768"/>
                  </a:moveTo>
                  <a:lnTo>
                    <a:pt x="155661" y="87881"/>
                  </a:lnTo>
                  <a:lnTo>
                    <a:pt x="54270" y="87881"/>
                  </a:lnTo>
                  <a:lnTo>
                    <a:pt x="54270" y="6768"/>
                  </a:lnTo>
                  <a:close/>
                  <a:moveTo>
                    <a:pt x="175939" y="94623"/>
                  </a:moveTo>
                  <a:lnTo>
                    <a:pt x="175939" y="101391"/>
                  </a:lnTo>
                  <a:lnTo>
                    <a:pt x="33992" y="101391"/>
                  </a:lnTo>
                  <a:lnTo>
                    <a:pt x="33992" y="94623"/>
                  </a:lnTo>
                  <a:close/>
                  <a:moveTo>
                    <a:pt x="121872" y="128437"/>
                  </a:moveTo>
                  <a:lnTo>
                    <a:pt x="121872" y="189272"/>
                  </a:lnTo>
                  <a:lnTo>
                    <a:pt x="88084" y="189272"/>
                  </a:lnTo>
                  <a:lnTo>
                    <a:pt x="88084" y="128437"/>
                  </a:lnTo>
                  <a:close/>
                  <a:moveTo>
                    <a:pt x="169197" y="108159"/>
                  </a:moveTo>
                  <a:lnTo>
                    <a:pt x="169197" y="189272"/>
                  </a:lnTo>
                  <a:lnTo>
                    <a:pt x="128640" y="189272"/>
                  </a:lnTo>
                  <a:lnTo>
                    <a:pt x="128640" y="125041"/>
                  </a:lnTo>
                  <a:cubicBezTo>
                    <a:pt x="128640" y="123190"/>
                    <a:pt x="127119" y="121669"/>
                    <a:pt x="125244" y="121669"/>
                  </a:cubicBezTo>
                  <a:lnTo>
                    <a:pt x="84687" y="121669"/>
                  </a:lnTo>
                  <a:cubicBezTo>
                    <a:pt x="82837" y="121669"/>
                    <a:pt x="81316" y="123190"/>
                    <a:pt x="81316" y="125041"/>
                  </a:cubicBezTo>
                  <a:lnTo>
                    <a:pt x="81316" y="189272"/>
                  </a:lnTo>
                  <a:lnTo>
                    <a:pt x="40759" y="189272"/>
                  </a:lnTo>
                  <a:lnTo>
                    <a:pt x="40759" y="108159"/>
                  </a:lnTo>
                  <a:close/>
                  <a:moveTo>
                    <a:pt x="202985" y="196014"/>
                  </a:moveTo>
                  <a:lnTo>
                    <a:pt x="202985" y="202782"/>
                  </a:lnTo>
                  <a:lnTo>
                    <a:pt x="6971" y="202782"/>
                  </a:lnTo>
                  <a:lnTo>
                    <a:pt x="6971" y="196014"/>
                  </a:lnTo>
                  <a:close/>
                  <a:moveTo>
                    <a:pt x="50899" y="0"/>
                  </a:moveTo>
                  <a:cubicBezTo>
                    <a:pt x="49023" y="0"/>
                    <a:pt x="47527" y="1521"/>
                    <a:pt x="47527" y="3371"/>
                  </a:cubicBezTo>
                  <a:lnTo>
                    <a:pt x="47527" y="87881"/>
                  </a:lnTo>
                  <a:lnTo>
                    <a:pt x="40759" y="87881"/>
                  </a:lnTo>
                  <a:lnTo>
                    <a:pt x="40759" y="20278"/>
                  </a:lnTo>
                  <a:lnTo>
                    <a:pt x="33992" y="20278"/>
                  </a:lnTo>
                  <a:lnTo>
                    <a:pt x="33992" y="27046"/>
                  </a:lnTo>
                  <a:lnTo>
                    <a:pt x="3574" y="27046"/>
                  </a:lnTo>
                  <a:cubicBezTo>
                    <a:pt x="2307" y="27046"/>
                    <a:pt x="1141" y="27756"/>
                    <a:pt x="558" y="28896"/>
                  </a:cubicBezTo>
                  <a:cubicBezTo>
                    <a:pt x="0" y="30062"/>
                    <a:pt x="102" y="31431"/>
                    <a:pt x="887" y="32445"/>
                  </a:cubicBezTo>
                  <a:lnTo>
                    <a:pt x="9506" y="43928"/>
                  </a:lnTo>
                  <a:lnTo>
                    <a:pt x="887" y="55436"/>
                  </a:lnTo>
                  <a:cubicBezTo>
                    <a:pt x="102" y="56449"/>
                    <a:pt x="0" y="57818"/>
                    <a:pt x="558" y="58959"/>
                  </a:cubicBezTo>
                  <a:cubicBezTo>
                    <a:pt x="1141" y="60125"/>
                    <a:pt x="2307" y="60835"/>
                    <a:pt x="3574" y="60835"/>
                  </a:cubicBezTo>
                  <a:lnTo>
                    <a:pt x="33992" y="60835"/>
                  </a:lnTo>
                  <a:lnTo>
                    <a:pt x="33992" y="87881"/>
                  </a:lnTo>
                  <a:lnTo>
                    <a:pt x="30620" y="87881"/>
                  </a:lnTo>
                  <a:cubicBezTo>
                    <a:pt x="28745" y="87881"/>
                    <a:pt x="27249" y="89376"/>
                    <a:pt x="27249" y="91252"/>
                  </a:cubicBezTo>
                  <a:lnTo>
                    <a:pt x="27249" y="104762"/>
                  </a:lnTo>
                  <a:cubicBezTo>
                    <a:pt x="27249" y="106638"/>
                    <a:pt x="28745" y="108159"/>
                    <a:pt x="30620" y="108159"/>
                  </a:cubicBezTo>
                  <a:lnTo>
                    <a:pt x="33992" y="108159"/>
                  </a:lnTo>
                  <a:lnTo>
                    <a:pt x="33992" y="189272"/>
                  </a:lnTo>
                  <a:lnTo>
                    <a:pt x="3574" y="189272"/>
                  </a:lnTo>
                  <a:cubicBezTo>
                    <a:pt x="1724" y="189272"/>
                    <a:pt x="203" y="190767"/>
                    <a:pt x="203" y="192643"/>
                  </a:cubicBezTo>
                  <a:lnTo>
                    <a:pt x="203" y="206153"/>
                  </a:lnTo>
                  <a:cubicBezTo>
                    <a:pt x="203" y="208029"/>
                    <a:pt x="1724" y="209550"/>
                    <a:pt x="3574" y="209550"/>
                  </a:cubicBezTo>
                  <a:lnTo>
                    <a:pt x="206356" y="209550"/>
                  </a:lnTo>
                  <a:cubicBezTo>
                    <a:pt x="208232" y="209550"/>
                    <a:pt x="209753" y="208029"/>
                    <a:pt x="209753" y="206153"/>
                  </a:cubicBezTo>
                  <a:lnTo>
                    <a:pt x="209753" y="192643"/>
                  </a:lnTo>
                  <a:cubicBezTo>
                    <a:pt x="209753" y="190767"/>
                    <a:pt x="208232" y="189272"/>
                    <a:pt x="206356" y="189272"/>
                  </a:cubicBezTo>
                  <a:lnTo>
                    <a:pt x="175939" y="189272"/>
                  </a:lnTo>
                  <a:lnTo>
                    <a:pt x="175939" y="108159"/>
                  </a:lnTo>
                  <a:lnTo>
                    <a:pt x="179336" y="108159"/>
                  </a:lnTo>
                  <a:cubicBezTo>
                    <a:pt x="181186" y="108159"/>
                    <a:pt x="182707" y="106638"/>
                    <a:pt x="182707" y="104762"/>
                  </a:cubicBezTo>
                  <a:lnTo>
                    <a:pt x="182707" y="91252"/>
                  </a:lnTo>
                  <a:cubicBezTo>
                    <a:pt x="182707" y="89376"/>
                    <a:pt x="181186" y="87881"/>
                    <a:pt x="179336" y="87881"/>
                  </a:cubicBezTo>
                  <a:lnTo>
                    <a:pt x="175939" y="87881"/>
                  </a:lnTo>
                  <a:lnTo>
                    <a:pt x="175939" y="60835"/>
                  </a:lnTo>
                  <a:lnTo>
                    <a:pt x="206356" y="60835"/>
                  </a:lnTo>
                  <a:cubicBezTo>
                    <a:pt x="207649" y="60835"/>
                    <a:pt x="208815" y="60125"/>
                    <a:pt x="209398" y="58959"/>
                  </a:cubicBezTo>
                  <a:cubicBezTo>
                    <a:pt x="209956" y="57818"/>
                    <a:pt x="209829" y="56449"/>
                    <a:pt x="209069" y="55436"/>
                  </a:cubicBezTo>
                  <a:lnTo>
                    <a:pt x="200450" y="43928"/>
                  </a:lnTo>
                  <a:lnTo>
                    <a:pt x="209069" y="32445"/>
                  </a:lnTo>
                  <a:cubicBezTo>
                    <a:pt x="209829" y="31431"/>
                    <a:pt x="209956" y="30062"/>
                    <a:pt x="209398" y="28896"/>
                  </a:cubicBezTo>
                  <a:cubicBezTo>
                    <a:pt x="208815" y="27756"/>
                    <a:pt x="207649" y="27046"/>
                    <a:pt x="206356" y="27046"/>
                  </a:cubicBezTo>
                  <a:lnTo>
                    <a:pt x="175939" y="27046"/>
                  </a:lnTo>
                  <a:lnTo>
                    <a:pt x="175939" y="20278"/>
                  </a:lnTo>
                  <a:lnTo>
                    <a:pt x="169197" y="20278"/>
                  </a:lnTo>
                  <a:lnTo>
                    <a:pt x="169197" y="87881"/>
                  </a:lnTo>
                  <a:lnTo>
                    <a:pt x="162429" y="87881"/>
                  </a:lnTo>
                  <a:lnTo>
                    <a:pt x="162429" y="3371"/>
                  </a:lnTo>
                  <a:cubicBezTo>
                    <a:pt x="162429" y="1521"/>
                    <a:pt x="160908" y="0"/>
                    <a:pt x="159057" y="0"/>
                  </a:cubicBezTo>
                  <a:close/>
                </a:path>
              </a:pathLst>
            </a:custGeom>
            <a:solidFill>
              <a:srgbClr val="13B6C8"/>
            </a:solidFill>
            <a:ln>
              <a:solidFill>
                <a:srgbClr val="A3D798"/>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77;p50">
              <a:extLst>
                <a:ext uri="{FF2B5EF4-FFF2-40B4-BE49-F238E27FC236}">
                  <a16:creationId xmlns:a16="http://schemas.microsoft.com/office/drawing/2014/main" id="{043D9658-FFBA-46EE-8222-6A1E72D0C6A6}"/>
                </a:ext>
              </a:extLst>
            </p:cNvPr>
            <p:cNvSpPr/>
            <p:nvPr/>
          </p:nvSpPr>
          <p:spPr>
            <a:xfrm>
              <a:off x="2373725" y="4124550"/>
              <a:ext cx="675550" cy="676175"/>
            </a:xfrm>
            <a:custGeom>
              <a:avLst/>
              <a:gdLst/>
              <a:ahLst/>
              <a:cxnLst/>
              <a:rect l="l" t="t" r="r" b="b"/>
              <a:pathLst>
                <a:path w="27022" h="27047" extrusionOk="0">
                  <a:moveTo>
                    <a:pt x="20279" y="6769"/>
                  </a:moveTo>
                  <a:lnTo>
                    <a:pt x="20279" y="20279"/>
                  </a:lnTo>
                  <a:lnTo>
                    <a:pt x="6743" y="20279"/>
                  </a:lnTo>
                  <a:lnTo>
                    <a:pt x="6743" y="6769"/>
                  </a:lnTo>
                  <a:close/>
                  <a:moveTo>
                    <a:pt x="3372" y="1"/>
                  </a:moveTo>
                  <a:cubicBezTo>
                    <a:pt x="1496" y="1"/>
                    <a:pt x="0" y="1522"/>
                    <a:pt x="0" y="3397"/>
                  </a:cubicBezTo>
                  <a:lnTo>
                    <a:pt x="0" y="23676"/>
                  </a:lnTo>
                  <a:cubicBezTo>
                    <a:pt x="0" y="25526"/>
                    <a:pt x="1496" y="27047"/>
                    <a:pt x="3372" y="27047"/>
                  </a:cubicBezTo>
                  <a:lnTo>
                    <a:pt x="23650" y="27047"/>
                  </a:lnTo>
                  <a:cubicBezTo>
                    <a:pt x="25525" y="27047"/>
                    <a:pt x="27021" y="25526"/>
                    <a:pt x="27021" y="23676"/>
                  </a:cubicBezTo>
                  <a:lnTo>
                    <a:pt x="27021" y="3397"/>
                  </a:lnTo>
                  <a:cubicBezTo>
                    <a:pt x="27021" y="1522"/>
                    <a:pt x="25525" y="1"/>
                    <a:pt x="23650" y="1"/>
                  </a:cubicBezTo>
                  <a:close/>
                </a:path>
              </a:pathLst>
            </a:custGeom>
            <a:solidFill>
              <a:srgbClr val="13B6C8"/>
            </a:solidFill>
            <a:ln>
              <a:solidFill>
                <a:srgbClr val="A3D798"/>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978;p50">
              <a:extLst>
                <a:ext uri="{FF2B5EF4-FFF2-40B4-BE49-F238E27FC236}">
                  <a16:creationId xmlns:a16="http://schemas.microsoft.com/office/drawing/2014/main" id="{09A895AE-83A4-4A82-B421-51F1AB5B67BB}"/>
                </a:ext>
              </a:extLst>
            </p:cNvPr>
            <p:cNvSpPr/>
            <p:nvPr/>
          </p:nvSpPr>
          <p:spPr>
            <a:xfrm>
              <a:off x="4570100" y="4124550"/>
              <a:ext cx="676175" cy="676175"/>
            </a:xfrm>
            <a:custGeom>
              <a:avLst/>
              <a:gdLst/>
              <a:ahLst/>
              <a:cxnLst/>
              <a:rect l="l" t="t" r="r" b="b"/>
              <a:pathLst>
                <a:path w="27047" h="27047" extrusionOk="0">
                  <a:moveTo>
                    <a:pt x="20279" y="6769"/>
                  </a:moveTo>
                  <a:lnTo>
                    <a:pt x="20279" y="20279"/>
                  </a:lnTo>
                  <a:lnTo>
                    <a:pt x="6769" y="20279"/>
                  </a:lnTo>
                  <a:lnTo>
                    <a:pt x="6769" y="6769"/>
                  </a:lnTo>
                  <a:close/>
                  <a:moveTo>
                    <a:pt x="3397" y="1"/>
                  </a:moveTo>
                  <a:cubicBezTo>
                    <a:pt x="1522" y="1"/>
                    <a:pt x="1" y="1522"/>
                    <a:pt x="1" y="3397"/>
                  </a:cubicBezTo>
                  <a:lnTo>
                    <a:pt x="1" y="23676"/>
                  </a:lnTo>
                  <a:cubicBezTo>
                    <a:pt x="1" y="25526"/>
                    <a:pt x="1522" y="27047"/>
                    <a:pt x="3397" y="27047"/>
                  </a:cubicBezTo>
                  <a:lnTo>
                    <a:pt x="23675" y="27047"/>
                  </a:lnTo>
                  <a:cubicBezTo>
                    <a:pt x="25526" y="27047"/>
                    <a:pt x="27047" y="25526"/>
                    <a:pt x="27047" y="23676"/>
                  </a:cubicBezTo>
                  <a:lnTo>
                    <a:pt x="27047" y="3397"/>
                  </a:lnTo>
                  <a:cubicBezTo>
                    <a:pt x="27047" y="1522"/>
                    <a:pt x="25526" y="1"/>
                    <a:pt x="23675" y="1"/>
                  </a:cubicBezTo>
                  <a:close/>
                </a:path>
              </a:pathLst>
            </a:custGeom>
            <a:solidFill>
              <a:srgbClr val="13B6C8"/>
            </a:solidFill>
            <a:ln>
              <a:solidFill>
                <a:srgbClr val="A3D798"/>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79;p50">
              <a:extLst>
                <a:ext uri="{FF2B5EF4-FFF2-40B4-BE49-F238E27FC236}">
                  <a16:creationId xmlns:a16="http://schemas.microsoft.com/office/drawing/2014/main" id="{4B61EA28-FBA6-4DF5-850B-650CD45D8588}"/>
                </a:ext>
              </a:extLst>
            </p:cNvPr>
            <p:cNvSpPr/>
            <p:nvPr/>
          </p:nvSpPr>
          <p:spPr>
            <a:xfrm>
              <a:off x="2373725" y="3279850"/>
              <a:ext cx="675550" cy="676175"/>
            </a:xfrm>
            <a:custGeom>
              <a:avLst/>
              <a:gdLst/>
              <a:ahLst/>
              <a:cxnLst/>
              <a:rect l="l" t="t" r="r" b="b"/>
              <a:pathLst>
                <a:path w="27022" h="27047" extrusionOk="0">
                  <a:moveTo>
                    <a:pt x="20279" y="6768"/>
                  </a:moveTo>
                  <a:lnTo>
                    <a:pt x="20279" y="20279"/>
                  </a:lnTo>
                  <a:lnTo>
                    <a:pt x="6743" y="20279"/>
                  </a:lnTo>
                  <a:lnTo>
                    <a:pt x="6743" y="6768"/>
                  </a:lnTo>
                  <a:close/>
                  <a:moveTo>
                    <a:pt x="3372" y="0"/>
                  </a:moveTo>
                  <a:cubicBezTo>
                    <a:pt x="1496" y="0"/>
                    <a:pt x="0" y="1521"/>
                    <a:pt x="0" y="3372"/>
                  </a:cubicBezTo>
                  <a:lnTo>
                    <a:pt x="0" y="23650"/>
                  </a:lnTo>
                  <a:cubicBezTo>
                    <a:pt x="0" y="25525"/>
                    <a:pt x="1496" y="27046"/>
                    <a:pt x="3372" y="27046"/>
                  </a:cubicBezTo>
                  <a:lnTo>
                    <a:pt x="23650" y="27046"/>
                  </a:lnTo>
                  <a:cubicBezTo>
                    <a:pt x="25525" y="27046"/>
                    <a:pt x="27021" y="25525"/>
                    <a:pt x="27021" y="23650"/>
                  </a:cubicBezTo>
                  <a:lnTo>
                    <a:pt x="27021" y="3372"/>
                  </a:lnTo>
                  <a:cubicBezTo>
                    <a:pt x="27021" y="1521"/>
                    <a:pt x="25525" y="0"/>
                    <a:pt x="23650" y="0"/>
                  </a:cubicBezTo>
                  <a:close/>
                </a:path>
              </a:pathLst>
            </a:custGeom>
            <a:solidFill>
              <a:srgbClr val="13B6C8"/>
            </a:solidFill>
            <a:ln>
              <a:solidFill>
                <a:srgbClr val="A3D798"/>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80;p50">
              <a:extLst>
                <a:ext uri="{FF2B5EF4-FFF2-40B4-BE49-F238E27FC236}">
                  <a16:creationId xmlns:a16="http://schemas.microsoft.com/office/drawing/2014/main" id="{95B9EC84-0084-4870-AF69-70FA0EADDEF8}"/>
                </a:ext>
              </a:extLst>
            </p:cNvPr>
            <p:cNvSpPr/>
            <p:nvPr/>
          </p:nvSpPr>
          <p:spPr>
            <a:xfrm>
              <a:off x="4570100" y="3279850"/>
              <a:ext cx="676175" cy="676175"/>
            </a:xfrm>
            <a:custGeom>
              <a:avLst/>
              <a:gdLst/>
              <a:ahLst/>
              <a:cxnLst/>
              <a:rect l="l" t="t" r="r" b="b"/>
              <a:pathLst>
                <a:path w="27047" h="27047" extrusionOk="0">
                  <a:moveTo>
                    <a:pt x="20279" y="6768"/>
                  </a:moveTo>
                  <a:lnTo>
                    <a:pt x="20279" y="20279"/>
                  </a:lnTo>
                  <a:lnTo>
                    <a:pt x="6769" y="20279"/>
                  </a:lnTo>
                  <a:lnTo>
                    <a:pt x="6769" y="6768"/>
                  </a:lnTo>
                  <a:close/>
                  <a:moveTo>
                    <a:pt x="3397" y="0"/>
                  </a:moveTo>
                  <a:cubicBezTo>
                    <a:pt x="1522" y="0"/>
                    <a:pt x="1" y="1521"/>
                    <a:pt x="1" y="3372"/>
                  </a:cubicBezTo>
                  <a:lnTo>
                    <a:pt x="1" y="23650"/>
                  </a:lnTo>
                  <a:cubicBezTo>
                    <a:pt x="1" y="25525"/>
                    <a:pt x="1522" y="27046"/>
                    <a:pt x="3397" y="27046"/>
                  </a:cubicBezTo>
                  <a:lnTo>
                    <a:pt x="23675" y="27046"/>
                  </a:lnTo>
                  <a:cubicBezTo>
                    <a:pt x="25526" y="27046"/>
                    <a:pt x="27047" y="25525"/>
                    <a:pt x="27047" y="23650"/>
                  </a:cubicBezTo>
                  <a:lnTo>
                    <a:pt x="27047" y="3372"/>
                  </a:lnTo>
                  <a:cubicBezTo>
                    <a:pt x="27047" y="1521"/>
                    <a:pt x="25526" y="0"/>
                    <a:pt x="23675" y="0"/>
                  </a:cubicBezTo>
                  <a:close/>
                </a:path>
              </a:pathLst>
            </a:custGeom>
            <a:solidFill>
              <a:srgbClr val="13B6C8"/>
            </a:solidFill>
            <a:ln>
              <a:solidFill>
                <a:srgbClr val="A3D798"/>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81;p50">
              <a:extLst>
                <a:ext uri="{FF2B5EF4-FFF2-40B4-BE49-F238E27FC236}">
                  <a16:creationId xmlns:a16="http://schemas.microsoft.com/office/drawing/2014/main" id="{291CE677-B415-41D4-A809-50D3028573A4}"/>
                </a:ext>
              </a:extLst>
            </p:cNvPr>
            <p:cNvSpPr/>
            <p:nvPr/>
          </p:nvSpPr>
          <p:spPr>
            <a:xfrm>
              <a:off x="2874975" y="580000"/>
              <a:ext cx="1870050" cy="1686100"/>
            </a:xfrm>
            <a:custGeom>
              <a:avLst/>
              <a:gdLst/>
              <a:ahLst/>
              <a:cxnLst/>
              <a:rect l="l" t="t" r="r" b="b"/>
              <a:pathLst>
                <a:path w="74802" h="67444" extrusionOk="0">
                  <a:moveTo>
                    <a:pt x="37388" y="10786"/>
                  </a:moveTo>
                  <a:lnTo>
                    <a:pt x="44511" y="25006"/>
                  </a:lnTo>
                  <a:cubicBezTo>
                    <a:pt x="44993" y="25994"/>
                    <a:pt x="45956" y="26679"/>
                    <a:pt x="47046" y="26856"/>
                  </a:cubicBezTo>
                  <a:lnTo>
                    <a:pt x="62990" y="29137"/>
                  </a:lnTo>
                  <a:lnTo>
                    <a:pt x="52191" y="37756"/>
                  </a:lnTo>
                  <a:cubicBezTo>
                    <a:pt x="51254" y="38516"/>
                    <a:pt x="50772" y="39707"/>
                    <a:pt x="50949" y="40873"/>
                  </a:cubicBezTo>
                  <a:lnTo>
                    <a:pt x="53079" y="55829"/>
                  </a:lnTo>
                  <a:lnTo>
                    <a:pt x="39568" y="44574"/>
                  </a:lnTo>
                  <a:cubicBezTo>
                    <a:pt x="38935" y="44042"/>
                    <a:pt x="38174" y="43788"/>
                    <a:pt x="37388" y="43788"/>
                  </a:cubicBezTo>
                  <a:cubicBezTo>
                    <a:pt x="36628" y="43788"/>
                    <a:pt x="35867" y="44042"/>
                    <a:pt x="35234" y="44574"/>
                  </a:cubicBezTo>
                  <a:lnTo>
                    <a:pt x="21698" y="55829"/>
                  </a:lnTo>
                  <a:lnTo>
                    <a:pt x="23853" y="40873"/>
                  </a:lnTo>
                  <a:cubicBezTo>
                    <a:pt x="24005" y="39682"/>
                    <a:pt x="23548" y="38516"/>
                    <a:pt x="22611" y="37756"/>
                  </a:cubicBezTo>
                  <a:lnTo>
                    <a:pt x="11812" y="29112"/>
                  </a:lnTo>
                  <a:lnTo>
                    <a:pt x="27731" y="26856"/>
                  </a:lnTo>
                  <a:cubicBezTo>
                    <a:pt x="28821" y="26679"/>
                    <a:pt x="29784" y="25994"/>
                    <a:pt x="30291" y="25006"/>
                  </a:cubicBezTo>
                  <a:lnTo>
                    <a:pt x="37388" y="10786"/>
                  </a:lnTo>
                  <a:close/>
                  <a:moveTo>
                    <a:pt x="37392" y="0"/>
                  </a:moveTo>
                  <a:cubicBezTo>
                    <a:pt x="36165" y="0"/>
                    <a:pt x="34942" y="570"/>
                    <a:pt x="34372" y="1711"/>
                  </a:cubicBezTo>
                  <a:lnTo>
                    <a:pt x="25019" y="20418"/>
                  </a:lnTo>
                  <a:lnTo>
                    <a:pt x="3118" y="23536"/>
                  </a:lnTo>
                  <a:cubicBezTo>
                    <a:pt x="1800" y="23738"/>
                    <a:pt x="710" y="24702"/>
                    <a:pt x="355" y="25994"/>
                  </a:cubicBezTo>
                  <a:cubicBezTo>
                    <a:pt x="0" y="27287"/>
                    <a:pt x="431" y="28681"/>
                    <a:pt x="1496" y="29518"/>
                  </a:cubicBezTo>
                  <a:lnTo>
                    <a:pt x="16882" y="41837"/>
                  </a:lnTo>
                  <a:lnTo>
                    <a:pt x="13764" y="63585"/>
                  </a:lnTo>
                  <a:cubicBezTo>
                    <a:pt x="13587" y="64979"/>
                    <a:pt x="14246" y="66323"/>
                    <a:pt x="15488" y="67007"/>
                  </a:cubicBezTo>
                  <a:cubicBezTo>
                    <a:pt x="16008" y="67300"/>
                    <a:pt x="16579" y="67444"/>
                    <a:pt x="17148" y="67444"/>
                  </a:cubicBezTo>
                  <a:cubicBezTo>
                    <a:pt x="17909" y="67444"/>
                    <a:pt x="18666" y="67185"/>
                    <a:pt x="19290" y="66677"/>
                  </a:cubicBezTo>
                  <a:lnTo>
                    <a:pt x="37388" y="51570"/>
                  </a:lnTo>
                  <a:lnTo>
                    <a:pt x="55512" y="66652"/>
                  </a:lnTo>
                  <a:cubicBezTo>
                    <a:pt x="56146" y="67184"/>
                    <a:pt x="56906" y="67438"/>
                    <a:pt x="57667" y="67438"/>
                  </a:cubicBezTo>
                  <a:cubicBezTo>
                    <a:pt x="58250" y="67438"/>
                    <a:pt x="58807" y="67286"/>
                    <a:pt x="59314" y="67007"/>
                  </a:cubicBezTo>
                  <a:cubicBezTo>
                    <a:pt x="60531" y="66323"/>
                    <a:pt x="61215" y="64979"/>
                    <a:pt x="61012" y="63585"/>
                  </a:cubicBezTo>
                  <a:lnTo>
                    <a:pt x="57920" y="41837"/>
                  </a:lnTo>
                  <a:lnTo>
                    <a:pt x="73306" y="29518"/>
                  </a:lnTo>
                  <a:cubicBezTo>
                    <a:pt x="74371" y="28681"/>
                    <a:pt x="74802" y="27287"/>
                    <a:pt x="74447" y="25994"/>
                  </a:cubicBezTo>
                  <a:cubicBezTo>
                    <a:pt x="74092" y="24702"/>
                    <a:pt x="73002" y="23738"/>
                    <a:pt x="71684" y="23536"/>
                  </a:cubicBezTo>
                  <a:lnTo>
                    <a:pt x="49758" y="20418"/>
                  </a:lnTo>
                  <a:lnTo>
                    <a:pt x="40430" y="1711"/>
                  </a:lnTo>
                  <a:cubicBezTo>
                    <a:pt x="39847" y="570"/>
                    <a:pt x="38618" y="0"/>
                    <a:pt x="37392" y="0"/>
                  </a:cubicBezTo>
                  <a:close/>
                </a:path>
              </a:pathLst>
            </a:custGeom>
            <a:solidFill>
              <a:srgbClr val="13B6C8"/>
            </a:solidFill>
            <a:ln>
              <a:solidFill>
                <a:srgbClr val="A3D798"/>
              </a:solid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9576;p64">
            <a:extLst>
              <a:ext uri="{FF2B5EF4-FFF2-40B4-BE49-F238E27FC236}">
                <a16:creationId xmlns:a16="http://schemas.microsoft.com/office/drawing/2014/main" id="{6871A27F-CF7F-4E64-8221-4630105D5916}"/>
              </a:ext>
            </a:extLst>
          </p:cNvPr>
          <p:cNvGrpSpPr/>
          <p:nvPr/>
        </p:nvGrpSpPr>
        <p:grpSpPr>
          <a:xfrm>
            <a:off x="3051088" y="4165630"/>
            <a:ext cx="471736" cy="436985"/>
            <a:chOff x="4266025" y="3609275"/>
            <a:chExt cx="299325" cy="277275"/>
          </a:xfrm>
          <a:solidFill>
            <a:schemeClr val="bg1">
              <a:lumMod val="85000"/>
            </a:schemeClr>
          </a:solidFill>
        </p:grpSpPr>
        <p:sp>
          <p:nvSpPr>
            <p:cNvPr id="30" name="Google Shape;9577;p64">
              <a:extLst>
                <a:ext uri="{FF2B5EF4-FFF2-40B4-BE49-F238E27FC236}">
                  <a16:creationId xmlns:a16="http://schemas.microsoft.com/office/drawing/2014/main" id="{B72271D1-775D-48B0-BE29-0C0297AE5C3A}"/>
                </a:ext>
              </a:extLst>
            </p:cNvPr>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9578;p64">
              <a:extLst>
                <a:ext uri="{FF2B5EF4-FFF2-40B4-BE49-F238E27FC236}">
                  <a16:creationId xmlns:a16="http://schemas.microsoft.com/office/drawing/2014/main" id="{D2D2D836-86C3-4218-AD51-A5BCA9BBE855}"/>
                </a:ext>
              </a:extLst>
            </p:cNvPr>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CuadroTexto 2">
            <a:extLst>
              <a:ext uri="{FF2B5EF4-FFF2-40B4-BE49-F238E27FC236}">
                <a16:creationId xmlns:a16="http://schemas.microsoft.com/office/drawing/2014/main" id="{3BF5049B-FDB5-44C5-942E-5BE8870B3C74}"/>
              </a:ext>
            </a:extLst>
          </p:cNvPr>
          <p:cNvSpPr txBox="1"/>
          <p:nvPr/>
        </p:nvSpPr>
        <p:spPr>
          <a:xfrm>
            <a:off x="4568376" y="3834243"/>
            <a:ext cx="4536490" cy="831943"/>
          </a:xfrm>
          <a:prstGeom prst="rect">
            <a:avLst/>
          </a:prstGeom>
          <a:solidFill>
            <a:schemeClr val="accent1">
              <a:lumMod val="75000"/>
            </a:schemeClr>
          </a:solidFill>
        </p:spPr>
        <p:txBody>
          <a:bodyPr wrap="square" rtlCol="0">
            <a:spAutoFit/>
          </a:bodyPr>
          <a:lstStyle/>
          <a:p>
            <a:endParaRPr lang="es-MX" dirty="0"/>
          </a:p>
        </p:txBody>
      </p:sp>
      <p:sp>
        <p:nvSpPr>
          <p:cNvPr id="2" name="CuadroTexto 1">
            <a:extLst>
              <a:ext uri="{FF2B5EF4-FFF2-40B4-BE49-F238E27FC236}">
                <a16:creationId xmlns:a16="http://schemas.microsoft.com/office/drawing/2014/main" id="{C5DE8397-EC2F-4857-A452-2CCB8663DEAE}"/>
              </a:ext>
            </a:extLst>
          </p:cNvPr>
          <p:cNvSpPr txBox="1"/>
          <p:nvPr/>
        </p:nvSpPr>
        <p:spPr>
          <a:xfrm>
            <a:off x="4568376" y="3908206"/>
            <a:ext cx="4536490" cy="646331"/>
          </a:xfrm>
          <a:prstGeom prst="rect">
            <a:avLst/>
          </a:prstGeom>
          <a:noFill/>
        </p:spPr>
        <p:txBody>
          <a:bodyPr wrap="square" rtlCol="0">
            <a:spAutoFit/>
          </a:bodyPr>
          <a:lstStyle/>
          <a:p>
            <a:pPr algn="ctr"/>
            <a:r>
              <a:rPr lang="es-MX" b="1" dirty="0">
                <a:solidFill>
                  <a:srgbClr val="FFFF00"/>
                </a:solidFill>
                <a:latin typeface="Arial" panose="020B0604020202020204" pitchFamily="34" charset="0"/>
                <a:cs typeface="Arial" panose="020B0604020202020204" pitchFamily="34" charset="0"/>
              </a:rPr>
              <a:t>El derecho en su relación con otros derechos</a:t>
            </a:r>
          </a:p>
        </p:txBody>
      </p:sp>
    </p:spTree>
    <p:extLst>
      <p:ext uri="{BB962C8B-B14F-4D97-AF65-F5344CB8AC3E}">
        <p14:creationId xmlns:p14="http://schemas.microsoft.com/office/powerpoint/2010/main" val="345600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grpSp>
        <p:nvGrpSpPr>
          <p:cNvPr id="2" name="Grupo 1">
            <a:extLst>
              <a:ext uri="{FF2B5EF4-FFF2-40B4-BE49-F238E27FC236}">
                <a16:creationId xmlns:a16="http://schemas.microsoft.com/office/drawing/2014/main" id="{E76D0F31-B21D-470F-B991-722618F9D1FA}"/>
              </a:ext>
            </a:extLst>
          </p:cNvPr>
          <p:cNvGrpSpPr/>
          <p:nvPr/>
        </p:nvGrpSpPr>
        <p:grpSpPr>
          <a:xfrm>
            <a:off x="1563699" y="1394233"/>
            <a:ext cx="9766152" cy="4799459"/>
            <a:chOff x="287646" y="531688"/>
            <a:chExt cx="8463087" cy="3766036"/>
          </a:xfrm>
        </p:grpSpPr>
        <p:grpSp>
          <p:nvGrpSpPr>
            <p:cNvPr id="5" name="Google Shape;1644;p41">
              <a:extLst>
                <a:ext uri="{FF2B5EF4-FFF2-40B4-BE49-F238E27FC236}">
                  <a16:creationId xmlns:a16="http://schemas.microsoft.com/office/drawing/2014/main" id="{CE130D1C-D83E-40C7-A8FF-2CD854EA3F61}"/>
                </a:ext>
              </a:extLst>
            </p:cNvPr>
            <p:cNvGrpSpPr/>
            <p:nvPr/>
          </p:nvGrpSpPr>
          <p:grpSpPr>
            <a:xfrm>
              <a:off x="3424497" y="1634313"/>
              <a:ext cx="2294700" cy="2295300"/>
              <a:chOff x="3424516" y="1577163"/>
              <a:chExt cx="2294700" cy="2295300"/>
            </a:xfrm>
          </p:grpSpPr>
          <p:sp>
            <p:nvSpPr>
              <p:cNvPr id="6" name="Google Shape;1645;p41">
                <a:extLst>
                  <a:ext uri="{FF2B5EF4-FFF2-40B4-BE49-F238E27FC236}">
                    <a16:creationId xmlns:a16="http://schemas.microsoft.com/office/drawing/2014/main" id="{0BB90855-6196-4411-A945-126E25CD513B}"/>
                  </a:ext>
                </a:extLst>
              </p:cNvPr>
              <p:cNvSpPr/>
              <p:nvPr/>
            </p:nvSpPr>
            <p:spPr>
              <a:xfrm rot="-3600386">
                <a:off x="3731703" y="1884909"/>
                <a:ext cx="1680327" cy="1679807"/>
              </a:xfrm>
              <a:prstGeom prst="rect">
                <a:avLst/>
              </a:prstGeom>
              <a:solidFill>
                <a:srgbClr val="F3F3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1646;p41">
                <a:extLst>
                  <a:ext uri="{FF2B5EF4-FFF2-40B4-BE49-F238E27FC236}">
                    <a16:creationId xmlns:a16="http://schemas.microsoft.com/office/drawing/2014/main" id="{B8B4393B-2431-4936-997F-712FD65B45B4}"/>
                  </a:ext>
                </a:extLst>
              </p:cNvPr>
              <p:cNvSpPr/>
              <p:nvPr/>
            </p:nvSpPr>
            <p:spPr>
              <a:xfrm>
                <a:off x="4228885" y="2381826"/>
                <a:ext cx="685963" cy="685973"/>
              </a:xfrm>
              <a:custGeom>
                <a:avLst/>
                <a:gdLst/>
                <a:ahLst/>
                <a:cxnLst/>
                <a:rect l="l" t="t" r="r" b="b"/>
                <a:pathLst>
                  <a:path w="11973" h="11957" extrusionOk="0">
                    <a:moveTo>
                      <a:pt x="5986" y="748"/>
                    </a:moveTo>
                    <a:lnTo>
                      <a:pt x="8003" y="1756"/>
                    </a:lnTo>
                    <a:lnTo>
                      <a:pt x="5986" y="2796"/>
                    </a:lnTo>
                    <a:lnTo>
                      <a:pt x="4002" y="1756"/>
                    </a:lnTo>
                    <a:lnTo>
                      <a:pt x="5986" y="748"/>
                    </a:lnTo>
                    <a:close/>
                    <a:moveTo>
                      <a:pt x="3561" y="2324"/>
                    </a:moveTo>
                    <a:lnTo>
                      <a:pt x="5671" y="3395"/>
                    </a:lnTo>
                    <a:lnTo>
                      <a:pt x="5671" y="6136"/>
                    </a:lnTo>
                    <a:lnTo>
                      <a:pt x="3561" y="5064"/>
                    </a:lnTo>
                    <a:lnTo>
                      <a:pt x="3561" y="2324"/>
                    </a:lnTo>
                    <a:close/>
                    <a:moveTo>
                      <a:pt x="8475" y="2324"/>
                    </a:moveTo>
                    <a:lnTo>
                      <a:pt x="8475" y="5064"/>
                    </a:lnTo>
                    <a:lnTo>
                      <a:pt x="6364" y="6136"/>
                    </a:lnTo>
                    <a:lnTo>
                      <a:pt x="6364" y="3395"/>
                    </a:lnTo>
                    <a:lnTo>
                      <a:pt x="8475" y="2324"/>
                    </a:lnTo>
                    <a:close/>
                    <a:moveTo>
                      <a:pt x="3214" y="5663"/>
                    </a:moveTo>
                    <a:lnTo>
                      <a:pt x="5230" y="6703"/>
                    </a:lnTo>
                    <a:lnTo>
                      <a:pt x="3214" y="7711"/>
                    </a:lnTo>
                    <a:lnTo>
                      <a:pt x="1166" y="6703"/>
                    </a:lnTo>
                    <a:lnTo>
                      <a:pt x="3214" y="5663"/>
                    </a:lnTo>
                    <a:close/>
                    <a:moveTo>
                      <a:pt x="8822" y="5663"/>
                    </a:moveTo>
                    <a:lnTo>
                      <a:pt x="10870" y="6703"/>
                    </a:lnTo>
                    <a:lnTo>
                      <a:pt x="8822" y="7711"/>
                    </a:lnTo>
                    <a:lnTo>
                      <a:pt x="6837" y="6703"/>
                    </a:lnTo>
                    <a:lnTo>
                      <a:pt x="8822" y="5663"/>
                    </a:lnTo>
                    <a:close/>
                    <a:moveTo>
                      <a:pt x="5671" y="7238"/>
                    </a:moveTo>
                    <a:lnTo>
                      <a:pt x="5671" y="9948"/>
                    </a:lnTo>
                    <a:lnTo>
                      <a:pt x="3561" y="11019"/>
                    </a:lnTo>
                    <a:lnTo>
                      <a:pt x="3561" y="8309"/>
                    </a:lnTo>
                    <a:lnTo>
                      <a:pt x="5671" y="7238"/>
                    </a:lnTo>
                    <a:close/>
                    <a:moveTo>
                      <a:pt x="11311" y="7238"/>
                    </a:moveTo>
                    <a:lnTo>
                      <a:pt x="11311" y="10011"/>
                    </a:lnTo>
                    <a:lnTo>
                      <a:pt x="9200" y="11050"/>
                    </a:lnTo>
                    <a:lnTo>
                      <a:pt x="9200" y="8309"/>
                    </a:lnTo>
                    <a:lnTo>
                      <a:pt x="11311" y="7238"/>
                    </a:lnTo>
                    <a:close/>
                    <a:moveTo>
                      <a:pt x="725" y="7270"/>
                    </a:moveTo>
                    <a:lnTo>
                      <a:pt x="2836" y="8341"/>
                    </a:lnTo>
                    <a:lnTo>
                      <a:pt x="2836" y="11082"/>
                    </a:lnTo>
                    <a:lnTo>
                      <a:pt x="725" y="10042"/>
                    </a:lnTo>
                    <a:lnTo>
                      <a:pt x="725" y="7270"/>
                    </a:lnTo>
                    <a:close/>
                    <a:moveTo>
                      <a:pt x="6364" y="7270"/>
                    </a:moveTo>
                    <a:lnTo>
                      <a:pt x="8475" y="8341"/>
                    </a:lnTo>
                    <a:lnTo>
                      <a:pt x="8475" y="11082"/>
                    </a:lnTo>
                    <a:lnTo>
                      <a:pt x="6364" y="10042"/>
                    </a:lnTo>
                    <a:lnTo>
                      <a:pt x="6364" y="7270"/>
                    </a:lnTo>
                    <a:close/>
                    <a:moveTo>
                      <a:pt x="5998" y="0"/>
                    </a:moveTo>
                    <a:cubicBezTo>
                      <a:pt x="5947" y="0"/>
                      <a:pt x="5892" y="8"/>
                      <a:pt x="5829" y="24"/>
                    </a:cubicBezTo>
                    <a:lnTo>
                      <a:pt x="3056" y="1441"/>
                    </a:lnTo>
                    <a:cubicBezTo>
                      <a:pt x="2930" y="1536"/>
                      <a:pt x="2836" y="1662"/>
                      <a:pt x="2836" y="1756"/>
                    </a:cubicBezTo>
                    <a:lnTo>
                      <a:pt x="2836" y="5064"/>
                    </a:lnTo>
                    <a:lnTo>
                      <a:pt x="221" y="6388"/>
                    </a:lnTo>
                    <a:cubicBezTo>
                      <a:pt x="95" y="6451"/>
                      <a:pt x="0" y="6577"/>
                      <a:pt x="0" y="6703"/>
                    </a:cubicBezTo>
                    <a:lnTo>
                      <a:pt x="0" y="10200"/>
                    </a:lnTo>
                    <a:cubicBezTo>
                      <a:pt x="0" y="10326"/>
                      <a:pt x="95" y="10420"/>
                      <a:pt x="221" y="10515"/>
                    </a:cubicBezTo>
                    <a:lnTo>
                      <a:pt x="3056" y="11933"/>
                    </a:lnTo>
                    <a:cubicBezTo>
                      <a:pt x="3088" y="11948"/>
                      <a:pt x="3135" y="11956"/>
                      <a:pt x="3190" y="11956"/>
                    </a:cubicBezTo>
                    <a:cubicBezTo>
                      <a:pt x="3245" y="11956"/>
                      <a:pt x="3308" y="11948"/>
                      <a:pt x="3371" y="11933"/>
                    </a:cubicBezTo>
                    <a:lnTo>
                      <a:pt x="5986" y="10578"/>
                    </a:lnTo>
                    <a:lnTo>
                      <a:pt x="8633" y="11933"/>
                    </a:lnTo>
                    <a:cubicBezTo>
                      <a:pt x="8680" y="11948"/>
                      <a:pt x="8727" y="11956"/>
                      <a:pt x="8779" y="11956"/>
                    </a:cubicBezTo>
                    <a:cubicBezTo>
                      <a:pt x="8830" y="11956"/>
                      <a:pt x="8885" y="11948"/>
                      <a:pt x="8948" y="11933"/>
                    </a:cubicBezTo>
                    <a:lnTo>
                      <a:pt x="11783" y="10515"/>
                    </a:lnTo>
                    <a:cubicBezTo>
                      <a:pt x="11909" y="10420"/>
                      <a:pt x="11972" y="10326"/>
                      <a:pt x="11972" y="10200"/>
                    </a:cubicBezTo>
                    <a:lnTo>
                      <a:pt x="11972" y="6703"/>
                    </a:lnTo>
                    <a:cubicBezTo>
                      <a:pt x="11972" y="6577"/>
                      <a:pt x="11941" y="6451"/>
                      <a:pt x="11783" y="6388"/>
                    </a:cubicBezTo>
                    <a:lnTo>
                      <a:pt x="9137" y="5064"/>
                    </a:lnTo>
                    <a:lnTo>
                      <a:pt x="9137" y="1756"/>
                    </a:lnTo>
                    <a:cubicBezTo>
                      <a:pt x="9137" y="1662"/>
                      <a:pt x="9074" y="1536"/>
                      <a:pt x="8948" y="1441"/>
                    </a:cubicBezTo>
                    <a:lnTo>
                      <a:pt x="6144" y="24"/>
                    </a:lnTo>
                    <a:cubicBezTo>
                      <a:pt x="6097" y="8"/>
                      <a:pt x="6049" y="0"/>
                      <a:pt x="5998" y="0"/>
                    </a:cubicBezTo>
                    <a:close/>
                  </a:path>
                </a:pathLst>
              </a:custGeom>
              <a:solidFill>
                <a:srgbClr val="CCCCC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9" name="Google Shape;1647;p41">
              <a:extLst>
                <a:ext uri="{FF2B5EF4-FFF2-40B4-BE49-F238E27FC236}">
                  <a16:creationId xmlns:a16="http://schemas.microsoft.com/office/drawing/2014/main" id="{5BD92106-8B42-4EE9-A3BF-0D25771BB68A}"/>
                </a:ext>
              </a:extLst>
            </p:cNvPr>
            <p:cNvSpPr txBox="1">
              <a:spLocks/>
            </p:cNvSpPr>
            <p:nvPr/>
          </p:nvSpPr>
          <p:spPr>
            <a:xfrm>
              <a:off x="287646" y="531688"/>
              <a:ext cx="772350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Medium"/>
                <a:buNone/>
                <a:tabLst/>
                <a:defRPr/>
              </a:pPr>
              <a:r>
                <a:rPr kumimoji="0" lang="es-MX"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rPr>
                <a:t>Podemos entonces considerar que el DAI es:</a:t>
              </a:r>
            </a:p>
          </p:txBody>
        </p:sp>
        <p:grpSp>
          <p:nvGrpSpPr>
            <p:cNvPr id="10" name="Google Shape;1648;p41">
              <a:extLst>
                <a:ext uri="{FF2B5EF4-FFF2-40B4-BE49-F238E27FC236}">
                  <a16:creationId xmlns:a16="http://schemas.microsoft.com/office/drawing/2014/main" id="{4C7DCC5F-ADCE-4CCA-82EC-3A5FECC62232}"/>
                </a:ext>
              </a:extLst>
            </p:cNvPr>
            <p:cNvGrpSpPr/>
            <p:nvPr/>
          </p:nvGrpSpPr>
          <p:grpSpPr>
            <a:xfrm>
              <a:off x="710244" y="1418800"/>
              <a:ext cx="5047638" cy="2549120"/>
              <a:chOff x="710263" y="1361650"/>
              <a:chExt cx="5047638" cy="2549120"/>
            </a:xfrm>
          </p:grpSpPr>
          <p:grpSp>
            <p:nvGrpSpPr>
              <p:cNvPr id="11" name="Google Shape;1649;p41">
                <a:extLst>
                  <a:ext uri="{FF2B5EF4-FFF2-40B4-BE49-F238E27FC236}">
                    <a16:creationId xmlns:a16="http://schemas.microsoft.com/office/drawing/2014/main" id="{AB9B400A-D86A-40FC-9422-414DF33E36DC}"/>
                  </a:ext>
                </a:extLst>
              </p:cNvPr>
              <p:cNvGrpSpPr/>
              <p:nvPr/>
            </p:nvGrpSpPr>
            <p:grpSpPr>
              <a:xfrm>
                <a:off x="710263" y="1361650"/>
                <a:ext cx="1884600" cy="1036849"/>
                <a:chOff x="710263" y="1361650"/>
                <a:chExt cx="1884600" cy="1036849"/>
              </a:xfrm>
            </p:grpSpPr>
            <p:sp>
              <p:nvSpPr>
                <p:cNvPr id="15" name="Google Shape;1650;p41">
                  <a:extLst>
                    <a:ext uri="{FF2B5EF4-FFF2-40B4-BE49-F238E27FC236}">
                      <a16:creationId xmlns:a16="http://schemas.microsoft.com/office/drawing/2014/main" id="{BD229E70-1CE4-490C-B5DF-3E379C70C0CB}"/>
                    </a:ext>
                  </a:extLst>
                </p:cNvPr>
                <p:cNvSpPr txBox="1"/>
                <p:nvPr/>
              </p:nvSpPr>
              <p:spPr>
                <a:xfrm>
                  <a:off x="710263" y="1633500"/>
                  <a:ext cx="1884600" cy="765000"/>
                </a:xfrm>
                <a:prstGeom prst="rect">
                  <a:avLst/>
                </a:prstGeom>
                <a:noFill/>
                <a:ln>
                  <a:noFill/>
                </a:ln>
              </p:spPr>
              <p:txBody>
                <a:bodyPr spcFirstLastPara="1" wrap="square" lIns="91425" tIns="91425" rIns="91425" bIns="91425" anchor="t"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 sz="1200" b="1" i="0" u="none" strike="noStrike" kern="0" cap="none" spc="0" normalizeH="0" baseline="0" noProof="0" dirty="0">
                      <a:ln>
                        <a:noFill/>
                      </a:ln>
                      <a:solidFill>
                        <a:srgbClr val="F4580D"/>
                      </a:solidFill>
                      <a:effectLst/>
                      <a:uLnTx/>
                      <a:uFillTx/>
                      <a:latin typeface="Arial Narrow" panose="020B0606020202030204" pitchFamily="34" charset="0"/>
                      <a:ea typeface="Roboto"/>
                      <a:cs typeface="Roboto"/>
                      <a:sym typeface="Roboto"/>
                    </a:rPr>
                    <a:t>…Un derecho de carácter instrumental (CoIDH, Caso Poblete Vilches y otros, Serie C No. 349:160)…</a:t>
                  </a:r>
                  <a:endParaRPr kumimoji="0" sz="1200" b="1" i="0" u="none" strike="noStrike" kern="0" cap="none" spc="0" normalizeH="0" baseline="0" noProof="0" dirty="0">
                    <a:ln>
                      <a:noFill/>
                    </a:ln>
                    <a:solidFill>
                      <a:srgbClr val="F4580D"/>
                    </a:solidFill>
                    <a:effectLst/>
                    <a:uLnTx/>
                    <a:uFillTx/>
                    <a:latin typeface="Arial Narrow" panose="020B0606020202030204" pitchFamily="34" charset="0"/>
                    <a:ea typeface="Roboto"/>
                    <a:cs typeface="Roboto"/>
                    <a:sym typeface="Roboto"/>
                  </a:endParaRPr>
                </a:p>
              </p:txBody>
            </p:sp>
            <p:sp>
              <p:nvSpPr>
                <p:cNvPr id="16" name="Google Shape;1651;p41">
                  <a:extLst>
                    <a:ext uri="{FF2B5EF4-FFF2-40B4-BE49-F238E27FC236}">
                      <a16:creationId xmlns:a16="http://schemas.microsoft.com/office/drawing/2014/main" id="{FCE9046B-7BC4-45DC-8756-BC03EAB0C114}"/>
                    </a:ext>
                  </a:extLst>
                </p:cNvPr>
                <p:cNvSpPr txBox="1"/>
                <p:nvPr/>
              </p:nvSpPr>
              <p:spPr>
                <a:xfrm>
                  <a:off x="710263" y="1361650"/>
                  <a:ext cx="1884600" cy="354600"/>
                </a:xfrm>
                <a:prstGeom prst="rect">
                  <a:avLst/>
                </a:prstGeom>
                <a:noFill/>
                <a:ln>
                  <a:noFill/>
                </a:ln>
              </p:spPr>
              <p:txBody>
                <a:bodyPr spcFirstLastPara="1" wrap="square" lIns="9142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F35001"/>
                      </a:solidFill>
                      <a:effectLst/>
                      <a:uLnTx/>
                      <a:uFillTx/>
                      <a:latin typeface="Arial Narrow" panose="020B0606020202030204" pitchFamily="34" charset="0"/>
                      <a:ea typeface="Fira Sans Extra Condensed Medium"/>
                      <a:cs typeface="Fira Sans Extra Condensed Medium"/>
                      <a:sym typeface="Fira Sans Extra Condensed Medium"/>
                    </a:rPr>
                    <a:t>Derecho Instrumental</a:t>
                  </a:r>
                  <a:endParaRPr kumimoji="0" sz="1700" b="1" i="0" u="none" strike="noStrike" kern="0" cap="none" spc="0" normalizeH="0" baseline="0" noProof="0" dirty="0">
                    <a:ln>
                      <a:noFill/>
                    </a:ln>
                    <a:solidFill>
                      <a:srgbClr val="F35001"/>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grpSp>
          <p:grpSp>
            <p:nvGrpSpPr>
              <p:cNvPr id="12" name="Google Shape;1652;p41">
                <a:extLst>
                  <a:ext uri="{FF2B5EF4-FFF2-40B4-BE49-F238E27FC236}">
                    <a16:creationId xmlns:a16="http://schemas.microsoft.com/office/drawing/2014/main" id="{A5AF58D2-E13D-4641-9C58-B54076DE86D2}"/>
                  </a:ext>
                </a:extLst>
              </p:cNvPr>
              <p:cNvGrpSpPr/>
              <p:nvPr/>
            </p:nvGrpSpPr>
            <p:grpSpPr>
              <a:xfrm>
                <a:off x="2594863" y="1538950"/>
                <a:ext cx="3163038" cy="2371820"/>
                <a:chOff x="2594863" y="1538950"/>
                <a:chExt cx="3163038" cy="2371820"/>
              </a:xfrm>
            </p:grpSpPr>
            <p:sp>
              <p:nvSpPr>
                <p:cNvPr id="13" name="Google Shape;1653;p41">
                  <a:extLst>
                    <a:ext uri="{FF2B5EF4-FFF2-40B4-BE49-F238E27FC236}">
                      <a16:creationId xmlns:a16="http://schemas.microsoft.com/office/drawing/2014/main" id="{2D4057C8-7A0C-4816-9685-33F7A4C9425D}"/>
                    </a:ext>
                  </a:extLst>
                </p:cNvPr>
                <p:cNvSpPr/>
                <p:nvPr/>
              </p:nvSpPr>
              <p:spPr>
                <a:xfrm rot="-2903670">
                  <a:off x="3731862" y="1884944"/>
                  <a:ext cx="1680276" cy="1679852"/>
                </a:xfrm>
                <a:prstGeom prst="rect">
                  <a:avLst/>
                </a:prstGeom>
                <a:noFill/>
                <a:ln w="19050" cap="flat" cmpd="sng">
                  <a:solidFill>
                    <a:srgbClr val="F3500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 name="Google Shape;1654;p41">
                  <a:extLst>
                    <a:ext uri="{FF2B5EF4-FFF2-40B4-BE49-F238E27FC236}">
                      <a16:creationId xmlns:a16="http://schemas.microsoft.com/office/drawing/2014/main" id="{51B6ACCE-9440-4A80-8673-AEB4BC28CB87}"/>
                    </a:ext>
                  </a:extLst>
                </p:cNvPr>
                <p:cNvCxnSpPr>
                  <a:stCxn id="16" idx="3"/>
                </p:cNvCxnSpPr>
                <p:nvPr/>
              </p:nvCxnSpPr>
              <p:spPr>
                <a:xfrm>
                  <a:off x="2594863" y="1538950"/>
                  <a:ext cx="1909800" cy="0"/>
                </a:xfrm>
                <a:prstGeom prst="straightConnector1">
                  <a:avLst/>
                </a:prstGeom>
                <a:noFill/>
                <a:ln w="19050" cap="flat" cmpd="sng">
                  <a:solidFill>
                    <a:srgbClr val="F35001"/>
                  </a:solidFill>
                  <a:prstDash val="solid"/>
                  <a:round/>
                  <a:headEnd type="diamond" w="med" len="med"/>
                  <a:tailEnd type="none" w="med" len="med"/>
                </a:ln>
              </p:spPr>
            </p:cxnSp>
          </p:grpSp>
        </p:grpSp>
        <p:grpSp>
          <p:nvGrpSpPr>
            <p:cNvPr id="17" name="Google Shape;1655;p41">
              <a:extLst>
                <a:ext uri="{FF2B5EF4-FFF2-40B4-BE49-F238E27FC236}">
                  <a16:creationId xmlns:a16="http://schemas.microsoft.com/office/drawing/2014/main" id="{7B0C0DD4-3946-47EF-99BC-506D016F4E3C}"/>
                </a:ext>
              </a:extLst>
            </p:cNvPr>
            <p:cNvGrpSpPr/>
            <p:nvPr/>
          </p:nvGrpSpPr>
          <p:grpSpPr>
            <a:xfrm>
              <a:off x="3393820" y="1418800"/>
              <a:ext cx="5356913" cy="2531182"/>
              <a:chOff x="3393839" y="1361650"/>
              <a:chExt cx="5356913" cy="2531182"/>
            </a:xfrm>
          </p:grpSpPr>
          <p:grpSp>
            <p:nvGrpSpPr>
              <p:cNvPr id="18" name="Google Shape;1656;p41">
                <a:extLst>
                  <a:ext uri="{FF2B5EF4-FFF2-40B4-BE49-F238E27FC236}">
                    <a16:creationId xmlns:a16="http://schemas.microsoft.com/office/drawing/2014/main" id="{0D4FBACF-6ADE-41B9-892F-E98BF560F156}"/>
                  </a:ext>
                </a:extLst>
              </p:cNvPr>
              <p:cNvGrpSpPr/>
              <p:nvPr/>
            </p:nvGrpSpPr>
            <p:grpSpPr>
              <a:xfrm>
                <a:off x="6549175" y="1361650"/>
                <a:ext cx="2201577" cy="1036850"/>
                <a:chOff x="6549175" y="1495000"/>
                <a:chExt cx="2201577" cy="1036850"/>
              </a:xfrm>
            </p:grpSpPr>
            <p:sp>
              <p:nvSpPr>
                <p:cNvPr id="22" name="Google Shape;1657;p41">
                  <a:extLst>
                    <a:ext uri="{FF2B5EF4-FFF2-40B4-BE49-F238E27FC236}">
                      <a16:creationId xmlns:a16="http://schemas.microsoft.com/office/drawing/2014/main" id="{57604A56-FEEA-41F8-81CA-32B3753D273B}"/>
                    </a:ext>
                  </a:extLst>
                </p:cNvPr>
                <p:cNvSpPr txBox="1"/>
                <p:nvPr/>
              </p:nvSpPr>
              <p:spPr>
                <a:xfrm>
                  <a:off x="6549175" y="1495000"/>
                  <a:ext cx="1884600" cy="354600"/>
                </a:xfrm>
                <a:prstGeom prst="rect">
                  <a:avLst/>
                </a:prstGeom>
                <a:noFill/>
                <a:ln>
                  <a:noFill/>
                </a:ln>
              </p:spPr>
              <p:txBody>
                <a:bodyPr spcFirstLastPara="1" wrap="square" lIns="9142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Fira Sans Extra Condensed Medium"/>
                      <a:cs typeface="Fira Sans Extra Condensed Medium"/>
                      <a:sym typeface="Fira Sans Extra Condensed Medium"/>
                    </a:rPr>
                    <a:t>Otros derechos</a:t>
                  </a:r>
                  <a:endParaRPr kumimoji="0" sz="17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sp>
              <p:nvSpPr>
                <p:cNvPr id="23" name="Google Shape;1658;p41">
                  <a:extLst>
                    <a:ext uri="{FF2B5EF4-FFF2-40B4-BE49-F238E27FC236}">
                      <a16:creationId xmlns:a16="http://schemas.microsoft.com/office/drawing/2014/main" id="{91002EE0-0727-4908-87C8-8D6CA5AF8DB8}"/>
                    </a:ext>
                  </a:extLst>
                </p:cNvPr>
                <p:cNvSpPr txBox="1"/>
                <p:nvPr/>
              </p:nvSpPr>
              <p:spPr>
                <a:xfrm>
                  <a:off x="6549175" y="1766850"/>
                  <a:ext cx="2201577" cy="765000"/>
                </a:xfrm>
                <a:prstGeom prst="rect">
                  <a:avLst/>
                </a:prstGeom>
                <a:noFill/>
                <a:ln>
                  <a:noFill/>
                </a:ln>
              </p:spPr>
              <p:txBody>
                <a:bodyPr spcFirstLastPara="1" wrap="square" lIns="91425" tIns="91425" rIns="91425" bIns="91425" anchor="t" anchorCtr="0">
                  <a:noAutofit/>
                </a:bodyPr>
                <a:lstStyle/>
                <a:p>
                  <a:pPr>
                    <a:buClr>
                      <a:srgbClr val="000000"/>
                    </a:buClr>
                  </a:pPr>
                  <a:r>
                    <a:rPr lang="en" sz="1200" b="1" kern="0" dirty="0">
                      <a:solidFill>
                        <a:srgbClr val="548235"/>
                      </a:solidFill>
                      <a:latin typeface="Arial Narrow" panose="020B0606020202030204" pitchFamily="34" charset="0"/>
                      <a:ea typeface="Roboto"/>
                      <a:sym typeface="Roboto"/>
                    </a:rPr>
                    <a:t>…que permite a sus titulares ejercer otros derechos humanos (salud, educación, seguridad social, libre desarrollo de su personalidad, entre otros), tomar decisiones, incluso sobre su plan de vida, condición esencial para el ejercicio del derecho, como el de acceso a la justicia…</a:t>
                  </a:r>
                  <a:endParaRPr sz="1200" b="1" kern="0" dirty="0">
                    <a:solidFill>
                      <a:srgbClr val="548235"/>
                    </a:solidFill>
                    <a:latin typeface="Arial Narrow" panose="020B0606020202030204" pitchFamily="34" charset="0"/>
                    <a:ea typeface="Roboto"/>
                    <a:sym typeface="Roboto"/>
                  </a:endParaRPr>
                </a:p>
              </p:txBody>
            </p:sp>
          </p:grpSp>
          <p:grpSp>
            <p:nvGrpSpPr>
              <p:cNvPr id="19" name="Google Shape;1659;p41">
                <a:extLst>
                  <a:ext uri="{FF2B5EF4-FFF2-40B4-BE49-F238E27FC236}">
                    <a16:creationId xmlns:a16="http://schemas.microsoft.com/office/drawing/2014/main" id="{87B315F7-FD33-4A38-84BE-C5B307B77FA4}"/>
                  </a:ext>
                </a:extLst>
              </p:cNvPr>
              <p:cNvGrpSpPr/>
              <p:nvPr/>
            </p:nvGrpSpPr>
            <p:grpSpPr>
              <a:xfrm>
                <a:off x="3393839" y="1538950"/>
                <a:ext cx="3155336" cy="2353882"/>
                <a:chOff x="3393839" y="1538950"/>
                <a:chExt cx="3155336" cy="2353882"/>
              </a:xfrm>
            </p:grpSpPr>
            <p:sp>
              <p:nvSpPr>
                <p:cNvPr id="20" name="Google Shape;1660;p41">
                  <a:extLst>
                    <a:ext uri="{FF2B5EF4-FFF2-40B4-BE49-F238E27FC236}">
                      <a16:creationId xmlns:a16="http://schemas.microsoft.com/office/drawing/2014/main" id="{9F52E58C-66FB-4CDF-80A9-410F44319EA0}"/>
                    </a:ext>
                  </a:extLst>
                </p:cNvPr>
                <p:cNvSpPr/>
                <p:nvPr/>
              </p:nvSpPr>
              <p:spPr>
                <a:xfrm rot="-2199916">
                  <a:off x="3729234" y="1877697"/>
                  <a:ext cx="1680011" cy="1679770"/>
                </a:xfrm>
                <a:prstGeom prst="rect">
                  <a:avLst/>
                </a:prstGeom>
                <a:noFill/>
                <a:ln w="19050" cap="flat" cmpd="sng">
                  <a:solidFill>
                    <a:srgbClr val="ABCB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1" name="Google Shape;1661;p41">
                  <a:extLst>
                    <a:ext uri="{FF2B5EF4-FFF2-40B4-BE49-F238E27FC236}">
                      <a16:creationId xmlns:a16="http://schemas.microsoft.com/office/drawing/2014/main" id="{B264E28C-DACC-4ABC-A053-65E739ED14C5}"/>
                    </a:ext>
                  </a:extLst>
                </p:cNvPr>
                <p:cNvCxnSpPr>
                  <a:stCxn id="22" idx="1"/>
                </p:cNvCxnSpPr>
                <p:nvPr/>
              </p:nvCxnSpPr>
              <p:spPr>
                <a:xfrm rot="10800000">
                  <a:off x="4742275" y="1538950"/>
                  <a:ext cx="1806900" cy="0"/>
                </a:xfrm>
                <a:prstGeom prst="straightConnector1">
                  <a:avLst/>
                </a:prstGeom>
                <a:noFill/>
                <a:ln w="19050" cap="flat" cmpd="sng">
                  <a:solidFill>
                    <a:srgbClr val="ABCB42"/>
                  </a:solidFill>
                  <a:prstDash val="solid"/>
                  <a:round/>
                  <a:headEnd type="diamond" w="med" len="med"/>
                  <a:tailEnd type="none" w="med" len="med"/>
                </a:ln>
              </p:spPr>
            </p:cxnSp>
          </p:grpSp>
        </p:grpSp>
        <p:grpSp>
          <p:nvGrpSpPr>
            <p:cNvPr id="24" name="Google Shape;1662;p41">
              <a:extLst>
                <a:ext uri="{FF2B5EF4-FFF2-40B4-BE49-F238E27FC236}">
                  <a16:creationId xmlns:a16="http://schemas.microsoft.com/office/drawing/2014/main" id="{88814BCA-CDB3-4CA6-BC7D-A0D0CC645552}"/>
                </a:ext>
              </a:extLst>
            </p:cNvPr>
            <p:cNvGrpSpPr/>
            <p:nvPr/>
          </p:nvGrpSpPr>
          <p:grpSpPr>
            <a:xfrm>
              <a:off x="541923" y="1727991"/>
              <a:ext cx="5075942" cy="2569733"/>
              <a:chOff x="541942" y="1670841"/>
              <a:chExt cx="5075942" cy="2569733"/>
            </a:xfrm>
          </p:grpSpPr>
          <p:grpSp>
            <p:nvGrpSpPr>
              <p:cNvPr id="25" name="Google Shape;1663;p41">
                <a:extLst>
                  <a:ext uri="{FF2B5EF4-FFF2-40B4-BE49-F238E27FC236}">
                    <a16:creationId xmlns:a16="http://schemas.microsoft.com/office/drawing/2014/main" id="{50F7D02D-9C47-4D87-B8B2-E6735E2F0DEF}"/>
                  </a:ext>
                </a:extLst>
              </p:cNvPr>
              <p:cNvGrpSpPr/>
              <p:nvPr/>
            </p:nvGrpSpPr>
            <p:grpSpPr>
              <a:xfrm>
                <a:off x="541942" y="3133901"/>
                <a:ext cx="2054828" cy="1106673"/>
                <a:chOff x="541942" y="3133901"/>
                <a:chExt cx="2054828" cy="1106673"/>
              </a:xfrm>
            </p:grpSpPr>
            <p:sp>
              <p:nvSpPr>
                <p:cNvPr id="29" name="Google Shape;1664;p41">
                  <a:extLst>
                    <a:ext uri="{FF2B5EF4-FFF2-40B4-BE49-F238E27FC236}">
                      <a16:creationId xmlns:a16="http://schemas.microsoft.com/office/drawing/2014/main" id="{4F79046F-87CA-4ED5-BAE6-4D4E1A4DC6D4}"/>
                    </a:ext>
                  </a:extLst>
                </p:cNvPr>
                <p:cNvSpPr txBox="1"/>
                <p:nvPr/>
              </p:nvSpPr>
              <p:spPr>
                <a:xfrm>
                  <a:off x="710263" y="3133901"/>
                  <a:ext cx="1884600" cy="3546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rgbClr val="0070C0"/>
                      </a:solidFill>
                      <a:effectLst/>
                      <a:uLnTx/>
                      <a:uFillTx/>
                      <a:latin typeface="Arial Narrow" panose="020B0606020202030204" pitchFamily="34" charset="0"/>
                      <a:ea typeface="Fira Sans Extra Condensed Medium"/>
                      <a:cs typeface="Fira Sans Extra Condensed Medium"/>
                      <a:sym typeface="Fira Sans Extra Condensed Medium"/>
                    </a:rPr>
                    <a:t>Reparación de violaciones graves</a:t>
                  </a:r>
                  <a:endParaRPr kumimoji="0" sz="1700" b="1" i="0" u="none" strike="noStrike" kern="0" cap="none" spc="0" normalizeH="0" baseline="0" noProof="0" dirty="0">
                    <a:ln>
                      <a:noFill/>
                    </a:ln>
                    <a:solidFill>
                      <a:srgbClr val="0070C0"/>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sp>
              <p:nvSpPr>
                <p:cNvPr id="30" name="Google Shape;1665;p41">
                  <a:extLst>
                    <a:ext uri="{FF2B5EF4-FFF2-40B4-BE49-F238E27FC236}">
                      <a16:creationId xmlns:a16="http://schemas.microsoft.com/office/drawing/2014/main" id="{3C1F5ACE-944F-43A1-9B2A-5AD899AAA40A}"/>
                    </a:ext>
                  </a:extLst>
                </p:cNvPr>
                <p:cNvSpPr txBox="1"/>
                <p:nvPr/>
              </p:nvSpPr>
              <p:spPr>
                <a:xfrm>
                  <a:off x="541942" y="3475574"/>
                  <a:ext cx="2054828" cy="765000"/>
                </a:xfrm>
                <a:prstGeom prst="rect">
                  <a:avLst/>
                </a:prstGeom>
                <a:noFill/>
                <a:ln>
                  <a:noFill/>
                </a:ln>
              </p:spPr>
              <p:txBody>
                <a:bodyPr spcFirstLastPara="1" wrap="square" lIns="91425" tIns="91425" rIns="91425" bIns="91425" anchor="t" anchorCtr="0">
                  <a:noAutofit/>
                </a:bodyPr>
                <a:lstStyle/>
                <a:p>
                  <a:pPr algn="r">
                    <a:buClr>
                      <a:srgbClr val="000000"/>
                    </a:buClr>
                  </a:pPr>
                  <a:r>
                    <a:rPr lang="en" sz="1200" b="1" kern="0" dirty="0">
                      <a:solidFill>
                        <a:srgbClr val="0070C0"/>
                      </a:solidFill>
                      <a:latin typeface="Arial Narrow" panose="020B0606020202030204" pitchFamily="34" charset="0"/>
                      <a:ea typeface="Roboto"/>
                      <a:sym typeface="Roboto"/>
                    </a:rPr>
                    <a:t>…instrumento para la reparación de violaciones graves de los derechos humanos y se constituye como una precondición indispensable de un régimen politico democrático…</a:t>
                  </a:r>
                  <a:endParaRPr sz="1200" b="1" kern="0" dirty="0">
                    <a:solidFill>
                      <a:srgbClr val="0070C0"/>
                    </a:solidFill>
                    <a:latin typeface="Arial Narrow" panose="020B0606020202030204" pitchFamily="34" charset="0"/>
                    <a:ea typeface="Roboto"/>
                    <a:sym typeface="Roboto"/>
                  </a:endParaRPr>
                </a:p>
              </p:txBody>
            </p:sp>
          </p:grpSp>
          <p:grpSp>
            <p:nvGrpSpPr>
              <p:cNvPr id="26" name="Google Shape;1666;p41">
                <a:extLst>
                  <a:ext uri="{FF2B5EF4-FFF2-40B4-BE49-F238E27FC236}">
                    <a16:creationId xmlns:a16="http://schemas.microsoft.com/office/drawing/2014/main" id="{5CA0D61A-FD30-4C7D-9B88-C126BC1E9F8A}"/>
                  </a:ext>
                </a:extLst>
              </p:cNvPr>
              <p:cNvGrpSpPr/>
              <p:nvPr/>
            </p:nvGrpSpPr>
            <p:grpSpPr>
              <a:xfrm>
                <a:off x="2594863" y="1670841"/>
                <a:ext cx="3023021" cy="2092200"/>
                <a:chOff x="2594863" y="1670841"/>
                <a:chExt cx="3023021" cy="2092200"/>
              </a:xfrm>
            </p:grpSpPr>
            <p:sp>
              <p:nvSpPr>
                <p:cNvPr id="27" name="Google Shape;1667;p41">
                  <a:extLst>
                    <a:ext uri="{FF2B5EF4-FFF2-40B4-BE49-F238E27FC236}">
                      <a16:creationId xmlns:a16="http://schemas.microsoft.com/office/drawing/2014/main" id="{826A7350-9DD2-4133-86B0-27F6078564F8}"/>
                    </a:ext>
                  </a:extLst>
                </p:cNvPr>
                <p:cNvSpPr/>
                <p:nvPr/>
              </p:nvSpPr>
              <p:spPr>
                <a:xfrm rot="-1002425">
                  <a:off x="3731872" y="1876923"/>
                  <a:ext cx="1680123" cy="1680037"/>
                </a:xfrm>
                <a:prstGeom prst="rect">
                  <a:avLst/>
                </a:prstGeom>
                <a:noFill/>
                <a:ln w="19050" cap="flat" cmpd="sng">
                  <a:solidFill>
                    <a:srgbClr val="FEAE1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28" name="Google Shape;1668;p41">
                  <a:extLst>
                    <a:ext uri="{FF2B5EF4-FFF2-40B4-BE49-F238E27FC236}">
                      <a16:creationId xmlns:a16="http://schemas.microsoft.com/office/drawing/2014/main" id="{85CAFAEC-774D-45B2-915D-7F17ED398458}"/>
                    </a:ext>
                  </a:extLst>
                </p:cNvPr>
                <p:cNvCxnSpPr>
                  <a:stCxn id="29" idx="3"/>
                </p:cNvCxnSpPr>
                <p:nvPr/>
              </p:nvCxnSpPr>
              <p:spPr>
                <a:xfrm>
                  <a:off x="2594863" y="3311201"/>
                  <a:ext cx="1415400" cy="451800"/>
                </a:xfrm>
                <a:prstGeom prst="bentConnector3">
                  <a:avLst>
                    <a:gd name="adj1" fmla="val -130"/>
                  </a:avLst>
                </a:prstGeom>
                <a:noFill/>
                <a:ln w="19050" cap="flat" cmpd="sng">
                  <a:solidFill>
                    <a:srgbClr val="FEAE17"/>
                  </a:solidFill>
                  <a:prstDash val="solid"/>
                  <a:round/>
                  <a:headEnd type="diamond" w="med" len="med"/>
                  <a:tailEnd type="none" w="med" len="med"/>
                </a:ln>
              </p:spPr>
            </p:cxnSp>
          </p:grpSp>
        </p:grpSp>
        <p:grpSp>
          <p:nvGrpSpPr>
            <p:cNvPr id="31" name="Google Shape;1669;p41">
              <a:extLst>
                <a:ext uri="{FF2B5EF4-FFF2-40B4-BE49-F238E27FC236}">
                  <a16:creationId xmlns:a16="http://schemas.microsoft.com/office/drawing/2014/main" id="{55BF503F-03D0-401A-8FF4-80E8DA041E3A}"/>
                </a:ext>
              </a:extLst>
            </p:cNvPr>
            <p:cNvGrpSpPr/>
            <p:nvPr/>
          </p:nvGrpSpPr>
          <p:grpSpPr>
            <a:xfrm>
              <a:off x="3433338" y="1643654"/>
              <a:ext cx="5174010" cy="2584245"/>
              <a:chOff x="3433356" y="1586504"/>
              <a:chExt cx="5174010" cy="2584245"/>
            </a:xfrm>
          </p:grpSpPr>
          <p:grpSp>
            <p:nvGrpSpPr>
              <p:cNvPr id="32" name="Google Shape;1670;p41">
                <a:extLst>
                  <a:ext uri="{FF2B5EF4-FFF2-40B4-BE49-F238E27FC236}">
                    <a16:creationId xmlns:a16="http://schemas.microsoft.com/office/drawing/2014/main" id="{D31932C8-2D37-489A-AF58-9E018D62F224}"/>
                  </a:ext>
                </a:extLst>
              </p:cNvPr>
              <p:cNvGrpSpPr/>
              <p:nvPr/>
            </p:nvGrpSpPr>
            <p:grpSpPr>
              <a:xfrm>
                <a:off x="6549175" y="3133901"/>
                <a:ext cx="2058191" cy="1036848"/>
                <a:chOff x="6549175" y="3133901"/>
                <a:chExt cx="2058191" cy="1036848"/>
              </a:xfrm>
            </p:grpSpPr>
            <p:sp>
              <p:nvSpPr>
                <p:cNvPr id="36" name="Google Shape;1671;p41">
                  <a:extLst>
                    <a:ext uri="{FF2B5EF4-FFF2-40B4-BE49-F238E27FC236}">
                      <a16:creationId xmlns:a16="http://schemas.microsoft.com/office/drawing/2014/main" id="{D3C9224B-342E-466D-A0B8-AD0BAED9EA3B}"/>
                    </a:ext>
                  </a:extLst>
                </p:cNvPr>
                <p:cNvSpPr txBox="1"/>
                <p:nvPr/>
              </p:nvSpPr>
              <p:spPr>
                <a:xfrm>
                  <a:off x="6549175" y="3133901"/>
                  <a:ext cx="1884600" cy="354600"/>
                </a:xfrm>
                <a:prstGeom prst="rect">
                  <a:avLst/>
                </a:prstGeom>
                <a:noFill/>
                <a:ln>
                  <a:noFill/>
                </a:ln>
              </p:spPr>
              <p:txBody>
                <a:bodyPr spcFirstLastPara="1" wrap="square" lIns="9142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 sz="1700" b="1" i="0" u="none" strike="noStrike" kern="0" cap="none" spc="0" normalizeH="0" baseline="0" noProof="0" dirty="0">
                      <a:ln>
                        <a:noFill/>
                      </a:ln>
                      <a:solidFill>
                        <a:schemeClr val="accent4">
                          <a:lumMod val="75000"/>
                        </a:schemeClr>
                      </a:solidFill>
                      <a:effectLst/>
                      <a:uLnTx/>
                      <a:uFillTx/>
                      <a:latin typeface="Arial Narrow" panose="020B0606020202030204" pitchFamily="34" charset="0"/>
                      <a:ea typeface="Fira Sans Extra Condensed Medium"/>
                      <a:cs typeface="Fira Sans Extra Condensed Medium"/>
                      <a:sym typeface="Fira Sans Extra Condensed Medium"/>
                    </a:rPr>
                    <a:t>Densidad Democrática</a:t>
                  </a:r>
                  <a:endParaRPr kumimoji="0" sz="1700" b="1" i="0" u="none" strike="noStrike" kern="0" cap="none" spc="0" normalizeH="0" baseline="0" noProof="0" dirty="0">
                    <a:ln>
                      <a:noFill/>
                    </a:ln>
                    <a:solidFill>
                      <a:schemeClr val="accent4">
                        <a:lumMod val="75000"/>
                      </a:schemeClr>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sp>
              <p:nvSpPr>
                <p:cNvPr id="37" name="Google Shape;1672;p41">
                  <a:extLst>
                    <a:ext uri="{FF2B5EF4-FFF2-40B4-BE49-F238E27FC236}">
                      <a16:creationId xmlns:a16="http://schemas.microsoft.com/office/drawing/2014/main" id="{9DDBD6F5-5F31-4F70-87F9-397BEA28CCBF}"/>
                    </a:ext>
                  </a:extLst>
                </p:cNvPr>
                <p:cNvSpPr txBox="1"/>
                <p:nvPr/>
              </p:nvSpPr>
              <p:spPr>
                <a:xfrm>
                  <a:off x="6549175" y="3405749"/>
                  <a:ext cx="2058191" cy="765000"/>
                </a:xfrm>
                <a:prstGeom prst="rect">
                  <a:avLst/>
                </a:prstGeom>
                <a:noFill/>
                <a:ln>
                  <a:noFill/>
                </a:ln>
              </p:spPr>
              <p:txBody>
                <a:bodyPr spcFirstLastPara="1" wrap="square" lIns="91425" tIns="91425" rIns="91425" bIns="91425" anchor="t" anchorCtr="0">
                  <a:noAutofit/>
                </a:bodyPr>
                <a:lstStyle/>
                <a:p>
                  <a:pPr marR="0" lvl="0" indent="0" fontAlgn="auto">
                    <a:lnSpc>
                      <a:spcPct val="100000"/>
                    </a:lnSpc>
                    <a:spcBef>
                      <a:spcPts val="0"/>
                    </a:spcBef>
                    <a:spcAft>
                      <a:spcPts val="0"/>
                    </a:spcAft>
                    <a:buClr>
                      <a:srgbClr val="000000"/>
                    </a:buClr>
                    <a:buSzTx/>
                    <a:buFont typeface="Arial"/>
                    <a:buNone/>
                    <a:tabLst/>
                    <a:defRPr/>
                  </a:pPr>
                  <a:r>
                    <a:rPr lang="en" sz="1200" b="1" kern="0" dirty="0">
                      <a:solidFill>
                        <a:srgbClr val="BF9000"/>
                      </a:solidFill>
                      <a:latin typeface="Arial Narrow" panose="020B0606020202030204" pitchFamily="34" charset="0"/>
                      <a:ea typeface="Roboto"/>
                      <a:sym typeface="Roboto"/>
                    </a:rPr>
                    <a:t>…ya que, en función de su grado de protección y cumplimiento, se aprecia la densidad democrática de una sociedad; por ello, la necesidad de que exista un sólido andamiaje para su eficaz garantía.</a:t>
                  </a:r>
                  <a:endParaRPr sz="1200" b="1" kern="0" dirty="0">
                    <a:solidFill>
                      <a:srgbClr val="BF9000"/>
                    </a:solidFill>
                    <a:latin typeface="Arial Narrow" panose="020B0606020202030204" pitchFamily="34" charset="0"/>
                    <a:ea typeface="Roboto"/>
                    <a:sym typeface="Roboto"/>
                  </a:endParaRPr>
                </a:p>
              </p:txBody>
            </p:sp>
          </p:grpSp>
          <p:grpSp>
            <p:nvGrpSpPr>
              <p:cNvPr id="33" name="Google Shape;1673;p41">
                <a:extLst>
                  <a:ext uri="{FF2B5EF4-FFF2-40B4-BE49-F238E27FC236}">
                    <a16:creationId xmlns:a16="http://schemas.microsoft.com/office/drawing/2014/main" id="{8FC971AF-F189-46D1-B61F-2EF855744571}"/>
                  </a:ext>
                </a:extLst>
              </p:cNvPr>
              <p:cNvGrpSpPr/>
              <p:nvPr/>
            </p:nvGrpSpPr>
            <p:grpSpPr>
              <a:xfrm>
                <a:off x="3433356" y="1586504"/>
                <a:ext cx="3115819" cy="2277000"/>
                <a:chOff x="3433356" y="1586504"/>
                <a:chExt cx="3115819" cy="2277000"/>
              </a:xfrm>
            </p:grpSpPr>
            <p:sp>
              <p:nvSpPr>
                <p:cNvPr id="34" name="Google Shape;1674;p41">
                  <a:extLst>
                    <a:ext uri="{FF2B5EF4-FFF2-40B4-BE49-F238E27FC236}">
                      <a16:creationId xmlns:a16="http://schemas.microsoft.com/office/drawing/2014/main" id="{DF20CE52-FBFA-405E-8B5E-7AAC7F0ADE1D}"/>
                    </a:ext>
                  </a:extLst>
                </p:cNvPr>
                <p:cNvSpPr/>
                <p:nvPr/>
              </p:nvSpPr>
              <p:spPr>
                <a:xfrm rot="-1705114">
                  <a:off x="3731885" y="1885032"/>
                  <a:ext cx="1679942" cy="1679942"/>
                </a:xfrm>
                <a:prstGeom prst="rect">
                  <a:avLst/>
                </a:prstGeom>
                <a:noFill/>
                <a:ln w="19050" cap="flat" cmpd="sng">
                  <a:solidFill>
                    <a:srgbClr val="E9D52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5" name="Google Shape;1675;p41">
                  <a:extLst>
                    <a:ext uri="{FF2B5EF4-FFF2-40B4-BE49-F238E27FC236}">
                      <a16:creationId xmlns:a16="http://schemas.microsoft.com/office/drawing/2014/main" id="{01B99121-1FAD-4BC9-9204-11B2A9BF1842}"/>
                    </a:ext>
                  </a:extLst>
                </p:cNvPr>
                <p:cNvCxnSpPr>
                  <a:endCxn id="36" idx="1"/>
                </p:cNvCxnSpPr>
                <p:nvPr/>
              </p:nvCxnSpPr>
              <p:spPr>
                <a:xfrm>
                  <a:off x="5705575" y="3067601"/>
                  <a:ext cx="843600" cy="243600"/>
                </a:xfrm>
                <a:prstGeom prst="bentConnector3">
                  <a:avLst>
                    <a:gd name="adj1" fmla="val 99997"/>
                  </a:avLst>
                </a:prstGeom>
                <a:noFill/>
                <a:ln w="19050" cap="flat" cmpd="sng">
                  <a:solidFill>
                    <a:srgbClr val="E9D522"/>
                  </a:solidFill>
                  <a:prstDash val="solid"/>
                  <a:round/>
                  <a:headEnd type="none" w="med" len="med"/>
                  <a:tailEnd type="diamond" w="med" len="med"/>
                </a:ln>
              </p:spPr>
            </p:cxnSp>
          </p:grpSp>
        </p:grpSp>
      </p:grpSp>
      <p:sp>
        <p:nvSpPr>
          <p:cNvPr id="3" name="CuadroTexto 2">
            <a:extLst>
              <a:ext uri="{FF2B5EF4-FFF2-40B4-BE49-F238E27FC236}">
                <a16:creationId xmlns:a16="http://schemas.microsoft.com/office/drawing/2014/main" id="{60CD081F-4997-43F5-A5F4-2C7A6A211E99}"/>
              </a:ext>
            </a:extLst>
          </p:cNvPr>
          <p:cNvSpPr txBox="1"/>
          <p:nvPr/>
        </p:nvSpPr>
        <p:spPr>
          <a:xfrm>
            <a:off x="6096000" y="4781441"/>
            <a:ext cx="870857" cy="369332"/>
          </a:xfrm>
          <a:prstGeom prst="rect">
            <a:avLst/>
          </a:prstGeom>
          <a:noFill/>
        </p:spPr>
        <p:txBody>
          <a:bodyPr wrap="square" rtlCol="0">
            <a:spAutoFit/>
          </a:bodyPr>
          <a:lstStyle/>
          <a:p>
            <a:pPr algn="ctr"/>
            <a:r>
              <a:rPr lang="es-MX" b="1" dirty="0">
                <a:solidFill>
                  <a:srgbClr val="7030A0"/>
                </a:solidFill>
                <a:latin typeface="Arial" panose="020B0604020202020204" pitchFamily="34" charset="0"/>
                <a:cs typeface="Arial" panose="020B0604020202020204" pitchFamily="34" charset="0"/>
              </a:rPr>
              <a:t>DAI</a:t>
            </a:r>
          </a:p>
        </p:txBody>
      </p:sp>
    </p:spTree>
    <p:extLst>
      <p:ext uri="{BB962C8B-B14F-4D97-AF65-F5344CB8AC3E}">
        <p14:creationId xmlns:p14="http://schemas.microsoft.com/office/powerpoint/2010/main" val="113419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grpSp>
        <p:nvGrpSpPr>
          <p:cNvPr id="6" name="Grupo 5">
            <a:extLst>
              <a:ext uri="{FF2B5EF4-FFF2-40B4-BE49-F238E27FC236}">
                <a16:creationId xmlns:a16="http://schemas.microsoft.com/office/drawing/2014/main" id="{8DEFD139-8607-418D-8520-3F943F9887DE}"/>
              </a:ext>
            </a:extLst>
          </p:cNvPr>
          <p:cNvGrpSpPr/>
          <p:nvPr/>
        </p:nvGrpSpPr>
        <p:grpSpPr>
          <a:xfrm>
            <a:off x="1536094" y="1358408"/>
            <a:ext cx="9924386" cy="4108148"/>
            <a:chOff x="862824" y="1174960"/>
            <a:chExt cx="8404888" cy="3397605"/>
          </a:xfrm>
        </p:grpSpPr>
        <p:sp>
          <p:nvSpPr>
            <p:cNvPr id="24" name="Google Shape;1219;p36">
              <a:extLst>
                <a:ext uri="{FF2B5EF4-FFF2-40B4-BE49-F238E27FC236}">
                  <a16:creationId xmlns:a16="http://schemas.microsoft.com/office/drawing/2014/main" id="{DE717614-BBA3-45D5-9ED9-A4FB27929502}"/>
                </a:ext>
              </a:extLst>
            </p:cNvPr>
            <p:cNvSpPr txBox="1">
              <a:spLocks/>
            </p:cNvSpPr>
            <p:nvPr/>
          </p:nvSpPr>
          <p:spPr>
            <a:xfrm>
              <a:off x="862824" y="1174960"/>
              <a:ext cx="772350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Medium"/>
                <a:buNone/>
                <a:tabLst/>
                <a:defRPr/>
              </a:pPr>
              <a:r>
                <a:rPr kumimoji="0" lang="es-MX" sz="2400" b="1" i="0" u="none" strike="noStrike" kern="0" cap="none" spc="0" normalizeH="0" baseline="0" noProof="0" dirty="0">
                  <a:ln>
                    <a:noFill/>
                  </a:ln>
                  <a:solidFill>
                    <a:srgbClr val="000000"/>
                  </a:solidFill>
                  <a:effectLst/>
                  <a:uLnTx/>
                  <a:uFillTx/>
                  <a:latin typeface="Arial Narrow" panose="020B0606020202030204" pitchFamily="34" charset="0"/>
                  <a:sym typeface="Fira Sans Extra Condensed Medium"/>
                </a:rPr>
                <a:t>Pensemos el derecho como si fuera un sistema integral y coherente</a:t>
              </a:r>
            </a:p>
          </p:txBody>
        </p:sp>
        <p:grpSp>
          <p:nvGrpSpPr>
            <p:cNvPr id="25" name="Google Shape;1228;p36">
              <a:extLst>
                <a:ext uri="{FF2B5EF4-FFF2-40B4-BE49-F238E27FC236}">
                  <a16:creationId xmlns:a16="http://schemas.microsoft.com/office/drawing/2014/main" id="{E7AB5705-737F-4DEF-9712-530363D0C89D}"/>
                </a:ext>
              </a:extLst>
            </p:cNvPr>
            <p:cNvGrpSpPr/>
            <p:nvPr/>
          </p:nvGrpSpPr>
          <p:grpSpPr>
            <a:xfrm>
              <a:off x="1040511" y="1928231"/>
              <a:ext cx="4941214" cy="1143565"/>
              <a:chOff x="468730" y="1129250"/>
              <a:chExt cx="4941214" cy="1143565"/>
            </a:xfrm>
          </p:grpSpPr>
          <p:sp>
            <p:nvSpPr>
              <p:cNvPr id="26" name="Google Shape;1229;p36">
                <a:extLst>
                  <a:ext uri="{FF2B5EF4-FFF2-40B4-BE49-F238E27FC236}">
                    <a16:creationId xmlns:a16="http://schemas.microsoft.com/office/drawing/2014/main" id="{F7CA985A-58C5-4A08-852B-A15CFCEA7254}"/>
                  </a:ext>
                </a:extLst>
              </p:cNvPr>
              <p:cNvSpPr/>
              <p:nvPr/>
            </p:nvSpPr>
            <p:spPr>
              <a:xfrm>
                <a:off x="468730" y="1470475"/>
                <a:ext cx="2921524" cy="468730"/>
              </a:xfrm>
              <a:custGeom>
                <a:avLst/>
                <a:gdLst/>
                <a:ahLst/>
                <a:cxnLst/>
                <a:rect l="l" t="t" r="r" b="b"/>
                <a:pathLst>
                  <a:path w="28297" h="7746" extrusionOk="0">
                    <a:moveTo>
                      <a:pt x="0" y="1"/>
                    </a:moveTo>
                    <a:lnTo>
                      <a:pt x="0" y="7745"/>
                    </a:lnTo>
                    <a:lnTo>
                      <a:pt x="28296" y="7745"/>
                    </a:lnTo>
                    <a:lnTo>
                      <a:pt x="28296" y="1"/>
                    </a:lnTo>
                    <a:close/>
                  </a:path>
                </a:pathLst>
              </a:cu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230;p36">
                <a:extLst>
                  <a:ext uri="{FF2B5EF4-FFF2-40B4-BE49-F238E27FC236}">
                    <a16:creationId xmlns:a16="http://schemas.microsoft.com/office/drawing/2014/main" id="{87B08349-76F6-4D58-8647-576047B7D100}"/>
                  </a:ext>
                </a:extLst>
              </p:cNvPr>
              <p:cNvSpPr/>
              <p:nvPr/>
            </p:nvSpPr>
            <p:spPr>
              <a:xfrm>
                <a:off x="3697692" y="1470467"/>
                <a:ext cx="1712251" cy="468730"/>
              </a:xfrm>
              <a:custGeom>
                <a:avLst/>
                <a:gdLst/>
                <a:ahLst/>
                <a:cxnLst/>
                <a:rect l="l" t="t" r="r" b="b"/>
                <a:pathLst>
                  <a:path w="28297" h="7746" extrusionOk="0">
                    <a:moveTo>
                      <a:pt x="0" y="1"/>
                    </a:moveTo>
                    <a:lnTo>
                      <a:pt x="0" y="7745"/>
                    </a:lnTo>
                    <a:lnTo>
                      <a:pt x="28296" y="7745"/>
                    </a:lnTo>
                    <a:lnTo>
                      <a:pt x="28296" y="1"/>
                    </a:lnTo>
                    <a:close/>
                  </a:path>
                </a:pathLst>
              </a:custGeom>
              <a:solidFill>
                <a:srgbClr val="F350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231;p36">
                <a:extLst>
                  <a:ext uri="{FF2B5EF4-FFF2-40B4-BE49-F238E27FC236}">
                    <a16:creationId xmlns:a16="http://schemas.microsoft.com/office/drawing/2014/main" id="{518DCCB5-F3BE-4B5D-953F-88861EA087C4}"/>
                  </a:ext>
                </a:extLst>
              </p:cNvPr>
              <p:cNvSpPr/>
              <p:nvPr/>
            </p:nvSpPr>
            <p:spPr>
              <a:xfrm>
                <a:off x="3697692" y="1470467"/>
                <a:ext cx="163861" cy="468730"/>
              </a:xfrm>
              <a:custGeom>
                <a:avLst/>
                <a:gdLst/>
                <a:ahLst/>
                <a:cxnLst/>
                <a:rect l="l" t="t" r="r" b="b"/>
                <a:pathLst>
                  <a:path w="2708" h="7746" extrusionOk="0">
                    <a:moveTo>
                      <a:pt x="0" y="1"/>
                    </a:moveTo>
                    <a:lnTo>
                      <a:pt x="0" y="7745"/>
                    </a:lnTo>
                    <a:lnTo>
                      <a:pt x="2707" y="7745"/>
                    </a:lnTo>
                    <a:lnTo>
                      <a:pt x="2707" y="1"/>
                    </a:lnTo>
                    <a:close/>
                  </a:path>
                </a:pathLst>
              </a:custGeom>
              <a:solidFill>
                <a:srgbClr val="C84A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232;p36">
                <a:extLst>
                  <a:ext uri="{FF2B5EF4-FFF2-40B4-BE49-F238E27FC236}">
                    <a16:creationId xmlns:a16="http://schemas.microsoft.com/office/drawing/2014/main" id="{0E780CED-AA55-4822-A1AD-131C72A7FD7B}"/>
                  </a:ext>
                </a:extLst>
              </p:cNvPr>
              <p:cNvSpPr/>
              <p:nvPr/>
            </p:nvSpPr>
            <p:spPr>
              <a:xfrm>
                <a:off x="2654323" y="1129250"/>
                <a:ext cx="1061587" cy="1143565"/>
              </a:xfrm>
              <a:custGeom>
                <a:avLst/>
                <a:gdLst/>
                <a:ahLst/>
                <a:cxnLst/>
                <a:rect l="l" t="t" r="r" b="b"/>
                <a:pathLst>
                  <a:path w="17544" h="18898" extrusionOk="0">
                    <a:moveTo>
                      <a:pt x="6993" y="0"/>
                    </a:moveTo>
                    <a:lnTo>
                      <a:pt x="0" y="9925"/>
                    </a:lnTo>
                    <a:lnTo>
                      <a:pt x="7118" y="18898"/>
                    </a:lnTo>
                    <a:lnTo>
                      <a:pt x="17544" y="14938"/>
                    </a:lnTo>
                    <a:lnTo>
                      <a:pt x="17444" y="4186"/>
                    </a:lnTo>
                    <a:lnTo>
                      <a:pt x="6993" y="0"/>
                    </a:lnTo>
                    <a:close/>
                  </a:path>
                </a:pathLst>
              </a:custGeom>
              <a:solidFill>
                <a:srgbClr val="F3500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1</a:t>
                </a:r>
                <a:endParaRPr kumimoji="0"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30" name="Google Shape;1233;p36">
                <a:extLst>
                  <a:ext uri="{FF2B5EF4-FFF2-40B4-BE49-F238E27FC236}">
                    <a16:creationId xmlns:a16="http://schemas.microsoft.com/office/drawing/2014/main" id="{204829BB-17D6-4BC5-9B4B-2A9E4835EE9D}"/>
                  </a:ext>
                </a:extLst>
              </p:cNvPr>
              <p:cNvSpPr/>
              <p:nvPr/>
            </p:nvSpPr>
            <p:spPr>
              <a:xfrm>
                <a:off x="2730142" y="1211120"/>
                <a:ext cx="909949" cy="979818"/>
              </a:xfrm>
              <a:custGeom>
                <a:avLst/>
                <a:gdLst/>
                <a:ahLst/>
                <a:cxnLst/>
                <a:rect l="l" t="t" r="r" b="b"/>
                <a:pathLst>
                  <a:path w="15038" h="16192" extrusionOk="0">
                    <a:moveTo>
                      <a:pt x="6166" y="427"/>
                    </a:moveTo>
                    <a:lnTo>
                      <a:pt x="14512" y="3760"/>
                    </a:lnTo>
                    <a:lnTo>
                      <a:pt x="14737" y="12532"/>
                    </a:lnTo>
                    <a:lnTo>
                      <a:pt x="6166" y="15790"/>
                    </a:lnTo>
                    <a:lnTo>
                      <a:pt x="401" y="8467"/>
                    </a:lnTo>
                    <a:lnTo>
                      <a:pt x="6166" y="427"/>
                    </a:lnTo>
                    <a:close/>
                    <a:moveTo>
                      <a:pt x="6065" y="1"/>
                    </a:moveTo>
                    <a:lnTo>
                      <a:pt x="0" y="8472"/>
                    </a:lnTo>
                    <a:lnTo>
                      <a:pt x="0" y="8572"/>
                    </a:lnTo>
                    <a:lnTo>
                      <a:pt x="6065" y="16191"/>
                    </a:lnTo>
                    <a:lnTo>
                      <a:pt x="15038" y="12758"/>
                    </a:lnTo>
                    <a:lnTo>
                      <a:pt x="14938" y="3560"/>
                    </a:lnTo>
                    <a:lnTo>
                      <a:pt x="6065"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234;p36">
                <a:extLst>
                  <a:ext uri="{FF2B5EF4-FFF2-40B4-BE49-F238E27FC236}">
                    <a16:creationId xmlns:a16="http://schemas.microsoft.com/office/drawing/2014/main" id="{D7F2DC03-0737-4472-BCCC-0344D465F7D5}"/>
                  </a:ext>
                </a:extLst>
              </p:cNvPr>
              <p:cNvSpPr/>
              <p:nvPr/>
            </p:nvSpPr>
            <p:spPr>
              <a:xfrm>
                <a:off x="3846868" y="1491231"/>
                <a:ext cx="1413900" cy="4272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700" b="1" i="0" u="none" strike="noStrike" kern="0" cap="none" spc="0" normalizeH="0" baseline="0" noProof="0" dirty="0">
                    <a:ln>
                      <a:noFill/>
                    </a:ln>
                    <a:solidFill>
                      <a:srgbClr val="FFFFFF"/>
                    </a:solidFill>
                    <a:effectLst/>
                    <a:uLnTx/>
                    <a:uFillTx/>
                    <a:latin typeface="Arial Narrow" panose="020B0606020202030204" pitchFamily="34" charset="0"/>
                    <a:ea typeface="Fira Sans Extra Condensed Medium"/>
                    <a:cs typeface="Fira Sans Extra Condensed Medium"/>
                    <a:sym typeface="Fira Sans Extra Condensed Medium"/>
                  </a:rPr>
                  <a:t>Contenido</a:t>
                </a:r>
                <a:endParaRPr kumimoji="0" sz="1700" b="1" i="0" u="none" strike="noStrike" kern="0" cap="none" spc="0" normalizeH="0" baseline="0" noProof="0" dirty="0">
                  <a:ln>
                    <a:noFill/>
                  </a:ln>
                  <a:solidFill>
                    <a:srgbClr val="FFFFFF"/>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sp>
            <p:nvSpPr>
              <p:cNvPr id="36" name="Google Shape;1235;p36">
                <a:extLst>
                  <a:ext uri="{FF2B5EF4-FFF2-40B4-BE49-F238E27FC236}">
                    <a16:creationId xmlns:a16="http://schemas.microsoft.com/office/drawing/2014/main" id="{B3E1904C-7862-47FB-9EDA-281886258B4C}"/>
                  </a:ext>
                </a:extLst>
              </p:cNvPr>
              <p:cNvSpPr txBox="1"/>
              <p:nvPr/>
            </p:nvSpPr>
            <p:spPr>
              <a:xfrm>
                <a:off x="511207" y="1403793"/>
                <a:ext cx="2079600" cy="590100"/>
              </a:xfrm>
              <a:prstGeom prst="rect">
                <a:avLst/>
              </a:prstGeom>
              <a:noFill/>
              <a:ln>
                <a:noFill/>
              </a:ln>
            </p:spPr>
            <p:txBody>
              <a:bodyPr spcFirstLastPara="1" wrap="square" lIns="9142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C84A0D"/>
                    </a:solidFill>
                    <a:effectLst/>
                    <a:uLnTx/>
                    <a:uFillTx/>
                    <a:latin typeface="Arial Narrow" panose="020B0606020202030204" pitchFamily="34" charset="0"/>
                    <a:ea typeface="Roboto"/>
                    <a:cs typeface="Roboto"/>
                    <a:sym typeface="Roboto"/>
                  </a:rPr>
                  <a:t>Contenido del Derecho</a:t>
                </a:r>
                <a:endParaRPr kumimoji="0" sz="1600" b="1" i="0" u="none" strike="noStrike" kern="0" cap="none" spc="0" normalizeH="0" baseline="0" noProof="0" dirty="0">
                  <a:ln>
                    <a:noFill/>
                  </a:ln>
                  <a:solidFill>
                    <a:srgbClr val="C84A0D"/>
                  </a:solidFill>
                  <a:effectLst/>
                  <a:uLnTx/>
                  <a:uFillTx/>
                  <a:latin typeface="Arial Narrow" panose="020B0606020202030204" pitchFamily="34" charset="0"/>
                  <a:ea typeface="Roboto"/>
                  <a:cs typeface="Roboto"/>
                  <a:sym typeface="Roboto"/>
                </a:endParaRPr>
              </a:p>
            </p:txBody>
          </p:sp>
        </p:grpSp>
        <p:grpSp>
          <p:nvGrpSpPr>
            <p:cNvPr id="39" name="Google Shape;1236;p36">
              <a:extLst>
                <a:ext uri="{FF2B5EF4-FFF2-40B4-BE49-F238E27FC236}">
                  <a16:creationId xmlns:a16="http://schemas.microsoft.com/office/drawing/2014/main" id="{6121D0EF-08C9-4392-95F6-E9A45BA85F5D}"/>
                </a:ext>
              </a:extLst>
            </p:cNvPr>
            <p:cNvGrpSpPr/>
            <p:nvPr/>
          </p:nvGrpSpPr>
          <p:grpSpPr>
            <a:xfrm>
              <a:off x="1040511" y="3429000"/>
              <a:ext cx="4941214" cy="1143565"/>
              <a:chOff x="468730" y="2677644"/>
              <a:chExt cx="4941214" cy="1143565"/>
            </a:xfrm>
          </p:grpSpPr>
          <p:sp>
            <p:nvSpPr>
              <p:cNvPr id="41" name="Google Shape;1237;p36">
                <a:extLst>
                  <a:ext uri="{FF2B5EF4-FFF2-40B4-BE49-F238E27FC236}">
                    <a16:creationId xmlns:a16="http://schemas.microsoft.com/office/drawing/2014/main" id="{152B989D-FE39-45A7-BDDC-DEDD0518627E}"/>
                  </a:ext>
                </a:extLst>
              </p:cNvPr>
              <p:cNvSpPr/>
              <p:nvPr/>
            </p:nvSpPr>
            <p:spPr>
              <a:xfrm>
                <a:off x="468730" y="3020953"/>
                <a:ext cx="2921524" cy="468730"/>
              </a:xfrm>
              <a:custGeom>
                <a:avLst/>
                <a:gdLst/>
                <a:ahLst/>
                <a:cxnLst/>
                <a:rect l="l" t="t" r="r" b="b"/>
                <a:pathLst>
                  <a:path w="28297" h="7746" extrusionOk="0">
                    <a:moveTo>
                      <a:pt x="0" y="1"/>
                    </a:moveTo>
                    <a:lnTo>
                      <a:pt x="0" y="7745"/>
                    </a:lnTo>
                    <a:lnTo>
                      <a:pt x="28296" y="7745"/>
                    </a:lnTo>
                    <a:lnTo>
                      <a:pt x="28296" y="1"/>
                    </a:lnTo>
                    <a:close/>
                  </a:path>
                </a:pathLst>
              </a:cu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238;p36">
                <a:extLst>
                  <a:ext uri="{FF2B5EF4-FFF2-40B4-BE49-F238E27FC236}">
                    <a16:creationId xmlns:a16="http://schemas.microsoft.com/office/drawing/2014/main" id="{D841C075-3A10-4920-AA32-B5C77FABF48D}"/>
                  </a:ext>
                </a:extLst>
              </p:cNvPr>
              <p:cNvSpPr/>
              <p:nvPr/>
            </p:nvSpPr>
            <p:spPr>
              <a:xfrm>
                <a:off x="3697692" y="3021712"/>
                <a:ext cx="1712251" cy="467217"/>
              </a:xfrm>
              <a:custGeom>
                <a:avLst/>
                <a:gdLst/>
                <a:ahLst/>
                <a:cxnLst/>
                <a:rect l="l" t="t" r="r" b="b"/>
                <a:pathLst>
                  <a:path w="28297" h="7721" extrusionOk="0">
                    <a:moveTo>
                      <a:pt x="0" y="1"/>
                    </a:moveTo>
                    <a:lnTo>
                      <a:pt x="0" y="7720"/>
                    </a:lnTo>
                    <a:lnTo>
                      <a:pt x="28296" y="7720"/>
                    </a:lnTo>
                    <a:lnTo>
                      <a:pt x="28296" y="1"/>
                    </a:lnTo>
                    <a:close/>
                  </a:path>
                </a:pathLst>
              </a:custGeom>
              <a:solidFill>
                <a:srgbClr val="E9D5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239;p36">
                <a:extLst>
                  <a:ext uri="{FF2B5EF4-FFF2-40B4-BE49-F238E27FC236}">
                    <a16:creationId xmlns:a16="http://schemas.microsoft.com/office/drawing/2014/main" id="{9537E163-9D37-416C-842C-E066533C0CBF}"/>
                  </a:ext>
                </a:extLst>
              </p:cNvPr>
              <p:cNvSpPr/>
              <p:nvPr/>
            </p:nvSpPr>
            <p:spPr>
              <a:xfrm>
                <a:off x="3697692" y="3018861"/>
                <a:ext cx="163861" cy="467217"/>
              </a:xfrm>
              <a:custGeom>
                <a:avLst/>
                <a:gdLst/>
                <a:ahLst/>
                <a:cxnLst/>
                <a:rect l="l" t="t" r="r" b="b"/>
                <a:pathLst>
                  <a:path w="2708" h="7721" extrusionOk="0">
                    <a:moveTo>
                      <a:pt x="0" y="1"/>
                    </a:moveTo>
                    <a:lnTo>
                      <a:pt x="0" y="7720"/>
                    </a:lnTo>
                    <a:lnTo>
                      <a:pt x="2707" y="7720"/>
                    </a:lnTo>
                    <a:lnTo>
                      <a:pt x="2707" y="1"/>
                    </a:lnTo>
                    <a:close/>
                  </a:path>
                </a:pathLst>
              </a:custGeom>
              <a:solidFill>
                <a:srgbClr val="CEBF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240;p36">
                <a:extLst>
                  <a:ext uri="{FF2B5EF4-FFF2-40B4-BE49-F238E27FC236}">
                    <a16:creationId xmlns:a16="http://schemas.microsoft.com/office/drawing/2014/main" id="{FD280D06-8972-403E-8C0F-23B0E1AC3913}"/>
                  </a:ext>
                </a:extLst>
              </p:cNvPr>
              <p:cNvSpPr/>
              <p:nvPr/>
            </p:nvSpPr>
            <p:spPr>
              <a:xfrm>
                <a:off x="2654323" y="2677644"/>
                <a:ext cx="1061587" cy="1143565"/>
              </a:xfrm>
              <a:custGeom>
                <a:avLst/>
                <a:gdLst/>
                <a:ahLst/>
                <a:cxnLst/>
                <a:rect l="l" t="t" r="r" b="b"/>
                <a:pathLst>
                  <a:path w="17544" h="18898" extrusionOk="0">
                    <a:moveTo>
                      <a:pt x="6993" y="1"/>
                    </a:moveTo>
                    <a:lnTo>
                      <a:pt x="0" y="9925"/>
                    </a:lnTo>
                    <a:lnTo>
                      <a:pt x="7118" y="18898"/>
                    </a:lnTo>
                    <a:lnTo>
                      <a:pt x="17544" y="14938"/>
                    </a:lnTo>
                    <a:lnTo>
                      <a:pt x="17444" y="4186"/>
                    </a:lnTo>
                    <a:lnTo>
                      <a:pt x="6993" y="1"/>
                    </a:lnTo>
                    <a:close/>
                  </a:path>
                </a:pathLst>
              </a:custGeom>
              <a:solidFill>
                <a:srgbClr val="E9D52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3</a:t>
                </a:r>
                <a:endParaRPr kumimoji="0"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46" name="Google Shape;1241;p36">
                <a:extLst>
                  <a:ext uri="{FF2B5EF4-FFF2-40B4-BE49-F238E27FC236}">
                    <a16:creationId xmlns:a16="http://schemas.microsoft.com/office/drawing/2014/main" id="{D9D484BF-CF18-4714-8872-4D619CBB9DD4}"/>
                  </a:ext>
                </a:extLst>
              </p:cNvPr>
              <p:cNvSpPr/>
              <p:nvPr/>
            </p:nvSpPr>
            <p:spPr>
              <a:xfrm>
                <a:off x="2743756" y="2759514"/>
                <a:ext cx="910010" cy="979818"/>
              </a:xfrm>
              <a:custGeom>
                <a:avLst/>
                <a:gdLst/>
                <a:ahLst/>
                <a:cxnLst/>
                <a:rect l="l" t="t" r="r" b="b"/>
                <a:pathLst>
                  <a:path w="15039" h="16192" extrusionOk="0">
                    <a:moveTo>
                      <a:pt x="6141" y="427"/>
                    </a:moveTo>
                    <a:lnTo>
                      <a:pt x="14512" y="3760"/>
                    </a:lnTo>
                    <a:lnTo>
                      <a:pt x="14713" y="12532"/>
                    </a:lnTo>
                    <a:lnTo>
                      <a:pt x="6141" y="15765"/>
                    </a:lnTo>
                    <a:lnTo>
                      <a:pt x="476" y="8467"/>
                    </a:lnTo>
                    <a:lnTo>
                      <a:pt x="6141" y="427"/>
                    </a:lnTo>
                    <a:close/>
                    <a:moveTo>
                      <a:pt x="6041" y="1"/>
                    </a:moveTo>
                    <a:lnTo>
                      <a:pt x="1" y="8472"/>
                    </a:lnTo>
                    <a:lnTo>
                      <a:pt x="101" y="8572"/>
                    </a:lnTo>
                    <a:lnTo>
                      <a:pt x="6041" y="16192"/>
                    </a:lnTo>
                    <a:lnTo>
                      <a:pt x="15038" y="12758"/>
                    </a:lnTo>
                    <a:lnTo>
                      <a:pt x="14913" y="3560"/>
                    </a:lnTo>
                    <a:lnTo>
                      <a:pt x="604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242;p36">
                <a:extLst>
                  <a:ext uri="{FF2B5EF4-FFF2-40B4-BE49-F238E27FC236}">
                    <a16:creationId xmlns:a16="http://schemas.microsoft.com/office/drawing/2014/main" id="{6756247C-EC0D-4625-900D-D2F9B1CB0AAE}"/>
                  </a:ext>
                </a:extLst>
              </p:cNvPr>
              <p:cNvSpPr/>
              <p:nvPr/>
            </p:nvSpPr>
            <p:spPr>
              <a:xfrm>
                <a:off x="3846868" y="3041720"/>
                <a:ext cx="1413900" cy="4272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700" b="1" kern="0" dirty="0">
                    <a:solidFill>
                      <a:srgbClr val="FFFFFF"/>
                    </a:solidFill>
                    <a:latin typeface="Arial Narrow" panose="020B0606020202030204" pitchFamily="34" charset="0"/>
                    <a:sym typeface="Fira Sans Extra Condensed Medium"/>
                  </a:rPr>
                  <a:t>Relación</a:t>
                </a:r>
                <a:endParaRPr sz="1700" b="1" kern="0" dirty="0">
                  <a:solidFill>
                    <a:srgbClr val="FFFFFF"/>
                  </a:solidFill>
                  <a:latin typeface="Arial Narrow" panose="020B0606020202030204" pitchFamily="34" charset="0"/>
                  <a:sym typeface="Fira Sans Extra Condensed Medium"/>
                </a:endParaRPr>
              </a:p>
            </p:txBody>
          </p:sp>
          <p:sp>
            <p:nvSpPr>
              <p:cNvPr id="48" name="Google Shape;1243;p36">
                <a:extLst>
                  <a:ext uri="{FF2B5EF4-FFF2-40B4-BE49-F238E27FC236}">
                    <a16:creationId xmlns:a16="http://schemas.microsoft.com/office/drawing/2014/main" id="{7CD6929A-B1DB-4502-92B7-16AF322446F4}"/>
                  </a:ext>
                </a:extLst>
              </p:cNvPr>
              <p:cNvSpPr txBox="1"/>
              <p:nvPr/>
            </p:nvSpPr>
            <p:spPr>
              <a:xfrm>
                <a:off x="471057" y="2960268"/>
                <a:ext cx="2079600" cy="590100"/>
              </a:xfrm>
              <a:prstGeom prst="rect">
                <a:avLst/>
              </a:prstGeom>
              <a:noFill/>
              <a:ln>
                <a:noFill/>
              </a:ln>
            </p:spPr>
            <p:txBody>
              <a:bodyPr spcFirstLastPara="1" wrap="square" lIns="91425" tIns="91425" rIns="91425" bIns="91425" anchor="ctr" anchorCtr="0">
                <a:noAutofit/>
              </a:bodyPr>
              <a:lstStyle/>
              <a:p>
                <a:pPr algn="r">
                  <a:buClr>
                    <a:srgbClr val="000000"/>
                  </a:buClr>
                </a:pPr>
                <a:r>
                  <a:rPr lang="en" sz="1600" b="1" kern="0" dirty="0">
                    <a:solidFill>
                      <a:srgbClr val="808000"/>
                    </a:solidFill>
                    <a:latin typeface="Arial Narrow" panose="020B0606020202030204" pitchFamily="34" charset="0"/>
                    <a:sym typeface="Roboto"/>
                  </a:rPr>
                  <a:t>Su relación con otros derechos</a:t>
                </a:r>
                <a:endParaRPr sz="1600" b="1" kern="0" dirty="0">
                  <a:solidFill>
                    <a:srgbClr val="808000"/>
                  </a:solidFill>
                  <a:latin typeface="Arial Narrow" panose="020B0606020202030204" pitchFamily="34" charset="0"/>
                  <a:sym typeface="Roboto"/>
                </a:endParaRPr>
              </a:p>
            </p:txBody>
          </p:sp>
        </p:grpSp>
        <p:grpSp>
          <p:nvGrpSpPr>
            <p:cNvPr id="49" name="Google Shape;1244;p36">
              <a:extLst>
                <a:ext uri="{FF2B5EF4-FFF2-40B4-BE49-F238E27FC236}">
                  <a16:creationId xmlns:a16="http://schemas.microsoft.com/office/drawing/2014/main" id="{14B3308A-08EB-4B43-A5F0-60F07F03589E}"/>
                </a:ext>
              </a:extLst>
            </p:cNvPr>
            <p:cNvGrpSpPr/>
            <p:nvPr/>
          </p:nvGrpSpPr>
          <p:grpSpPr>
            <a:xfrm>
              <a:off x="4307352" y="2680432"/>
              <a:ext cx="4960360" cy="1143565"/>
              <a:chOff x="3735572" y="1881451"/>
              <a:chExt cx="4960360" cy="1143565"/>
            </a:xfrm>
          </p:grpSpPr>
          <p:sp>
            <p:nvSpPr>
              <p:cNvPr id="60" name="Google Shape;1245;p36">
                <a:extLst>
                  <a:ext uri="{FF2B5EF4-FFF2-40B4-BE49-F238E27FC236}">
                    <a16:creationId xmlns:a16="http://schemas.microsoft.com/office/drawing/2014/main" id="{19436666-4873-4659-AF01-B0D741485CE1}"/>
                  </a:ext>
                </a:extLst>
              </p:cNvPr>
              <p:cNvSpPr/>
              <p:nvPr/>
            </p:nvSpPr>
            <p:spPr>
              <a:xfrm>
                <a:off x="5765280" y="2221930"/>
                <a:ext cx="2921524" cy="468730"/>
              </a:xfrm>
              <a:custGeom>
                <a:avLst/>
                <a:gdLst/>
                <a:ahLst/>
                <a:cxnLst/>
                <a:rect l="l" t="t" r="r" b="b"/>
                <a:pathLst>
                  <a:path w="28297" h="7746" extrusionOk="0">
                    <a:moveTo>
                      <a:pt x="0" y="1"/>
                    </a:moveTo>
                    <a:lnTo>
                      <a:pt x="0" y="7745"/>
                    </a:lnTo>
                    <a:lnTo>
                      <a:pt x="28296" y="7745"/>
                    </a:lnTo>
                    <a:lnTo>
                      <a:pt x="28296" y="1"/>
                    </a:lnTo>
                    <a:close/>
                  </a:path>
                </a:pathLst>
              </a:cu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246;p36">
                <a:extLst>
                  <a:ext uri="{FF2B5EF4-FFF2-40B4-BE49-F238E27FC236}">
                    <a16:creationId xmlns:a16="http://schemas.microsoft.com/office/drawing/2014/main" id="{79FB9BB5-1158-4842-98BC-00A154FA3CE6}"/>
                  </a:ext>
                </a:extLst>
              </p:cNvPr>
              <p:cNvSpPr/>
              <p:nvPr/>
            </p:nvSpPr>
            <p:spPr>
              <a:xfrm>
                <a:off x="3735572" y="2222668"/>
                <a:ext cx="1712251" cy="467217"/>
              </a:xfrm>
              <a:custGeom>
                <a:avLst/>
                <a:gdLst/>
                <a:ahLst/>
                <a:cxnLst/>
                <a:rect l="l" t="t" r="r" b="b"/>
                <a:pathLst>
                  <a:path w="28297" h="7721" extrusionOk="0">
                    <a:moveTo>
                      <a:pt x="1" y="1"/>
                    </a:moveTo>
                    <a:lnTo>
                      <a:pt x="1" y="7720"/>
                    </a:lnTo>
                    <a:lnTo>
                      <a:pt x="28297" y="7720"/>
                    </a:lnTo>
                    <a:lnTo>
                      <a:pt x="28297" y="1"/>
                    </a:lnTo>
                    <a:close/>
                  </a:path>
                </a:pathLst>
              </a:custGeom>
              <a:solidFill>
                <a:srgbClr val="FEAE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247;p36">
                <a:extLst>
                  <a:ext uri="{FF2B5EF4-FFF2-40B4-BE49-F238E27FC236}">
                    <a16:creationId xmlns:a16="http://schemas.microsoft.com/office/drawing/2014/main" id="{9F619E46-9F11-4821-A63D-7A5C171F279B}"/>
                  </a:ext>
                </a:extLst>
              </p:cNvPr>
              <p:cNvSpPr/>
              <p:nvPr/>
            </p:nvSpPr>
            <p:spPr>
              <a:xfrm>
                <a:off x="5283955" y="2222668"/>
                <a:ext cx="163861" cy="467217"/>
              </a:xfrm>
              <a:custGeom>
                <a:avLst/>
                <a:gdLst/>
                <a:ahLst/>
                <a:cxnLst/>
                <a:rect l="l" t="t" r="r" b="b"/>
                <a:pathLst>
                  <a:path w="2708" h="7721" extrusionOk="0">
                    <a:moveTo>
                      <a:pt x="1" y="1"/>
                    </a:moveTo>
                    <a:lnTo>
                      <a:pt x="1" y="7720"/>
                    </a:lnTo>
                    <a:lnTo>
                      <a:pt x="2708" y="7720"/>
                    </a:lnTo>
                    <a:lnTo>
                      <a:pt x="2708" y="1"/>
                    </a:lnTo>
                    <a:close/>
                  </a:path>
                </a:pathLst>
              </a:custGeom>
              <a:solidFill>
                <a:srgbClr val="FF88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248;p36">
                <a:extLst>
                  <a:ext uri="{FF2B5EF4-FFF2-40B4-BE49-F238E27FC236}">
                    <a16:creationId xmlns:a16="http://schemas.microsoft.com/office/drawing/2014/main" id="{159022D0-9F3B-4784-B007-B38E6FA1A2C7}"/>
                  </a:ext>
                </a:extLst>
              </p:cNvPr>
              <p:cNvSpPr/>
              <p:nvPr/>
            </p:nvSpPr>
            <p:spPr>
              <a:xfrm>
                <a:off x="5428029" y="1881451"/>
                <a:ext cx="1061648" cy="1143565"/>
              </a:xfrm>
              <a:custGeom>
                <a:avLst/>
                <a:gdLst/>
                <a:ahLst/>
                <a:cxnLst/>
                <a:rect l="l" t="t" r="r" b="b"/>
                <a:pathLst>
                  <a:path w="17545" h="18898" extrusionOk="0">
                    <a:moveTo>
                      <a:pt x="10452" y="1"/>
                    </a:moveTo>
                    <a:lnTo>
                      <a:pt x="126" y="4086"/>
                    </a:lnTo>
                    <a:lnTo>
                      <a:pt x="1" y="14838"/>
                    </a:lnTo>
                    <a:lnTo>
                      <a:pt x="10452" y="18898"/>
                    </a:lnTo>
                    <a:lnTo>
                      <a:pt x="17545" y="9926"/>
                    </a:lnTo>
                    <a:lnTo>
                      <a:pt x="10452" y="1"/>
                    </a:lnTo>
                    <a:close/>
                  </a:path>
                </a:pathLst>
              </a:custGeom>
              <a:solidFill>
                <a:srgbClr val="FEAE1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2</a:t>
                </a:r>
                <a:endParaRPr kumimoji="0"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sp>
            <p:nvSpPr>
              <p:cNvPr id="64" name="Google Shape;1249;p36">
                <a:extLst>
                  <a:ext uri="{FF2B5EF4-FFF2-40B4-BE49-F238E27FC236}">
                    <a16:creationId xmlns:a16="http://schemas.microsoft.com/office/drawing/2014/main" id="{529BA906-FE2C-4F7E-9679-59E9CF808DAA}"/>
                  </a:ext>
                </a:extLst>
              </p:cNvPr>
              <p:cNvSpPr/>
              <p:nvPr/>
            </p:nvSpPr>
            <p:spPr>
              <a:xfrm>
                <a:off x="5503908" y="1957271"/>
                <a:ext cx="909949" cy="985870"/>
              </a:xfrm>
              <a:custGeom>
                <a:avLst/>
                <a:gdLst/>
                <a:ahLst/>
                <a:cxnLst/>
                <a:rect l="l" t="t" r="r" b="b"/>
                <a:pathLst>
                  <a:path w="15038" h="16292" extrusionOk="0">
                    <a:moveTo>
                      <a:pt x="8897" y="527"/>
                    </a:moveTo>
                    <a:lnTo>
                      <a:pt x="14563" y="8567"/>
                    </a:lnTo>
                    <a:lnTo>
                      <a:pt x="14563" y="8567"/>
                    </a:lnTo>
                    <a:lnTo>
                      <a:pt x="8897" y="15866"/>
                    </a:lnTo>
                    <a:lnTo>
                      <a:pt x="326" y="12532"/>
                    </a:lnTo>
                    <a:lnTo>
                      <a:pt x="526" y="3860"/>
                    </a:lnTo>
                    <a:lnTo>
                      <a:pt x="8897" y="527"/>
                    </a:lnTo>
                    <a:close/>
                    <a:moveTo>
                      <a:pt x="8998" y="1"/>
                    </a:moveTo>
                    <a:lnTo>
                      <a:pt x="125" y="3560"/>
                    </a:lnTo>
                    <a:lnTo>
                      <a:pt x="0" y="12858"/>
                    </a:lnTo>
                    <a:lnTo>
                      <a:pt x="8998" y="16292"/>
                    </a:lnTo>
                    <a:lnTo>
                      <a:pt x="15038" y="8572"/>
                    </a:lnTo>
                    <a:lnTo>
                      <a:pt x="14937" y="8472"/>
                    </a:lnTo>
                    <a:lnTo>
                      <a:pt x="899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250;p36">
                <a:extLst>
                  <a:ext uri="{FF2B5EF4-FFF2-40B4-BE49-F238E27FC236}">
                    <a16:creationId xmlns:a16="http://schemas.microsoft.com/office/drawing/2014/main" id="{AEA852DC-3985-4457-AA5E-6F875F698D9F}"/>
                  </a:ext>
                </a:extLst>
              </p:cNvPr>
              <p:cNvSpPr/>
              <p:nvPr/>
            </p:nvSpPr>
            <p:spPr>
              <a:xfrm>
                <a:off x="3884747" y="2242695"/>
                <a:ext cx="1413900" cy="4272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700" b="1" kern="0" dirty="0">
                    <a:solidFill>
                      <a:srgbClr val="FFFFFF"/>
                    </a:solidFill>
                    <a:latin typeface="Arial Narrow" panose="020B0606020202030204" pitchFamily="34" charset="0"/>
                    <a:sym typeface="Fira Sans Extra Condensed Medium"/>
                  </a:rPr>
                  <a:t>Obligaciones</a:t>
                </a:r>
                <a:endParaRPr sz="1700" b="1" kern="0" dirty="0">
                  <a:solidFill>
                    <a:srgbClr val="FFFFFF"/>
                  </a:solidFill>
                  <a:latin typeface="Arial Narrow" panose="020B0606020202030204" pitchFamily="34" charset="0"/>
                  <a:sym typeface="Fira Sans Extra Condensed Medium"/>
                </a:endParaRPr>
              </a:p>
            </p:txBody>
          </p:sp>
          <p:sp>
            <p:nvSpPr>
              <p:cNvPr id="66" name="Google Shape;1251;p36">
                <a:extLst>
                  <a:ext uri="{FF2B5EF4-FFF2-40B4-BE49-F238E27FC236}">
                    <a16:creationId xmlns:a16="http://schemas.microsoft.com/office/drawing/2014/main" id="{B888DD1F-7D26-41B7-83F9-10B1C3D2DC86}"/>
                  </a:ext>
                </a:extLst>
              </p:cNvPr>
              <p:cNvSpPr txBox="1"/>
              <p:nvPr/>
            </p:nvSpPr>
            <p:spPr>
              <a:xfrm>
                <a:off x="6616332" y="2161245"/>
                <a:ext cx="2079600" cy="590100"/>
              </a:xfrm>
              <a:prstGeom prst="rect">
                <a:avLst/>
              </a:prstGeom>
              <a:noFill/>
              <a:ln>
                <a:noFill/>
              </a:ln>
            </p:spPr>
            <p:txBody>
              <a:bodyPr spcFirstLastPara="1" wrap="square" lIns="91425" tIns="91425" rIns="91425" bIns="91425" anchor="ctr" anchorCtr="0">
                <a:noAutofit/>
              </a:bodyPr>
              <a:lstStyle/>
              <a:p>
                <a:pPr>
                  <a:buClr>
                    <a:srgbClr val="000000"/>
                  </a:buClr>
                </a:pPr>
                <a:r>
                  <a:rPr lang="en" sz="1600" b="1" kern="0" dirty="0">
                    <a:solidFill>
                      <a:srgbClr val="FF6600"/>
                    </a:solidFill>
                    <a:latin typeface="Arial Narrow" panose="020B0606020202030204" pitchFamily="34" charset="0"/>
                    <a:sym typeface="Roboto"/>
                  </a:rPr>
                  <a:t>Obligaciones que genera</a:t>
                </a:r>
                <a:endParaRPr sz="1600" b="1" kern="0" dirty="0">
                  <a:solidFill>
                    <a:srgbClr val="FF6600"/>
                  </a:solidFill>
                  <a:latin typeface="Arial Narrow" panose="020B0606020202030204" pitchFamily="34" charset="0"/>
                  <a:sym typeface="Roboto"/>
                </a:endParaRPr>
              </a:p>
            </p:txBody>
          </p:sp>
        </p:grpSp>
      </p:grpSp>
      <p:grpSp>
        <p:nvGrpSpPr>
          <p:cNvPr id="67" name="Google Shape;1795;p44">
            <a:extLst>
              <a:ext uri="{FF2B5EF4-FFF2-40B4-BE49-F238E27FC236}">
                <a16:creationId xmlns:a16="http://schemas.microsoft.com/office/drawing/2014/main" id="{C798A0D1-E451-49B4-9B4E-2C18141AAE5C}"/>
              </a:ext>
            </a:extLst>
          </p:cNvPr>
          <p:cNvGrpSpPr/>
          <p:nvPr/>
        </p:nvGrpSpPr>
        <p:grpSpPr>
          <a:xfrm>
            <a:off x="5623033" y="5141183"/>
            <a:ext cx="5580135" cy="750483"/>
            <a:chOff x="554825" y="1475075"/>
            <a:chExt cx="5580135" cy="750483"/>
          </a:xfrm>
        </p:grpSpPr>
        <p:grpSp>
          <p:nvGrpSpPr>
            <p:cNvPr id="68" name="Google Shape;1796;p44">
              <a:extLst>
                <a:ext uri="{FF2B5EF4-FFF2-40B4-BE49-F238E27FC236}">
                  <a16:creationId xmlns:a16="http://schemas.microsoft.com/office/drawing/2014/main" id="{426D8370-AC57-4411-9823-EFCB1935F2AE}"/>
                </a:ext>
              </a:extLst>
            </p:cNvPr>
            <p:cNvGrpSpPr/>
            <p:nvPr/>
          </p:nvGrpSpPr>
          <p:grpSpPr>
            <a:xfrm>
              <a:off x="554825" y="1475075"/>
              <a:ext cx="3089301" cy="750483"/>
              <a:chOff x="554825" y="1475075"/>
              <a:chExt cx="3089301" cy="750483"/>
            </a:xfrm>
          </p:grpSpPr>
          <p:sp>
            <p:nvSpPr>
              <p:cNvPr id="72" name="Google Shape;1797;p44">
                <a:extLst>
                  <a:ext uri="{FF2B5EF4-FFF2-40B4-BE49-F238E27FC236}">
                    <a16:creationId xmlns:a16="http://schemas.microsoft.com/office/drawing/2014/main" id="{DB6724A9-051A-4839-829F-4F971C215797}"/>
                  </a:ext>
                </a:extLst>
              </p:cNvPr>
              <p:cNvSpPr/>
              <p:nvPr/>
            </p:nvSpPr>
            <p:spPr>
              <a:xfrm>
                <a:off x="741388" y="1585585"/>
                <a:ext cx="2902738" cy="532354"/>
              </a:xfrm>
              <a:custGeom>
                <a:avLst/>
                <a:gdLst/>
                <a:ahLst/>
                <a:cxnLst/>
                <a:rect l="l" t="t" r="r" b="b"/>
                <a:pathLst>
                  <a:path w="67482" h="12376" extrusionOk="0">
                    <a:moveTo>
                      <a:pt x="6271" y="0"/>
                    </a:moveTo>
                    <a:lnTo>
                      <a:pt x="0" y="12309"/>
                    </a:lnTo>
                    <a:lnTo>
                      <a:pt x="61211" y="12376"/>
                    </a:lnTo>
                    <a:lnTo>
                      <a:pt x="67482" y="100"/>
                    </a:lnTo>
                    <a:lnTo>
                      <a:pt x="6271" y="0"/>
                    </a:lnTo>
                    <a:close/>
                  </a:path>
                </a:pathLst>
              </a:custGeom>
              <a:solidFill>
                <a:srgbClr val="ABCB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798;p44">
                <a:extLst>
                  <a:ext uri="{FF2B5EF4-FFF2-40B4-BE49-F238E27FC236}">
                    <a16:creationId xmlns:a16="http://schemas.microsoft.com/office/drawing/2014/main" id="{3BB689B3-A191-4D58-91AE-4BBE1BA099E8}"/>
                  </a:ext>
                </a:extLst>
              </p:cNvPr>
              <p:cNvSpPr/>
              <p:nvPr/>
            </p:nvSpPr>
            <p:spPr>
              <a:xfrm>
                <a:off x="554825" y="1475075"/>
                <a:ext cx="868129" cy="750483"/>
              </a:xfrm>
              <a:custGeom>
                <a:avLst/>
                <a:gdLst/>
                <a:ahLst/>
                <a:cxnLst/>
                <a:rect l="l" t="t" r="r" b="b"/>
                <a:pathLst>
                  <a:path w="20182" h="17447" extrusionOk="0">
                    <a:moveTo>
                      <a:pt x="5071" y="1"/>
                    </a:moveTo>
                    <a:lnTo>
                      <a:pt x="1" y="8707"/>
                    </a:lnTo>
                    <a:lnTo>
                      <a:pt x="5038" y="17446"/>
                    </a:lnTo>
                    <a:lnTo>
                      <a:pt x="15112" y="17446"/>
                    </a:lnTo>
                    <a:lnTo>
                      <a:pt x="20182" y="8740"/>
                    </a:lnTo>
                    <a:lnTo>
                      <a:pt x="15145"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799;p44">
                <a:extLst>
                  <a:ext uri="{FF2B5EF4-FFF2-40B4-BE49-F238E27FC236}">
                    <a16:creationId xmlns:a16="http://schemas.microsoft.com/office/drawing/2014/main" id="{800AB636-4F67-4391-8722-81E75A2229B3}"/>
                  </a:ext>
                </a:extLst>
              </p:cNvPr>
              <p:cNvSpPr/>
              <p:nvPr/>
            </p:nvSpPr>
            <p:spPr>
              <a:xfrm>
                <a:off x="602186" y="1515253"/>
                <a:ext cx="773453" cy="670131"/>
              </a:xfrm>
              <a:custGeom>
                <a:avLst/>
                <a:gdLst/>
                <a:ahLst/>
                <a:cxnLst/>
                <a:rect l="l" t="t" r="r" b="b"/>
                <a:pathLst>
                  <a:path w="17981" h="15579" extrusionOk="0">
                    <a:moveTo>
                      <a:pt x="4504" y="1"/>
                    </a:moveTo>
                    <a:lnTo>
                      <a:pt x="1" y="7773"/>
                    </a:lnTo>
                    <a:lnTo>
                      <a:pt x="4471" y="15578"/>
                    </a:lnTo>
                    <a:lnTo>
                      <a:pt x="13477" y="15578"/>
                    </a:lnTo>
                    <a:lnTo>
                      <a:pt x="17980" y="7806"/>
                    </a:lnTo>
                    <a:lnTo>
                      <a:pt x="13510" y="1"/>
                    </a:lnTo>
                    <a:close/>
                  </a:path>
                </a:pathLst>
              </a:custGeom>
              <a:solidFill>
                <a:srgbClr val="ABCB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800;p44">
                <a:extLst>
                  <a:ext uri="{FF2B5EF4-FFF2-40B4-BE49-F238E27FC236}">
                    <a16:creationId xmlns:a16="http://schemas.microsoft.com/office/drawing/2014/main" id="{24EE98F0-F733-4D04-BF71-D316ACAB2BC7}"/>
                  </a:ext>
                </a:extLst>
              </p:cNvPr>
              <p:cNvSpPr/>
              <p:nvPr/>
            </p:nvSpPr>
            <p:spPr>
              <a:xfrm>
                <a:off x="649547" y="1555430"/>
                <a:ext cx="678734" cy="589779"/>
              </a:xfrm>
              <a:custGeom>
                <a:avLst/>
                <a:gdLst/>
                <a:ahLst/>
                <a:cxnLst/>
                <a:rect l="l" t="t" r="r" b="b"/>
                <a:pathLst>
                  <a:path w="15779" h="13711" extrusionOk="0">
                    <a:moveTo>
                      <a:pt x="3937" y="1"/>
                    </a:moveTo>
                    <a:lnTo>
                      <a:pt x="0" y="6839"/>
                    </a:lnTo>
                    <a:lnTo>
                      <a:pt x="3937" y="13677"/>
                    </a:lnTo>
                    <a:lnTo>
                      <a:pt x="11842" y="13710"/>
                    </a:lnTo>
                    <a:lnTo>
                      <a:pt x="15778" y="6872"/>
                    </a:lnTo>
                    <a:lnTo>
                      <a:pt x="11842" y="1"/>
                    </a:ln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endParaRPr>
              </a:p>
            </p:txBody>
          </p:sp>
          <p:grpSp>
            <p:nvGrpSpPr>
              <p:cNvPr id="76" name="Google Shape;1801;p44">
                <a:extLst>
                  <a:ext uri="{FF2B5EF4-FFF2-40B4-BE49-F238E27FC236}">
                    <a16:creationId xmlns:a16="http://schemas.microsoft.com/office/drawing/2014/main" id="{1CBF4B13-D4EF-4B9A-BCF9-BC5278022F83}"/>
                  </a:ext>
                </a:extLst>
              </p:cNvPr>
              <p:cNvGrpSpPr/>
              <p:nvPr/>
            </p:nvGrpSpPr>
            <p:grpSpPr>
              <a:xfrm>
                <a:off x="1486091" y="1688868"/>
                <a:ext cx="297070" cy="322922"/>
                <a:chOff x="1486091" y="1688868"/>
                <a:chExt cx="297070" cy="322922"/>
              </a:xfrm>
            </p:grpSpPr>
            <p:sp>
              <p:nvSpPr>
                <p:cNvPr id="78" name="Google Shape;1802;p44">
                  <a:extLst>
                    <a:ext uri="{FF2B5EF4-FFF2-40B4-BE49-F238E27FC236}">
                      <a16:creationId xmlns:a16="http://schemas.microsoft.com/office/drawing/2014/main" id="{3CF1E508-E7AB-42EB-916E-8C42107556A7}"/>
                    </a:ext>
                  </a:extLst>
                </p:cNvPr>
                <p:cNvSpPr/>
                <p:nvPr/>
              </p:nvSpPr>
              <p:spPr>
                <a:xfrm>
                  <a:off x="1490392" y="1898359"/>
                  <a:ext cx="56006" cy="113431"/>
                </a:xfrm>
                <a:custGeom>
                  <a:avLst/>
                  <a:gdLst/>
                  <a:ahLst/>
                  <a:cxnLst/>
                  <a:rect l="l" t="t" r="r" b="b"/>
                  <a:pathLst>
                    <a:path w="1302" h="2637" extrusionOk="0">
                      <a:moveTo>
                        <a:pt x="1" y="1"/>
                      </a:moveTo>
                      <a:lnTo>
                        <a:pt x="1" y="2636"/>
                      </a:lnTo>
                      <a:lnTo>
                        <a:pt x="1302" y="2636"/>
                      </a:lnTo>
                      <a:lnTo>
                        <a:pt x="130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803;p44">
                  <a:extLst>
                    <a:ext uri="{FF2B5EF4-FFF2-40B4-BE49-F238E27FC236}">
                      <a16:creationId xmlns:a16="http://schemas.microsoft.com/office/drawing/2014/main" id="{BC45E741-4614-4600-9030-405432D059FF}"/>
                    </a:ext>
                  </a:extLst>
                </p:cNvPr>
                <p:cNvSpPr/>
                <p:nvPr/>
              </p:nvSpPr>
              <p:spPr>
                <a:xfrm>
                  <a:off x="1569328" y="1846739"/>
                  <a:ext cx="56006" cy="165049"/>
                </a:xfrm>
                <a:custGeom>
                  <a:avLst/>
                  <a:gdLst/>
                  <a:ahLst/>
                  <a:cxnLst/>
                  <a:rect l="l" t="t" r="r" b="b"/>
                  <a:pathLst>
                    <a:path w="1302" h="3837" extrusionOk="0">
                      <a:moveTo>
                        <a:pt x="0" y="0"/>
                      </a:moveTo>
                      <a:lnTo>
                        <a:pt x="0" y="3836"/>
                      </a:lnTo>
                      <a:lnTo>
                        <a:pt x="1301" y="3836"/>
                      </a:lnTo>
                      <a:lnTo>
                        <a:pt x="130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804;p44">
                  <a:extLst>
                    <a:ext uri="{FF2B5EF4-FFF2-40B4-BE49-F238E27FC236}">
                      <a16:creationId xmlns:a16="http://schemas.microsoft.com/office/drawing/2014/main" id="{0E0CAE1A-3CDA-419D-A321-25EA4A985476}"/>
                    </a:ext>
                  </a:extLst>
                </p:cNvPr>
                <p:cNvSpPr/>
                <p:nvPr/>
              </p:nvSpPr>
              <p:spPr>
                <a:xfrm>
                  <a:off x="1648263" y="1803680"/>
                  <a:ext cx="55963" cy="208107"/>
                </a:xfrm>
                <a:custGeom>
                  <a:avLst/>
                  <a:gdLst/>
                  <a:ahLst/>
                  <a:cxnLst/>
                  <a:rect l="l" t="t" r="r" b="b"/>
                  <a:pathLst>
                    <a:path w="1301" h="4838" extrusionOk="0">
                      <a:moveTo>
                        <a:pt x="0" y="0"/>
                      </a:moveTo>
                      <a:lnTo>
                        <a:pt x="0" y="4837"/>
                      </a:lnTo>
                      <a:lnTo>
                        <a:pt x="1301" y="4837"/>
                      </a:lnTo>
                      <a:lnTo>
                        <a:pt x="130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805;p44">
                  <a:extLst>
                    <a:ext uri="{FF2B5EF4-FFF2-40B4-BE49-F238E27FC236}">
                      <a16:creationId xmlns:a16="http://schemas.microsoft.com/office/drawing/2014/main" id="{EA704214-43DB-4566-AFB8-C050B4D6E53A}"/>
                    </a:ext>
                  </a:extLst>
                </p:cNvPr>
                <p:cNvSpPr/>
                <p:nvPr/>
              </p:nvSpPr>
              <p:spPr>
                <a:xfrm>
                  <a:off x="1727155" y="1764922"/>
                  <a:ext cx="56006" cy="246863"/>
                </a:xfrm>
                <a:custGeom>
                  <a:avLst/>
                  <a:gdLst/>
                  <a:ahLst/>
                  <a:cxnLst/>
                  <a:rect l="l" t="t" r="r" b="b"/>
                  <a:pathLst>
                    <a:path w="1302" h="5739" extrusionOk="0">
                      <a:moveTo>
                        <a:pt x="1" y="1"/>
                      </a:moveTo>
                      <a:lnTo>
                        <a:pt x="1" y="5738"/>
                      </a:lnTo>
                      <a:lnTo>
                        <a:pt x="1302" y="5738"/>
                      </a:lnTo>
                      <a:lnTo>
                        <a:pt x="130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806;p44">
                  <a:extLst>
                    <a:ext uri="{FF2B5EF4-FFF2-40B4-BE49-F238E27FC236}">
                      <a16:creationId xmlns:a16="http://schemas.microsoft.com/office/drawing/2014/main" id="{438C551D-0D68-469D-B5CF-003A61562D8E}"/>
                    </a:ext>
                  </a:extLst>
                </p:cNvPr>
                <p:cNvSpPr/>
                <p:nvPr/>
              </p:nvSpPr>
              <p:spPr>
                <a:xfrm>
                  <a:off x="1486091" y="1688868"/>
                  <a:ext cx="264069" cy="173695"/>
                </a:xfrm>
                <a:custGeom>
                  <a:avLst/>
                  <a:gdLst/>
                  <a:ahLst/>
                  <a:cxnLst/>
                  <a:rect l="l" t="t" r="r" b="b"/>
                  <a:pathLst>
                    <a:path w="6139" h="4038" extrusionOk="0">
                      <a:moveTo>
                        <a:pt x="6138" y="1"/>
                      </a:moveTo>
                      <a:lnTo>
                        <a:pt x="5271" y="68"/>
                      </a:lnTo>
                      <a:lnTo>
                        <a:pt x="4404" y="101"/>
                      </a:lnTo>
                      <a:lnTo>
                        <a:pt x="4804" y="668"/>
                      </a:lnTo>
                      <a:lnTo>
                        <a:pt x="1" y="3804"/>
                      </a:lnTo>
                      <a:lnTo>
                        <a:pt x="167" y="4037"/>
                      </a:lnTo>
                      <a:lnTo>
                        <a:pt x="4971" y="901"/>
                      </a:lnTo>
                      <a:lnTo>
                        <a:pt x="5405" y="1535"/>
                      </a:lnTo>
                      <a:lnTo>
                        <a:pt x="5771" y="768"/>
                      </a:lnTo>
                      <a:lnTo>
                        <a:pt x="613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7" name="Google Shape;1807;p44">
                <a:extLst>
                  <a:ext uri="{FF2B5EF4-FFF2-40B4-BE49-F238E27FC236}">
                    <a16:creationId xmlns:a16="http://schemas.microsoft.com/office/drawing/2014/main" id="{EDBBE57D-7ACD-42CC-8F8C-0E66D06B63A8}"/>
                  </a:ext>
                </a:extLst>
              </p:cNvPr>
              <p:cNvSpPr/>
              <p:nvPr/>
            </p:nvSpPr>
            <p:spPr>
              <a:xfrm>
                <a:off x="1969735" y="1615363"/>
                <a:ext cx="1386600" cy="478500"/>
              </a:xfrm>
              <a:prstGeom prst="roundRect">
                <a:avLst>
                  <a:gd name="adj" fmla="val 0"/>
                </a:avLst>
              </a:prstGeom>
              <a:noFill/>
              <a:ln>
                <a:noFill/>
              </a:ln>
            </p:spPr>
            <p:txBody>
              <a:bodyPr spcFirstLastPara="1" wrap="square" lIns="91425" tIns="91425" rIns="91425" bIns="91425" anchor="ctr" anchorCtr="0">
                <a:noAutofit/>
              </a:bodyPr>
              <a:lstStyle/>
              <a:p>
                <a:pPr algn="ctr">
                  <a:buClr>
                    <a:srgbClr val="000000"/>
                  </a:buClr>
                  <a:buSzPts val="1100"/>
                </a:pPr>
                <a:r>
                  <a:rPr lang="en" sz="1700" b="1" kern="0" dirty="0">
                    <a:solidFill>
                      <a:srgbClr val="FFFFFF"/>
                    </a:solidFill>
                    <a:latin typeface="Arial Narrow" panose="020B0606020202030204" pitchFamily="34" charset="0"/>
                    <a:sym typeface="Fira Sans Extra Condensed Medium"/>
                  </a:rPr>
                  <a:t>Límite</a:t>
                </a:r>
                <a:endParaRPr sz="1700" b="1" kern="0" dirty="0">
                  <a:solidFill>
                    <a:srgbClr val="FFFFFF"/>
                  </a:solidFill>
                  <a:latin typeface="Arial Narrow" panose="020B0606020202030204" pitchFamily="34" charset="0"/>
                  <a:sym typeface="Arial"/>
                </a:endParaRPr>
              </a:p>
            </p:txBody>
          </p:sp>
        </p:grpSp>
        <p:grpSp>
          <p:nvGrpSpPr>
            <p:cNvPr id="69" name="Google Shape;1808;p44">
              <a:extLst>
                <a:ext uri="{FF2B5EF4-FFF2-40B4-BE49-F238E27FC236}">
                  <a16:creationId xmlns:a16="http://schemas.microsoft.com/office/drawing/2014/main" id="{A23B3E40-835A-44C7-8408-ACAB6BF49BFA}"/>
                </a:ext>
              </a:extLst>
            </p:cNvPr>
            <p:cNvGrpSpPr/>
            <p:nvPr/>
          </p:nvGrpSpPr>
          <p:grpSpPr>
            <a:xfrm>
              <a:off x="3356335" y="1615375"/>
              <a:ext cx="2778625" cy="478500"/>
              <a:chOff x="3356335" y="1615375"/>
              <a:chExt cx="2778625" cy="478500"/>
            </a:xfrm>
          </p:grpSpPr>
          <p:sp>
            <p:nvSpPr>
              <p:cNvPr id="70" name="Google Shape;1809;p44">
                <a:extLst>
                  <a:ext uri="{FF2B5EF4-FFF2-40B4-BE49-F238E27FC236}">
                    <a16:creationId xmlns:a16="http://schemas.microsoft.com/office/drawing/2014/main" id="{1070494B-5BCD-4027-AE81-91A608067429}"/>
                  </a:ext>
                </a:extLst>
              </p:cNvPr>
              <p:cNvSpPr/>
              <p:nvPr/>
            </p:nvSpPr>
            <p:spPr>
              <a:xfrm>
                <a:off x="4404267" y="1615375"/>
                <a:ext cx="1730693" cy="478500"/>
              </a:xfrm>
              <a:prstGeom prst="roundRect">
                <a:avLst>
                  <a:gd name="adj" fmla="val 0"/>
                </a:avLst>
              </a:prstGeom>
              <a:solidFill>
                <a:srgbClr val="F3F3F3"/>
              </a:solidFill>
              <a:ln>
                <a:noFill/>
              </a:ln>
            </p:spPr>
            <p:txBody>
              <a:bodyPr spcFirstLastPara="1" wrap="square" lIns="18287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4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Roboto"/>
                    <a:cs typeface="Roboto"/>
                    <a:sym typeface="Roboto"/>
                  </a:rPr>
                  <a:t>Otros derechos como límite</a:t>
                </a:r>
                <a:endParaRPr kumimoji="0" sz="14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Roboto"/>
                  <a:cs typeface="Roboto"/>
                  <a:sym typeface="Roboto"/>
                </a:endParaRPr>
              </a:p>
            </p:txBody>
          </p:sp>
          <p:cxnSp>
            <p:nvCxnSpPr>
              <p:cNvPr id="71" name="Google Shape;1810;p44">
                <a:extLst>
                  <a:ext uri="{FF2B5EF4-FFF2-40B4-BE49-F238E27FC236}">
                    <a16:creationId xmlns:a16="http://schemas.microsoft.com/office/drawing/2014/main" id="{9F0393BC-5A40-4DAE-9250-F8F9D70A1E44}"/>
                  </a:ext>
                </a:extLst>
              </p:cNvPr>
              <p:cNvCxnSpPr>
                <a:cxnSpLocks/>
                <a:endCxn id="77" idx="3"/>
              </p:cNvCxnSpPr>
              <p:nvPr/>
            </p:nvCxnSpPr>
            <p:spPr>
              <a:xfrm flipH="1" flipV="1">
                <a:off x="3356335" y="1854613"/>
                <a:ext cx="1047931" cy="7950"/>
              </a:xfrm>
              <a:prstGeom prst="straightConnector1">
                <a:avLst/>
              </a:prstGeom>
              <a:noFill/>
              <a:ln w="19050" cap="flat" cmpd="sng">
                <a:solidFill>
                  <a:srgbClr val="ABCB42"/>
                </a:solidFill>
                <a:prstDash val="solid"/>
                <a:round/>
                <a:headEnd type="triangle" w="med" len="med"/>
                <a:tailEnd type="none" w="med" len="med"/>
              </a:ln>
            </p:spPr>
          </p:cxnSp>
        </p:grpSp>
      </p:grpSp>
      <p:grpSp>
        <p:nvGrpSpPr>
          <p:cNvPr id="83" name="Google Shape;1811;p44">
            <a:extLst>
              <a:ext uri="{FF2B5EF4-FFF2-40B4-BE49-F238E27FC236}">
                <a16:creationId xmlns:a16="http://schemas.microsoft.com/office/drawing/2014/main" id="{13E94EB6-BF91-4FED-8E57-AE8E6E8F936F}"/>
              </a:ext>
            </a:extLst>
          </p:cNvPr>
          <p:cNvGrpSpPr/>
          <p:nvPr/>
        </p:nvGrpSpPr>
        <p:grpSpPr>
          <a:xfrm>
            <a:off x="6120950" y="5779723"/>
            <a:ext cx="5096285" cy="751902"/>
            <a:chOff x="1052742" y="2113615"/>
            <a:chExt cx="5096285" cy="751902"/>
          </a:xfrm>
        </p:grpSpPr>
        <p:grpSp>
          <p:nvGrpSpPr>
            <p:cNvPr id="84" name="Google Shape;1812;p44">
              <a:extLst>
                <a:ext uri="{FF2B5EF4-FFF2-40B4-BE49-F238E27FC236}">
                  <a16:creationId xmlns:a16="http://schemas.microsoft.com/office/drawing/2014/main" id="{8A713EAA-7D3B-42BE-A14F-8AB3CF2B0CE2}"/>
                </a:ext>
              </a:extLst>
            </p:cNvPr>
            <p:cNvGrpSpPr/>
            <p:nvPr/>
          </p:nvGrpSpPr>
          <p:grpSpPr>
            <a:xfrm>
              <a:off x="1052742" y="2113615"/>
              <a:ext cx="3087882" cy="751902"/>
              <a:chOff x="1052742" y="2113615"/>
              <a:chExt cx="3087882" cy="751902"/>
            </a:xfrm>
          </p:grpSpPr>
          <p:sp>
            <p:nvSpPr>
              <p:cNvPr id="88" name="Google Shape;1813;p44">
                <a:extLst>
                  <a:ext uri="{FF2B5EF4-FFF2-40B4-BE49-F238E27FC236}">
                    <a16:creationId xmlns:a16="http://schemas.microsoft.com/office/drawing/2014/main" id="{0DF57F03-D9F1-4115-ADE9-B7A53004901C}"/>
                  </a:ext>
                </a:extLst>
              </p:cNvPr>
              <p:cNvSpPr/>
              <p:nvPr/>
            </p:nvSpPr>
            <p:spPr>
              <a:xfrm>
                <a:off x="1237842" y="2225544"/>
                <a:ext cx="2902781" cy="532354"/>
              </a:xfrm>
              <a:custGeom>
                <a:avLst/>
                <a:gdLst/>
                <a:ahLst/>
                <a:cxnLst/>
                <a:rect l="l" t="t" r="r" b="b"/>
                <a:pathLst>
                  <a:path w="67483" h="12376" extrusionOk="0">
                    <a:moveTo>
                      <a:pt x="6272" y="0"/>
                    </a:moveTo>
                    <a:lnTo>
                      <a:pt x="1" y="12276"/>
                    </a:lnTo>
                    <a:lnTo>
                      <a:pt x="61211" y="12376"/>
                    </a:lnTo>
                    <a:lnTo>
                      <a:pt x="67482" y="67"/>
                    </a:lnTo>
                    <a:lnTo>
                      <a:pt x="6272" y="0"/>
                    </a:lnTo>
                    <a:close/>
                  </a:path>
                </a:pathLst>
              </a:custGeom>
              <a:solidFill>
                <a:srgbClr val="E9D5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814;p44">
                <a:extLst>
                  <a:ext uri="{FF2B5EF4-FFF2-40B4-BE49-F238E27FC236}">
                    <a16:creationId xmlns:a16="http://schemas.microsoft.com/office/drawing/2014/main" id="{0755DDBD-85BB-4FCE-859F-F63A262FFD39}"/>
                  </a:ext>
                </a:extLst>
              </p:cNvPr>
              <p:cNvSpPr/>
              <p:nvPr/>
            </p:nvSpPr>
            <p:spPr>
              <a:xfrm>
                <a:off x="1052742" y="2113615"/>
                <a:ext cx="866709" cy="751902"/>
              </a:xfrm>
              <a:custGeom>
                <a:avLst/>
                <a:gdLst/>
                <a:ahLst/>
                <a:cxnLst/>
                <a:rect l="l" t="t" r="r" b="b"/>
                <a:pathLst>
                  <a:path w="20149" h="17480" extrusionOk="0">
                    <a:moveTo>
                      <a:pt x="5038" y="1"/>
                    </a:moveTo>
                    <a:lnTo>
                      <a:pt x="1" y="8707"/>
                    </a:lnTo>
                    <a:lnTo>
                      <a:pt x="5004" y="17446"/>
                    </a:lnTo>
                    <a:lnTo>
                      <a:pt x="15078" y="17480"/>
                    </a:lnTo>
                    <a:lnTo>
                      <a:pt x="20149" y="8740"/>
                    </a:lnTo>
                    <a:lnTo>
                      <a:pt x="15112" y="34"/>
                    </a:lnTo>
                    <a:lnTo>
                      <a:pt x="5038"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15;p44">
                <a:extLst>
                  <a:ext uri="{FF2B5EF4-FFF2-40B4-BE49-F238E27FC236}">
                    <a16:creationId xmlns:a16="http://schemas.microsoft.com/office/drawing/2014/main" id="{35396C41-1211-4423-8467-106856CF0EC7}"/>
                  </a:ext>
                </a:extLst>
              </p:cNvPr>
              <p:cNvSpPr/>
              <p:nvPr/>
            </p:nvSpPr>
            <p:spPr>
              <a:xfrm>
                <a:off x="1098683" y="2153793"/>
                <a:ext cx="773410" cy="671550"/>
              </a:xfrm>
              <a:custGeom>
                <a:avLst/>
                <a:gdLst/>
                <a:ahLst/>
                <a:cxnLst/>
                <a:rect l="l" t="t" r="r" b="b"/>
                <a:pathLst>
                  <a:path w="17980" h="15612" extrusionOk="0">
                    <a:moveTo>
                      <a:pt x="4503" y="1"/>
                    </a:moveTo>
                    <a:lnTo>
                      <a:pt x="0" y="7806"/>
                    </a:lnTo>
                    <a:lnTo>
                      <a:pt x="4470" y="15578"/>
                    </a:lnTo>
                    <a:lnTo>
                      <a:pt x="13477" y="15612"/>
                    </a:lnTo>
                    <a:lnTo>
                      <a:pt x="17980" y="7806"/>
                    </a:lnTo>
                    <a:lnTo>
                      <a:pt x="13510" y="34"/>
                    </a:lnTo>
                    <a:lnTo>
                      <a:pt x="4503" y="1"/>
                    </a:lnTo>
                    <a:close/>
                  </a:path>
                </a:pathLst>
              </a:custGeom>
              <a:solidFill>
                <a:srgbClr val="E9D5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16;p44">
                <a:extLst>
                  <a:ext uri="{FF2B5EF4-FFF2-40B4-BE49-F238E27FC236}">
                    <a16:creationId xmlns:a16="http://schemas.microsoft.com/office/drawing/2014/main" id="{927C3105-0C9B-475E-BCC3-E9E56FB445A4}"/>
                  </a:ext>
                </a:extLst>
              </p:cNvPr>
              <p:cNvSpPr/>
              <p:nvPr/>
            </p:nvSpPr>
            <p:spPr>
              <a:xfrm>
                <a:off x="1146045" y="2195390"/>
                <a:ext cx="680153" cy="588359"/>
              </a:xfrm>
              <a:custGeom>
                <a:avLst/>
                <a:gdLst/>
                <a:ahLst/>
                <a:cxnLst/>
                <a:rect l="l" t="t" r="r" b="b"/>
                <a:pathLst>
                  <a:path w="15812" h="13678" extrusionOk="0">
                    <a:moveTo>
                      <a:pt x="3970" y="1"/>
                    </a:moveTo>
                    <a:lnTo>
                      <a:pt x="0" y="6839"/>
                    </a:lnTo>
                    <a:lnTo>
                      <a:pt x="3936" y="13677"/>
                    </a:lnTo>
                    <a:lnTo>
                      <a:pt x="11842" y="13677"/>
                    </a:lnTo>
                    <a:lnTo>
                      <a:pt x="15811" y="6839"/>
                    </a:lnTo>
                    <a:lnTo>
                      <a:pt x="11842" y="1"/>
                    </a:lnTo>
                    <a:close/>
                  </a:path>
                </a:pathLst>
              </a:custGeom>
              <a:solidFill>
                <a:srgbClr val="FFFFFF"/>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endParaRPr>
              </a:p>
            </p:txBody>
          </p:sp>
          <p:grpSp>
            <p:nvGrpSpPr>
              <p:cNvPr id="92" name="Google Shape;1817;p44">
                <a:extLst>
                  <a:ext uri="{FF2B5EF4-FFF2-40B4-BE49-F238E27FC236}">
                    <a16:creationId xmlns:a16="http://schemas.microsoft.com/office/drawing/2014/main" id="{EB825B8B-11FF-4B8B-AC4A-8F0D3D66F42C}"/>
                  </a:ext>
                </a:extLst>
              </p:cNvPr>
              <p:cNvGrpSpPr/>
              <p:nvPr/>
            </p:nvGrpSpPr>
            <p:grpSpPr>
              <a:xfrm>
                <a:off x="1978286" y="2252471"/>
                <a:ext cx="1871242" cy="478500"/>
                <a:chOff x="1978286" y="2252471"/>
                <a:chExt cx="1871242" cy="478500"/>
              </a:xfrm>
            </p:grpSpPr>
            <p:grpSp>
              <p:nvGrpSpPr>
                <p:cNvPr id="93" name="Google Shape;1818;p44">
                  <a:extLst>
                    <a:ext uri="{FF2B5EF4-FFF2-40B4-BE49-F238E27FC236}">
                      <a16:creationId xmlns:a16="http://schemas.microsoft.com/office/drawing/2014/main" id="{7623A762-9691-4E64-86CF-B78CADD27933}"/>
                    </a:ext>
                  </a:extLst>
                </p:cNvPr>
                <p:cNvGrpSpPr/>
                <p:nvPr/>
              </p:nvGrpSpPr>
              <p:grpSpPr>
                <a:xfrm>
                  <a:off x="1978286" y="2316955"/>
                  <a:ext cx="370238" cy="364904"/>
                  <a:chOff x="1978286" y="2316955"/>
                  <a:chExt cx="370238" cy="364904"/>
                </a:xfrm>
              </p:grpSpPr>
              <p:sp>
                <p:nvSpPr>
                  <p:cNvPr id="95" name="Google Shape;1819;p44">
                    <a:extLst>
                      <a:ext uri="{FF2B5EF4-FFF2-40B4-BE49-F238E27FC236}">
                        <a16:creationId xmlns:a16="http://schemas.microsoft.com/office/drawing/2014/main" id="{FCCFA1F1-91ED-4FB4-9BFE-47BC1B8F56E4}"/>
                      </a:ext>
                    </a:extLst>
                  </p:cNvPr>
                  <p:cNvSpPr/>
                  <p:nvPr/>
                </p:nvSpPr>
                <p:spPr>
                  <a:xfrm>
                    <a:off x="1978286" y="2316955"/>
                    <a:ext cx="297664" cy="266693"/>
                  </a:xfrm>
                  <a:custGeom>
                    <a:avLst/>
                    <a:gdLst/>
                    <a:ahLst/>
                    <a:cxnLst/>
                    <a:rect l="l" t="t" r="r" b="b"/>
                    <a:pathLst>
                      <a:path w="6920" h="6200" extrusionOk="0">
                        <a:moveTo>
                          <a:pt x="3463" y="497"/>
                        </a:moveTo>
                        <a:cubicBezTo>
                          <a:pt x="4150" y="497"/>
                          <a:pt x="4834" y="773"/>
                          <a:pt x="5337" y="1311"/>
                        </a:cubicBezTo>
                        <a:cubicBezTo>
                          <a:pt x="6919" y="2959"/>
                          <a:pt x="5733" y="5682"/>
                          <a:pt x="3484" y="5682"/>
                        </a:cubicBezTo>
                        <a:cubicBezTo>
                          <a:pt x="3457" y="5682"/>
                          <a:pt x="3430" y="5682"/>
                          <a:pt x="3403" y="5681"/>
                        </a:cubicBezTo>
                        <a:cubicBezTo>
                          <a:pt x="1068" y="5614"/>
                          <a:pt x="0" y="2779"/>
                          <a:pt x="1701" y="1211"/>
                        </a:cubicBezTo>
                        <a:cubicBezTo>
                          <a:pt x="2197" y="731"/>
                          <a:pt x="2831" y="497"/>
                          <a:pt x="3463" y="497"/>
                        </a:cubicBezTo>
                        <a:close/>
                        <a:moveTo>
                          <a:pt x="3488" y="0"/>
                        </a:moveTo>
                        <a:cubicBezTo>
                          <a:pt x="1938" y="0"/>
                          <a:pt x="433" y="1176"/>
                          <a:pt x="367" y="3012"/>
                        </a:cubicBezTo>
                        <a:cubicBezTo>
                          <a:pt x="321" y="4900"/>
                          <a:pt x="1863" y="6199"/>
                          <a:pt x="3492" y="6199"/>
                        </a:cubicBezTo>
                        <a:cubicBezTo>
                          <a:pt x="4224" y="6199"/>
                          <a:pt x="4973" y="5937"/>
                          <a:pt x="5604" y="5347"/>
                        </a:cubicBezTo>
                        <a:cubicBezTo>
                          <a:pt x="6838" y="4180"/>
                          <a:pt x="6872" y="2212"/>
                          <a:pt x="5704" y="978"/>
                        </a:cubicBezTo>
                        <a:cubicBezTo>
                          <a:pt x="5075" y="304"/>
                          <a:pt x="4276" y="0"/>
                          <a:pt x="34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20;p44">
                    <a:extLst>
                      <a:ext uri="{FF2B5EF4-FFF2-40B4-BE49-F238E27FC236}">
                        <a16:creationId xmlns:a16="http://schemas.microsoft.com/office/drawing/2014/main" id="{858D4B6D-1CC6-48AF-8302-CDBA4A656D43}"/>
                      </a:ext>
                    </a:extLst>
                  </p:cNvPr>
                  <p:cNvSpPr/>
                  <p:nvPr/>
                </p:nvSpPr>
                <p:spPr>
                  <a:xfrm>
                    <a:off x="2034251" y="2365736"/>
                    <a:ext cx="186556" cy="168189"/>
                  </a:xfrm>
                  <a:custGeom>
                    <a:avLst/>
                    <a:gdLst/>
                    <a:ahLst/>
                    <a:cxnLst/>
                    <a:rect l="l" t="t" r="r" b="b"/>
                    <a:pathLst>
                      <a:path w="4337" h="3910" extrusionOk="0">
                        <a:moveTo>
                          <a:pt x="2153" y="1"/>
                        </a:moveTo>
                        <a:cubicBezTo>
                          <a:pt x="1675" y="1"/>
                          <a:pt x="1201" y="177"/>
                          <a:pt x="834" y="544"/>
                        </a:cubicBezTo>
                        <a:cubicBezTo>
                          <a:pt x="33" y="1278"/>
                          <a:pt x="0" y="2512"/>
                          <a:pt x="734" y="3313"/>
                        </a:cubicBezTo>
                        <a:cubicBezTo>
                          <a:pt x="1113" y="3709"/>
                          <a:pt x="1635" y="3910"/>
                          <a:pt x="2156" y="3910"/>
                        </a:cubicBezTo>
                        <a:cubicBezTo>
                          <a:pt x="2644" y="3910"/>
                          <a:pt x="3132" y="3734"/>
                          <a:pt x="3503" y="3379"/>
                        </a:cubicBezTo>
                        <a:cubicBezTo>
                          <a:pt x="4303" y="2646"/>
                          <a:pt x="4337" y="1411"/>
                          <a:pt x="3603" y="611"/>
                        </a:cubicBezTo>
                        <a:cubicBezTo>
                          <a:pt x="3202" y="211"/>
                          <a:pt x="2675" y="1"/>
                          <a:pt x="21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21;p44">
                    <a:extLst>
                      <a:ext uri="{FF2B5EF4-FFF2-40B4-BE49-F238E27FC236}">
                        <a16:creationId xmlns:a16="http://schemas.microsoft.com/office/drawing/2014/main" id="{B63AB493-899C-4B3A-A48D-963693F06097}"/>
                      </a:ext>
                    </a:extLst>
                  </p:cNvPr>
                  <p:cNvSpPr/>
                  <p:nvPr/>
                </p:nvSpPr>
                <p:spPr>
                  <a:xfrm>
                    <a:off x="2190659" y="2519693"/>
                    <a:ext cx="157865" cy="162167"/>
                  </a:xfrm>
                  <a:custGeom>
                    <a:avLst/>
                    <a:gdLst/>
                    <a:ahLst/>
                    <a:cxnLst/>
                    <a:rect l="l" t="t" r="r" b="b"/>
                    <a:pathLst>
                      <a:path w="3670" h="3770" extrusionOk="0">
                        <a:moveTo>
                          <a:pt x="901" y="1"/>
                        </a:moveTo>
                        <a:lnTo>
                          <a:pt x="0" y="835"/>
                        </a:lnTo>
                        <a:lnTo>
                          <a:pt x="2769" y="3770"/>
                        </a:lnTo>
                        <a:lnTo>
                          <a:pt x="3669" y="2936"/>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4" name="Google Shape;1822;p44">
                  <a:extLst>
                    <a:ext uri="{FF2B5EF4-FFF2-40B4-BE49-F238E27FC236}">
                      <a16:creationId xmlns:a16="http://schemas.microsoft.com/office/drawing/2014/main" id="{69221EFC-0B8D-43A4-A7DA-01E8AE48AD28}"/>
                    </a:ext>
                  </a:extLst>
                </p:cNvPr>
                <p:cNvSpPr/>
                <p:nvPr/>
              </p:nvSpPr>
              <p:spPr>
                <a:xfrm>
                  <a:off x="2462929" y="2252471"/>
                  <a:ext cx="1386600" cy="478500"/>
                </a:xfrm>
                <a:prstGeom prst="roundRect">
                  <a:avLst>
                    <a:gd name="adj" fmla="val 0"/>
                  </a:avLst>
                </a:prstGeom>
                <a:noFill/>
                <a:ln>
                  <a:noFill/>
                </a:ln>
              </p:spPr>
              <p:txBody>
                <a:bodyPr spcFirstLastPara="1" wrap="square" lIns="91425" tIns="91425" rIns="91425" bIns="91425" anchor="ctr" anchorCtr="0">
                  <a:noAutofit/>
                </a:bodyPr>
                <a:lstStyle/>
                <a:p>
                  <a:pPr marR="0" lvl="0" indent="0" algn="ctr" fontAlgn="auto">
                    <a:lnSpc>
                      <a:spcPct val="100000"/>
                    </a:lnSpc>
                    <a:spcBef>
                      <a:spcPts val="0"/>
                    </a:spcBef>
                    <a:spcAft>
                      <a:spcPts val="0"/>
                    </a:spcAft>
                    <a:buClr>
                      <a:srgbClr val="000000"/>
                    </a:buClr>
                    <a:buSzPts val="1100"/>
                    <a:buFont typeface="Arial"/>
                    <a:buNone/>
                    <a:tabLst/>
                    <a:defRPr/>
                  </a:pPr>
                  <a:r>
                    <a:rPr lang="en" sz="1700" b="1" kern="0" dirty="0">
                      <a:solidFill>
                        <a:srgbClr val="FFFFFF"/>
                      </a:solidFill>
                      <a:latin typeface="Arial Narrow" panose="020B0606020202030204" pitchFamily="34" charset="0"/>
                      <a:sym typeface="Fira Sans Extra Condensed Medium"/>
                    </a:rPr>
                    <a:t>Mejoras indirectas</a:t>
                  </a:r>
                  <a:endParaRPr sz="1700" b="1" kern="0" dirty="0">
                    <a:solidFill>
                      <a:srgbClr val="FFFFFF"/>
                    </a:solidFill>
                    <a:latin typeface="Arial Narrow" panose="020B0606020202030204" pitchFamily="34" charset="0"/>
                    <a:sym typeface="Arial"/>
                  </a:endParaRPr>
                </a:p>
              </p:txBody>
            </p:sp>
          </p:grpSp>
        </p:grpSp>
        <p:grpSp>
          <p:nvGrpSpPr>
            <p:cNvPr id="85" name="Google Shape;1823;p44">
              <a:extLst>
                <a:ext uri="{FF2B5EF4-FFF2-40B4-BE49-F238E27FC236}">
                  <a16:creationId xmlns:a16="http://schemas.microsoft.com/office/drawing/2014/main" id="{0BF5092B-82AA-4DC9-A85C-48C6CE788F26}"/>
                </a:ext>
              </a:extLst>
            </p:cNvPr>
            <p:cNvGrpSpPr/>
            <p:nvPr/>
          </p:nvGrpSpPr>
          <p:grpSpPr>
            <a:xfrm>
              <a:off x="3849529" y="2164383"/>
              <a:ext cx="2299498" cy="566588"/>
              <a:chOff x="3849529" y="2164383"/>
              <a:chExt cx="2299498" cy="566588"/>
            </a:xfrm>
          </p:grpSpPr>
          <p:sp>
            <p:nvSpPr>
              <p:cNvPr id="86" name="Google Shape;1824;p44">
                <a:extLst>
                  <a:ext uri="{FF2B5EF4-FFF2-40B4-BE49-F238E27FC236}">
                    <a16:creationId xmlns:a16="http://schemas.microsoft.com/office/drawing/2014/main" id="{6BAB9CE2-FC41-4E13-A443-3F3FC92BEC4D}"/>
                  </a:ext>
                </a:extLst>
              </p:cNvPr>
              <p:cNvSpPr/>
              <p:nvPr/>
            </p:nvSpPr>
            <p:spPr>
              <a:xfrm>
                <a:off x="4382331" y="2164383"/>
                <a:ext cx="1766696" cy="566588"/>
              </a:xfrm>
              <a:prstGeom prst="roundRect">
                <a:avLst>
                  <a:gd name="adj" fmla="val 0"/>
                </a:avLst>
              </a:prstGeom>
              <a:solidFill>
                <a:srgbClr val="F3F3F3"/>
              </a:solidFill>
              <a:ln>
                <a:noFill/>
              </a:ln>
            </p:spPr>
            <p:txBody>
              <a:bodyPr spcFirstLastPara="1" wrap="square" lIns="182875" tIns="91425" rIns="91425" bIns="91425" anchor="ctr" anchorCtr="0">
                <a:noAutofit/>
              </a:bodyPr>
              <a:lstStyle/>
              <a:p>
                <a:pPr>
                  <a:buClr>
                    <a:srgbClr val="000000"/>
                  </a:buClr>
                  <a:buSzPts val="1100"/>
                </a:pPr>
                <a:r>
                  <a:rPr lang="en" sz="1400" b="1" kern="0" dirty="0">
                    <a:solidFill>
                      <a:schemeClr val="accent4">
                        <a:lumMod val="75000"/>
                      </a:schemeClr>
                    </a:solidFill>
                    <a:latin typeface="Arial Narrow" panose="020B0606020202030204" pitchFamily="34" charset="0"/>
                    <a:sym typeface="Roboto"/>
                  </a:rPr>
                  <a:t>Otros derechos como “mejoras indirectas” (Schauer)</a:t>
                </a:r>
                <a:endParaRPr sz="1400" b="1" kern="0" dirty="0">
                  <a:solidFill>
                    <a:schemeClr val="accent4">
                      <a:lumMod val="75000"/>
                    </a:schemeClr>
                  </a:solidFill>
                  <a:latin typeface="Arial Narrow" panose="020B0606020202030204" pitchFamily="34" charset="0"/>
                  <a:sym typeface="Roboto"/>
                </a:endParaRPr>
              </a:p>
            </p:txBody>
          </p:sp>
          <p:cxnSp>
            <p:nvCxnSpPr>
              <p:cNvPr id="87" name="Google Shape;1825;p44">
                <a:extLst>
                  <a:ext uri="{FF2B5EF4-FFF2-40B4-BE49-F238E27FC236}">
                    <a16:creationId xmlns:a16="http://schemas.microsoft.com/office/drawing/2014/main" id="{2F44FAD3-65EB-4B79-B8B7-57896DE5DBA0}"/>
                  </a:ext>
                </a:extLst>
              </p:cNvPr>
              <p:cNvCxnSpPr>
                <a:cxnSpLocks/>
                <a:stCxn id="94" idx="3"/>
              </p:cNvCxnSpPr>
              <p:nvPr/>
            </p:nvCxnSpPr>
            <p:spPr>
              <a:xfrm>
                <a:off x="3849529" y="2491721"/>
                <a:ext cx="554737" cy="0"/>
              </a:xfrm>
              <a:prstGeom prst="straightConnector1">
                <a:avLst/>
              </a:prstGeom>
              <a:noFill/>
              <a:ln w="19050" cap="flat" cmpd="sng">
                <a:solidFill>
                  <a:srgbClr val="E9D522"/>
                </a:solidFill>
                <a:prstDash val="solid"/>
                <a:round/>
                <a:headEnd type="none" w="med" len="med"/>
                <a:tailEnd type="triangle" w="med" len="med"/>
              </a:ln>
            </p:spPr>
          </p:cxnSp>
        </p:grpSp>
      </p:grpSp>
      <p:grpSp>
        <p:nvGrpSpPr>
          <p:cNvPr id="98" name="Google Shape;10816;p66">
            <a:extLst>
              <a:ext uri="{FF2B5EF4-FFF2-40B4-BE49-F238E27FC236}">
                <a16:creationId xmlns:a16="http://schemas.microsoft.com/office/drawing/2014/main" id="{F1F17219-0AC4-4D10-805E-CA5014D8BCED}"/>
              </a:ext>
            </a:extLst>
          </p:cNvPr>
          <p:cNvGrpSpPr/>
          <p:nvPr/>
        </p:nvGrpSpPr>
        <p:grpSpPr>
          <a:xfrm>
            <a:off x="5924536" y="5329696"/>
            <a:ext cx="337004" cy="338313"/>
            <a:chOff x="-12160675" y="4081850"/>
            <a:chExt cx="352100" cy="353650"/>
          </a:xfrm>
          <a:solidFill>
            <a:srgbClr val="ABCB42"/>
          </a:solidFill>
        </p:grpSpPr>
        <p:sp>
          <p:nvSpPr>
            <p:cNvPr id="99" name="Google Shape;10817;p66">
              <a:extLst>
                <a:ext uri="{FF2B5EF4-FFF2-40B4-BE49-F238E27FC236}">
                  <a16:creationId xmlns:a16="http://schemas.microsoft.com/office/drawing/2014/main" id="{4F0A9F19-975E-4959-9E89-D87AC0C7AA2B}"/>
                </a:ext>
              </a:extLst>
            </p:cNvPr>
            <p:cNvSpPr/>
            <p:nvPr/>
          </p:nvSpPr>
          <p:spPr>
            <a:xfrm>
              <a:off x="-12014950" y="4081850"/>
              <a:ext cx="61450" cy="62275"/>
            </a:xfrm>
            <a:custGeom>
              <a:avLst/>
              <a:gdLst/>
              <a:ahLst/>
              <a:cxnLst/>
              <a:rect l="l" t="t" r="r" b="b"/>
              <a:pathLst>
                <a:path w="2458" h="2491" extrusionOk="0">
                  <a:moveTo>
                    <a:pt x="1198" y="0"/>
                  </a:moveTo>
                  <a:cubicBezTo>
                    <a:pt x="536" y="0"/>
                    <a:pt x="0" y="599"/>
                    <a:pt x="0" y="1260"/>
                  </a:cubicBezTo>
                  <a:cubicBezTo>
                    <a:pt x="0" y="1922"/>
                    <a:pt x="536" y="2489"/>
                    <a:pt x="1198" y="2489"/>
                  </a:cubicBezTo>
                  <a:cubicBezTo>
                    <a:pt x="1216" y="2490"/>
                    <a:pt x="1235" y="2490"/>
                    <a:pt x="1253" y="2490"/>
                  </a:cubicBezTo>
                  <a:cubicBezTo>
                    <a:pt x="1892" y="2490"/>
                    <a:pt x="2458" y="1965"/>
                    <a:pt x="2458" y="1260"/>
                  </a:cubicBezTo>
                  <a:cubicBezTo>
                    <a:pt x="2458" y="599"/>
                    <a:pt x="1922" y="0"/>
                    <a:pt x="119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0818;p66">
              <a:extLst>
                <a:ext uri="{FF2B5EF4-FFF2-40B4-BE49-F238E27FC236}">
                  <a16:creationId xmlns:a16="http://schemas.microsoft.com/office/drawing/2014/main" id="{AD40D4E3-00AF-4196-978C-C28BADEC4221}"/>
                </a:ext>
              </a:extLst>
            </p:cNvPr>
            <p:cNvSpPr/>
            <p:nvPr/>
          </p:nvSpPr>
          <p:spPr>
            <a:xfrm>
              <a:off x="-12077175" y="4352000"/>
              <a:ext cx="186700" cy="83500"/>
            </a:xfrm>
            <a:custGeom>
              <a:avLst/>
              <a:gdLst/>
              <a:ahLst/>
              <a:cxnLst/>
              <a:rect l="l" t="t" r="r" b="b"/>
              <a:pathLst>
                <a:path w="7468" h="3340" extrusionOk="0">
                  <a:moveTo>
                    <a:pt x="1639" y="0"/>
                  </a:moveTo>
                  <a:cubicBezTo>
                    <a:pt x="1166" y="0"/>
                    <a:pt x="820" y="347"/>
                    <a:pt x="820" y="819"/>
                  </a:cubicBezTo>
                  <a:lnTo>
                    <a:pt x="820" y="1670"/>
                  </a:lnTo>
                  <a:cubicBezTo>
                    <a:pt x="347" y="1670"/>
                    <a:pt x="0" y="2048"/>
                    <a:pt x="0" y="2521"/>
                  </a:cubicBezTo>
                  <a:lnTo>
                    <a:pt x="0" y="2899"/>
                  </a:lnTo>
                  <a:cubicBezTo>
                    <a:pt x="0" y="3151"/>
                    <a:pt x="189" y="3340"/>
                    <a:pt x="410" y="3340"/>
                  </a:cubicBezTo>
                  <a:lnTo>
                    <a:pt x="7026" y="3340"/>
                  </a:lnTo>
                  <a:cubicBezTo>
                    <a:pt x="7278" y="3340"/>
                    <a:pt x="7467" y="3151"/>
                    <a:pt x="7467" y="2899"/>
                  </a:cubicBezTo>
                  <a:lnTo>
                    <a:pt x="7467" y="2521"/>
                  </a:lnTo>
                  <a:cubicBezTo>
                    <a:pt x="7467" y="2048"/>
                    <a:pt x="7121" y="1670"/>
                    <a:pt x="6648" y="1670"/>
                  </a:cubicBezTo>
                  <a:lnTo>
                    <a:pt x="6648" y="819"/>
                  </a:lnTo>
                  <a:cubicBezTo>
                    <a:pt x="6616" y="347"/>
                    <a:pt x="6207" y="0"/>
                    <a:pt x="5766"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0819;p66">
              <a:extLst>
                <a:ext uri="{FF2B5EF4-FFF2-40B4-BE49-F238E27FC236}">
                  <a16:creationId xmlns:a16="http://schemas.microsoft.com/office/drawing/2014/main" id="{DD5C171D-625F-4581-9CEF-4DF98B04346A}"/>
                </a:ext>
              </a:extLst>
            </p:cNvPr>
            <p:cNvSpPr/>
            <p:nvPr/>
          </p:nvSpPr>
          <p:spPr>
            <a:xfrm>
              <a:off x="-11911775" y="4186000"/>
              <a:ext cx="103200" cy="101425"/>
            </a:xfrm>
            <a:custGeom>
              <a:avLst/>
              <a:gdLst/>
              <a:ahLst/>
              <a:cxnLst/>
              <a:rect l="l" t="t" r="r" b="b"/>
              <a:pathLst>
                <a:path w="4128" h="4057" extrusionOk="0">
                  <a:moveTo>
                    <a:pt x="2060" y="1"/>
                  </a:moveTo>
                  <a:cubicBezTo>
                    <a:pt x="1914" y="1"/>
                    <a:pt x="1765" y="72"/>
                    <a:pt x="1670" y="213"/>
                  </a:cubicBezTo>
                  <a:lnTo>
                    <a:pt x="1198" y="1190"/>
                  </a:lnTo>
                  <a:lnTo>
                    <a:pt x="221" y="1663"/>
                  </a:lnTo>
                  <a:cubicBezTo>
                    <a:pt x="63" y="1757"/>
                    <a:pt x="0" y="1852"/>
                    <a:pt x="0" y="2009"/>
                  </a:cubicBezTo>
                  <a:cubicBezTo>
                    <a:pt x="0" y="2167"/>
                    <a:pt x="63" y="2324"/>
                    <a:pt x="221" y="2356"/>
                  </a:cubicBezTo>
                  <a:lnTo>
                    <a:pt x="1198" y="2828"/>
                  </a:lnTo>
                  <a:lnTo>
                    <a:pt x="1670" y="3836"/>
                  </a:lnTo>
                  <a:cubicBezTo>
                    <a:pt x="1765" y="3994"/>
                    <a:pt x="1891" y="4057"/>
                    <a:pt x="2048" y="4057"/>
                  </a:cubicBezTo>
                  <a:cubicBezTo>
                    <a:pt x="2206" y="4057"/>
                    <a:pt x="2363" y="3994"/>
                    <a:pt x="2395" y="3836"/>
                  </a:cubicBezTo>
                  <a:lnTo>
                    <a:pt x="2867" y="2828"/>
                  </a:lnTo>
                  <a:lnTo>
                    <a:pt x="3907" y="2356"/>
                  </a:lnTo>
                  <a:cubicBezTo>
                    <a:pt x="4065" y="2293"/>
                    <a:pt x="4128" y="2167"/>
                    <a:pt x="4128" y="2009"/>
                  </a:cubicBezTo>
                  <a:cubicBezTo>
                    <a:pt x="4128" y="1852"/>
                    <a:pt x="4033" y="1757"/>
                    <a:pt x="3939" y="1663"/>
                  </a:cubicBezTo>
                  <a:lnTo>
                    <a:pt x="2899" y="1190"/>
                  </a:lnTo>
                  <a:lnTo>
                    <a:pt x="2426" y="213"/>
                  </a:lnTo>
                  <a:cubicBezTo>
                    <a:pt x="2348" y="72"/>
                    <a:pt x="2206" y="1"/>
                    <a:pt x="206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0820;p66">
              <a:extLst>
                <a:ext uri="{FF2B5EF4-FFF2-40B4-BE49-F238E27FC236}">
                  <a16:creationId xmlns:a16="http://schemas.microsoft.com/office/drawing/2014/main" id="{265A6404-CA72-4AE1-A2DE-EFA18C9BB6B2}"/>
                </a:ext>
              </a:extLst>
            </p:cNvPr>
            <p:cNvSpPr/>
            <p:nvPr/>
          </p:nvSpPr>
          <p:spPr>
            <a:xfrm>
              <a:off x="-12160675" y="4186000"/>
              <a:ext cx="104000" cy="101425"/>
            </a:xfrm>
            <a:custGeom>
              <a:avLst/>
              <a:gdLst/>
              <a:ahLst/>
              <a:cxnLst/>
              <a:rect l="l" t="t" r="r" b="b"/>
              <a:pathLst>
                <a:path w="4160" h="4057" extrusionOk="0">
                  <a:moveTo>
                    <a:pt x="2092" y="1"/>
                  </a:moveTo>
                  <a:cubicBezTo>
                    <a:pt x="1946" y="1"/>
                    <a:pt x="1797" y="72"/>
                    <a:pt x="1702" y="213"/>
                  </a:cubicBezTo>
                  <a:lnTo>
                    <a:pt x="1230" y="1190"/>
                  </a:lnTo>
                  <a:lnTo>
                    <a:pt x="221" y="1663"/>
                  </a:lnTo>
                  <a:cubicBezTo>
                    <a:pt x="64" y="1757"/>
                    <a:pt x="1" y="1852"/>
                    <a:pt x="1" y="2009"/>
                  </a:cubicBezTo>
                  <a:cubicBezTo>
                    <a:pt x="1" y="2167"/>
                    <a:pt x="64" y="2324"/>
                    <a:pt x="221" y="2387"/>
                  </a:cubicBezTo>
                  <a:lnTo>
                    <a:pt x="1230" y="2860"/>
                  </a:lnTo>
                  <a:lnTo>
                    <a:pt x="1702" y="3836"/>
                  </a:lnTo>
                  <a:cubicBezTo>
                    <a:pt x="1797" y="3994"/>
                    <a:pt x="1923" y="4057"/>
                    <a:pt x="2080" y="4057"/>
                  </a:cubicBezTo>
                  <a:cubicBezTo>
                    <a:pt x="2238" y="4057"/>
                    <a:pt x="2395" y="3994"/>
                    <a:pt x="2427" y="3836"/>
                  </a:cubicBezTo>
                  <a:lnTo>
                    <a:pt x="2899" y="2860"/>
                  </a:lnTo>
                  <a:lnTo>
                    <a:pt x="3876" y="2387"/>
                  </a:lnTo>
                  <a:cubicBezTo>
                    <a:pt x="4034" y="2324"/>
                    <a:pt x="4160" y="2167"/>
                    <a:pt x="4160" y="2009"/>
                  </a:cubicBezTo>
                  <a:cubicBezTo>
                    <a:pt x="4160" y="1852"/>
                    <a:pt x="4065" y="1694"/>
                    <a:pt x="3939" y="1663"/>
                  </a:cubicBezTo>
                  <a:lnTo>
                    <a:pt x="2931" y="1190"/>
                  </a:lnTo>
                  <a:lnTo>
                    <a:pt x="2458" y="213"/>
                  </a:lnTo>
                  <a:cubicBezTo>
                    <a:pt x="2380" y="72"/>
                    <a:pt x="2238" y="1"/>
                    <a:pt x="20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821;p66">
              <a:extLst>
                <a:ext uri="{FF2B5EF4-FFF2-40B4-BE49-F238E27FC236}">
                  <a16:creationId xmlns:a16="http://schemas.microsoft.com/office/drawing/2014/main" id="{C9A97DA6-14E0-4AB8-981E-8E87C3FC0246}"/>
                </a:ext>
              </a:extLst>
            </p:cNvPr>
            <p:cNvSpPr/>
            <p:nvPr/>
          </p:nvSpPr>
          <p:spPr>
            <a:xfrm>
              <a:off x="-12049600" y="4144075"/>
              <a:ext cx="127600" cy="67750"/>
            </a:xfrm>
            <a:custGeom>
              <a:avLst/>
              <a:gdLst/>
              <a:ahLst/>
              <a:cxnLst/>
              <a:rect l="l" t="t" r="r" b="b"/>
              <a:pathLst>
                <a:path w="5104" h="2710" extrusionOk="0">
                  <a:moveTo>
                    <a:pt x="851" y="0"/>
                  </a:moveTo>
                  <a:cubicBezTo>
                    <a:pt x="819" y="32"/>
                    <a:pt x="662" y="63"/>
                    <a:pt x="599" y="189"/>
                  </a:cubicBezTo>
                  <a:cubicBezTo>
                    <a:pt x="63" y="945"/>
                    <a:pt x="0" y="1890"/>
                    <a:pt x="347" y="2710"/>
                  </a:cubicBezTo>
                  <a:lnTo>
                    <a:pt x="2394" y="1670"/>
                  </a:lnTo>
                  <a:cubicBezTo>
                    <a:pt x="2426" y="1638"/>
                    <a:pt x="2521" y="1638"/>
                    <a:pt x="2552" y="1638"/>
                  </a:cubicBezTo>
                  <a:cubicBezTo>
                    <a:pt x="2647" y="1638"/>
                    <a:pt x="2678" y="1638"/>
                    <a:pt x="2710" y="1670"/>
                  </a:cubicBezTo>
                  <a:lnTo>
                    <a:pt x="4757" y="2710"/>
                  </a:lnTo>
                  <a:cubicBezTo>
                    <a:pt x="5104" y="1890"/>
                    <a:pt x="5041" y="945"/>
                    <a:pt x="4537" y="189"/>
                  </a:cubicBezTo>
                  <a:cubicBezTo>
                    <a:pt x="4442" y="63"/>
                    <a:pt x="4316" y="0"/>
                    <a:pt x="415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822;p66">
              <a:extLst>
                <a:ext uri="{FF2B5EF4-FFF2-40B4-BE49-F238E27FC236}">
                  <a16:creationId xmlns:a16="http://schemas.microsoft.com/office/drawing/2014/main" id="{C4838C77-3484-4468-AA9A-06A851583832}"/>
                </a:ext>
              </a:extLst>
            </p:cNvPr>
            <p:cNvSpPr/>
            <p:nvPr/>
          </p:nvSpPr>
          <p:spPr>
            <a:xfrm>
              <a:off x="-12033850" y="4212600"/>
              <a:ext cx="99250" cy="118150"/>
            </a:xfrm>
            <a:custGeom>
              <a:avLst/>
              <a:gdLst/>
              <a:ahLst/>
              <a:cxnLst/>
              <a:rect l="l" t="t" r="r" b="b"/>
              <a:pathLst>
                <a:path w="3970" h="4726" extrusionOk="0">
                  <a:moveTo>
                    <a:pt x="1575" y="0"/>
                  </a:moveTo>
                  <a:lnTo>
                    <a:pt x="0" y="788"/>
                  </a:lnTo>
                  <a:lnTo>
                    <a:pt x="662" y="4726"/>
                  </a:lnTo>
                  <a:lnTo>
                    <a:pt x="3308" y="4726"/>
                  </a:lnTo>
                  <a:lnTo>
                    <a:pt x="3970" y="788"/>
                  </a:lnTo>
                  <a:lnTo>
                    <a:pt x="2395" y="0"/>
                  </a:lnTo>
                  <a:lnTo>
                    <a:pt x="2395" y="1827"/>
                  </a:lnTo>
                  <a:cubicBezTo>
                    <a:pt x="2395" y="2048"/>
                    <a:pt x="2206" y="2268"/>
                    <a:pt x="1954" y="2268"/>
                  </a:cubicBezTo>
                  <a:cubicBezTo>
                    <a:pt x="1733" y="2268"/>
                    <a:pt x="1575" y="2048"/>
                    <a:pt x="1575" y="1827"/>
                  </a:cubicBezTo>
                  <a:lnTo>
                    <a:pt x="1575"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 name="Google Shape;11504;p68">
            <a:extLst>
              <a:ext uri="{FF2B5EF4-FFF2-40B4-BE49-F238E27FC236}">
                <a16:creationId xmlns:a16="http://schemas.microsoft.com/office/drawing/2014/main" id="{C136E221-B592-428F-8FD1-8A780FECDFAA}"/>
              </a:ext>
            </a:extLst>
          </p:cNvPr>
          <p:cNvGrpSpPr/>
          <p:nvPr/>
        </p:nvGrpSpPr>
        <p:grpSpPr>
          <a:xfrm>
            <a:off x="6442388" y="5982711"/>
            <a:ext cx="288430" cy="320014"/>
            <a:chOff x="-2312225" y="3238300"/>
            <a:chExt cx="274125" cy="293025"/>
          </a:xfrm>
          <a:solidFill>
            <a:srgbClr val="E9D522"/>
          </a:solidFill>
        </p:grpSpPr>
        <p:sp>
          <p:nvSpPr>
            <p:cNvPr id="106" name="Google Shape;11505;p68">
              <a:extLst>
                <a:ext uri="{FF2B5EF4-FFF2-40B4-BE49-F238E27FC236}">
                  <a16:creationId xmlns:a16="http://schemas.microsoft.com/office/drawing/2014/main" id="{6E8409F4-A8A4-4B43-8F49-A6F0D88586FB}"/>
                </a:ext>
              </a:extLst>
            </p:cNvPr>
            <p:cNvSpPr/>
            <p:nvPr/>
          </p:nvSpPr>
          <p:spPr>
            <a:xfrm>
              <a:off x="-2241325" y="3289500"/>
              <a:ext cx="203225" cy="241825"/>
            </a:xfrm>
            <a:custGeom>
              <a:avLst/>
              <a:gdLst/>
              <a:ahLst/>
              <a:cxnLst/>
              <a:rect l="l" t="t" r="r" b="b"/>
              <a:pathLst>
                <a:path w="8129" h="9673" extrusionOk="0">
                  <a:moveTo>
                    <a:pt x="2458" y="0"/>
                  </a:moveTo>
                  <a:cubicBezTo>
                    <a:pt x="2174" y="0"/>
                    <a:pt x="1954" y="221"/>
                    <a:pt x="1954" y="504"/>
                  </a:cubicBezTo>
                  <a:lnTo>
                    <a:pt x="1954" y="2836"/>
                  </a:lnTo>
                  <a:lnTo>
                    <a:pt x="1954" y="5167"/>
                  </a:lnTo>
                  <a:lnTo>
                    <a:pt x="914" y="4128"/>
                  </a:lnTo>
                  <a:cubicBezTo>
                    <a:pt x="820" y="4033"/>
                    <a:pt x="693" y="3986"/>
                    <a:pt x="567" y="3986"/>
                  </a:cubicBezTo>
                  <a:cubicBezTo>
                    <a:pt x="441" y="3986"/>
                    <a:pt x="315" y="4033"/>
                    <a:pt x="221" y="4128"/>
                  </a:cubicBezTo>
                  <a:cubicBezTo>
                    <a:pt x="0" y="4317"/>
                    <a:pt x="0" y="4632"/>
                    <a:pt x="221" y="4852"/>
                  </a:cubicBezTo>
                  <a:lnTo>
                    <a:pt x="2678" y="7310"/>
                  </a:lnTo>
                  <a:lnTo>
                    <a:pt x="2678" y="8664"/>
                  </a:lnTo>
                  <a:cubicBezTo>
                    <a:pt x="2678" y="9200"/>
                    <a:pt x="3151" y="9672"/>
                    <a:pt x="3718" y="9672"/>
                  </a:cubicBezTo>
                  <a:lnTo>
                    <a:pt x="6459" y="9672"/>
                  </a:lnTo>
                  <a:cubicBezTo>
                    <a:pt x="7026" y="9672"/>
                    <a:pt x="7499" y="9200"/>
                    <a:pt x="7499" y="8664"/>
                  </a:cubicBezTo>
                  <a:lnTo>
                    <a:pt x="7499" y="8066"/>
                  </a:lnTo>
                  <a:cubicBezTo>
                    <a:pt x="7688" y="7656"/>
                    <a:pt x="7845" y="7278"/>
                    <a:pt x="7940" y="6837"/>
                  </a:cubicBezTo>
                  <a:cubicBezTo>
                    <a:pt x="8034" y="6396"/>
                    <a:pt x="8129" y="5986"/>
                    <a:pt x="8129" y="5514"/>
                  </a:cubicBezTo>
                  <a:lnTo>
                    <a:pt x="8129" y="3308"/>
                  </a:lnTo>
                  <a:cubicBezTo>
                    <a:pt x="8129" y="3025"/>
                    <a:pt x="7877" y="2773"/>
                    <a:pt x="7625" y="2773"/>
                  </a:cubicBezTo>
                  <a:cubicBezTo>
                    <a:pt x="7341" y="2773"/>
                    <a:pt x="7089" y="3025"/>
                    <a:pt x="7089" y="3308"/>
                  </a:cubicBezTo>
                  <a:lnTo>
                    <a:pt x="7089" y="3812"/>
                  </a:lnTo>
                  <a:cubicBezTo>
                    <a:pt x="7089" y="4002"/>
                    <a:pt x="6931" y="4159"/>
                    <a:pt x="6742" y="4159"/>
                  </a:cubicBezTo>
                  <a:cubicBezTo>
                    <a:pt x="6553" y="4159"/>
                    <a:pt x="6396" y="4002"/>
                    <a:pt x="6396" y="3812"/>
                  </a:cubicBezTo>
                  <a:lnTo>
                    <a:pt x="6396" y="2615"/>
                  </a:lnTo>
                  <a:cubicBezTo>
                    <a:pt x="6396" y="2363"/>
                    <a:pt x="6144" y="2111"/>
                    <a:pt x="5892" y="2111"/>
                  </a:cubicBezTo>
                  <a:cubicBezTo>
                    <a:pt x="5608" y="2111"/>
                    <a:pt x="5356" y="2363"/>
                    <a:pt x="5356" y="2615"/>
                  </a:cubicBezTo>
                  <a:cubicBezTo>
                    <a:pt x="5357" y="2615"/>
                    <a:pt x="5358" y="2615"/>
                    <a:pt x="5359" y="2615"/>
                  </a:cubicBezTo>
                  <a:cubicBezTo>
                    <a:pt x="5418" y="2615"/>
                    <a:pt x="5419" y="3769"/>
                    <a:pt x="5419" y="3781"/>
                  </a:cubicBezTo>
                  <a:lnTo>
                    <a:pt x="5419" y="3781"/>
                  </a:lnTo>
                  <a:cubicBezTo>
                    <a:pt x="5419" y="3970"/>
                    <a:pt x="5262" y="4128"/>
                    <a:pt x="5041" y="4128"/>
                  </a:cubicBezTo>
                  <a:cubicBezTo>
                    <a:pt x="4852" y="4128"/>
                    <a:pt x="4695" y="3970"/>
                    <a:pt x="4695" y="3781"/>
                  </a:cubicBezTo>
                  <a:lnTo>
                    <a:pt x="4695" y="2584"/>
                  </a:lnTo>
                  <a:cubicBezTo>
                    <a:pt x="4695" y="2332"/>
                    <a:pt x="4474" y="2080"/>
                    <a:pt x="4191" y="2080"/>
                  </a:cubicBezTo>
                  <a:cubicBezTo>
                    <a:pt x="3907" y="2080"/>
                    <a:pt x="3686" y="2332"/>
                    <a:pt x="3686" y="2584"/>
                  </a:cubicBezTo>
                  <a:lnTo>
                    <a:pt x="3686" y="3781"/>
                  </a:lnTo>
                  <a:cubicBezTo>
                    <a:pt x="3686" y="3970"/>
                    <a:pt x="3529" y="4128"/>
                    <a:pt x="3308" y="4128"/>
                  </a:cubicBezTo>
                  <a:cubicBezTo>
                    <a:pt x="3119" y="4128"/>
                    <a:pt x="2962" y="3970"/>
                    <a:pt x="2962" y="3781"/>
                  </a:cubicBezTo>
                  <a:lnTo>
                    <a:pt x="2962" y="504"/>
                  </a:lnTo>
                  <a:cubicBezTo>
                    <a:pt x="2962" y="221"/>
                    <a:pt x="2741" y="0"/>
                    <a:pt x="245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1506;p68">
              <a:extLst>
                <a:ext uri="{FF2B5EF4-FFF2-40B4-BE49-F238E27FC236}">
                  <a16:creationId xmlns:a16="http://schemas.microsoft.com/office/drawing/2014/main" id="{F9BD2A40-0C63-4D3B-BDF9-7BA1900558AC}"/>
                </a:ext>
              </a:extLst>
            </p:cNvPr>
            <p:cNvSpPr/>
            <p:nvPr/>
          </p:nvSpPr>
          <p:spPr>
            <a:xfrm>
              <a:off x="-2312225" y="3238300"/>
              <a:ext cx="241825" cy="241050"/>
            </a:xfrm>
            <a:custGeom>
              <a:avLst/>
              <a:gdLst/>
              <a:ahLst/>
              <a:cxnLst/>
              <a:rect l="l" t="t" r="r" b="b"/>
              <a:pathLst>
                <a:path w="9673" h="9642" extrusionOk="0">
                  <a:moveTo>
                    <a:pt x="379" y="1"/>
                  </a:moveTo>
                  <a:cubicBezTo>
                    <a:pt x="158" y="1"/>
                    <a:pt x="1" y="158"/>
                    <a:pt x="1" y="347"/>
                  </a:cubicBezTo>
                  <a:lnTo>
                    <a:pt x="1" y="1733"/>
                  </a:lnTo>
                  <a:cubicBezTo>
                    <a:pt x="1" y="1922"/>
                    <a:pt x="158" y="2080"/>
                    <a:pt x="379" y="2080"/>
                  </a:cubicBezTo>
                  <a:lnTo>
                    <a:pt x="726" y="2080"/>
                  </a:lnTo>
                  <a:lnTo>
                    <a:pt x="726" y="7562"/>
                  </a:lnTo>
                  <a:lnTo>
                    <a:pt x="379" y="7562"/>
                  </a:lnTo>
                  <a:cubicBezTo>
                    <a:pt x="158" y="7562"/>
                    <a:pt x="1" y="7719"/>
                    <a:pt x="1" y="7908"/>
                  </a:cubicBezTo>
                  <a:lnTo>
                    <a:pt x="1" y="9294"/>
                  </a:lnTo>
                  <a:cubicBezTo>
                    <a:pt x="1" y="9484"/>
                    <a:pt x="158" y="9641"/>
                    <a:pt x="379" y="9641"/>
                  </a:cubicBezTo>
                  <a:lnTo>
                    <a:pt x="1734" y="9641"/>
                  </a:lnTo>
                  <a:cubicBezTo>
                    <a:pt x="1954" y="9641"/>
                    <a:pt x="2112" y="9484"/>
                    <a:pt x="2112" y="9294"/>
                  </a:cubicBezTo>
                  <a:lnTo>
                    <a:pt x="2112" y="8916"/>
                  </a:lnTo>
                  <a:lnTo>
                    <a:pt x="4160" y="8916"/>
                  </a:lnTo>
                  <a:lnTo>
                    <a:pt x="3435" y="8223"/>
                  </a:lnTo>
                  <a:lnTo>
                    <a:pt x="2112" y="8223"/>
                  </a:lnTo>
                  <a:lnTo>
                    <a:pt x="2112" y="7877"/>
                  </a:lnTo>
                  <a:cubicBezTo>
                    <a:pt x="2112" y="7688"/>
                    <a:pt x="1954" y="7530"/>
                    <a:pt x="1734" y="7530"/>
                  </a:cubicBezTo>
                  <a:lnTo>
                    <a:pt x="1387" y="7530"/>
                  </a:lnTo>
                  <a:lnTo>
                    <a:pt x="1387" y="2080"/>
                  </a:lnTo>
                  <a:lnTo>
                    <a:pt x="1734" y="2080"/>
                  </a:lnTo>
                  <a:cubicBezTo>
                    <a:pt x="1954" y="2080"/>
                    <a:pt x="2112" y="1922"/>
                    <a:pt x="2112" y="1733"/>
                  </a:cubicBezTo>
                  <a:lnTo>
                    <a:pt x="2112" y="1387"/>
                  </a:lnTo>
                  <a:lnTo>
                    <a:pt x="7562" y="1387"/>
                  </a:lnTo>
                  <a:lnTo>
                    <a:pt x="7562" y="1733"/>
                  </a:lnTo>
                  <a:cubicBezTo>
                    <a:pt x="7562" y="1922"/>
                    <a:pt x="7720" y="2080"/>
                    <a:pt x="7940" y="2080"/>
                  </a:cubicBezTo>
                  <a:lnTo>
                    <a:pt x="8287" y="2080"/>
                  </a:lnTo>
                  <a:lnTo>
                    <a:pt x="8287" y="3592"/>
                  </a:lnTo>
                  <a:cubicBezTo>
                    <a:pt x="8444" y="3498"/>
                    <a:pt x="8602" y="3466"/>
                    <a:pt x="8791" y="3466"/>
                  </a:cubicBezTo>
                  <a:cubicBezTo>
                    <a:pt x="8885" y="3466"/>
                    <a:pt x="8917" y="3466"/>
                    <a:pt x="8948" y="3498"/>
                  </a:cubicBezTo>
                  <a:lnTo>
                    <a:pt x="8948" y="2080"/>
                  </a:lnTo>
                  <a:lnTo>
                    <a:pt x="9326" y="2080"/>
                  </a:lnTo>
                  <a:cubicBezTo>
                    <a:pt x="9515" y="2080"/>
                    <a:pt x="9673" y="1922"/>
                    <a:pt x="9673" y="1733"/>
                  </a:cubicBezTo>
                  <a:lnTo>
                    <a:pt x="9673" y="347"/>
                  </a:lnTo>
                  <a:cubicBezTo>
                    <a:pt x="9673" y="158"/>
                    <a:pt x="9515" y="1"/>
                    <a:pt x="9326" y="1"/>
                  </a:cubicBezTo>
                  <a:lnTo>
                    <a:pt x="7940" y="1"/>
                  </a:lnTo>
                  <a:cubicBezTo>
                    <a:pt x="7751" y="1"/>
                    <a:pt x="7562" y="158"/>
                    <a:pt x="7562" y="347"/>
                  </a:cubicBezTo>
                  <a:lnTo>
                    <a:pt x="7562" y="694"/>
                  </a:lnTo>
                  <a:lnTo>
                    <a:pt x="2112" y="694"/>
                  </a:lnTo>
                  <a:lnTo>
                    <a:pt x="2112" y="347"/>
                  </a:lnTo>
                  <a:cubicBezTo>
                    <a:pt x="2112" y="158"/>
                    <a:pt x="1954"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62931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grpSp>
        <p:nvGrpSpPr>
          <p:cNvPr id="2" name="Grupo 1">
            <a:extLst>
              <a:ext uri="{FF2B5EF4-FFF2-40B4-BE49-F238E27FC236}">
                <a16:creationId xmlns:a16="http://schemas.microsoft.com/office/drawing/2014/main" id="{8495B41A-A192-43EC-B67A-CD6D2791CB05}"/>
              </a:ext>
            </a:extLst>
          </p:cNvPr>
          <p:cNvGrpSpPr/>
          <p:nvPr/>
        </p:nvGrpSpPr>
        <p:grpSpPr>
          <a:xfrm>
            <a:off x="1269566" y="1388721"/>
            <a:ext cx="9371981" cy="4825647"/>
            <a:chOff x="351534" y="403300"/>
            <a:chExt cx="8862249" cy="4273997"/>
          </a:xfrm>
        </p:grpSpPr>
        <p:sp>
          <p:nvSpPr>
            <p:cNvPr id="5" name="Google Shape;1370;p38">
              <a:extLst>
                <a:ext uri="{FF2B5EF4-FFF2-40B4-BE49-F238E27FC236}">
                  <a16:creationId xmlns:a16="http://schemas.microsoft.com/office/drawing/2014/main" id="{A285B039-BD0C-4D2F-877F-5AEF092026ED}"/>
                </a:ext>
              </a:extLst>
            </p:cNvPr>
            <p:cNvSpPr/>
            <p:nvPr/>
          </p:nvSpPr>
          <p:spPr>
            <a:xfrm>
              <a:off x="2578201" y="1206468"/>
              <a:ext cx="947698" cy="932538"/>
            </a:xfrm>
            <a:custGeom>
              <a:avLst/>
              <a:gdLst/>
              <a:ahLst/>
              <a:cxnLst/>
              <a:rect l="l" t="t" r="r" b="b"/>
              <a:pathLst>
                <a:path w="54947" h="54068" extrusionOk="0">
                  <a:moveTo>
                    <a:pt x="27473" y="0"/>
                  </a:moveTo>
                  <a:cubicBezTo>
                    <a:pt x="26320" y="0"/>
                    <a:pt x="25168" y="440"/>
                    <a:pt x="24289" y="1318"/>
                  </a:cubicBezTo>
                  <a:lnTo>
                    <a:pt x="1757" y="23850"/>
                  </a:lnTo>
                  <a:cubicBezTo>
                    <a:pt x="0" y="25607"/>
                    <a:pt x="0" y="28462"/>
                    <a:pt x="1757" y="30219"/>
                  </a:cubicBezTo>
                  <a:lnTo>
                    <a:pt x="24289" y="52750"/>
                  </a:lnTo>
                  <a:cubicBezTo>
                    <a:pt x="25168" y="53629"/>
                    <a:pt x="26320" y="54068"/>
                    <a:pt x="27473" y="54068"/>
                  </a:cubicBezTo>
                  <a:cubicBezTo>
                    <a:pt x="28626" y="54068"/>
                    <a:pt x="29779" y="53629"/>
                    <a:pt x="30658" y="52750"/>
                  </a:cubicBezTo>
                  <a:lnTo>
                    <a:pt x="53189" y="30219"/>
                  </a:lnTo>
                  <a:cubicBezTo>
                    <a:pt x="54946" y="28462"/>
                    <a:pt x="54946" y="25607"/>
                    <a:pt x="53189" y="23850"/>
                  </a:cubicBezTo>
                  <a:lnTo>
                    <a:pt x="30658" y="1318"/>
                  </a:lnTo>
                  <a:cubicBezTo>
                    <a:pt x="29779" y="440"/>
                    <a:pt x="28626" y="0"/>
                    <a:pt x="27473" y="0"/>
                  </a:cubicBezTo>
                  <a:close/>
                </a:path>
              </a:pathLst>
            </a:custGeom>
            <a:solidFill>
              <a:srgbClr val="F3F3F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1371;p38">
              <a:extLst>
                <a:ext uri="{FF2B5EF4-FFF2-40B4-BE49-F238E27FC236}">
                  <a16:creationId xmlns:a16="http://schemas.microsoft.com/office/drawing/2014/main" id="{27FB598A-2E38-46AC-A2C8-A7347A69EF5A}"/>
                </a:ext>
              </a:extLst>
            </p:cNvPr>
            <p:cNvSpPr txBox="1">
              <a:spLocks/>
            </p:cNvSpPr>
            <p:nvPr/>
          </p:nvSpPr>
          <p:spPr>
            <a:xfrm>
              <a:off x="710275" y="403300"/>
              <a:ext cx="772350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Medium"/>
                <a:buNone/>
                <a:tabLst/>
                <a:defRPr/>
              </a:pPr>
              <a:r>
                <a:rPr kumimoji="0" lang="es-MX" sz="2400" b="1" i="0" u="none" strike="noStrike" kern="0" cap="none" spc="0" normalizeH="0" baseline="0" noProof="0" dirty="0">
                  <a:ln>
                    <a:noFill/>
                  </a:ln>
                  <a:solidFill>
                    <a:srgbClr val="7030A0"/>
                  </a:solidFill>
                  <a:effectLst/>
                  <a:uLnTx/>
                  <a:uFillTx/>
                  <a:latin typeface="Arial Narrow" panose="020B0606020202030204" pitchFamily="34" charset="0"/>
                  <a:sym typeface="Fira Sans Extra Condensed Medium"/>
                </a:rPr>
                <a:t>Estado constitucional de derecho limitado por:</a:t>
              </a:r>
            </a:p>
          </p:txBody>
        </p:sp>
        <p:sp>
          <p:nvSpPr>
            <p:cNvPr id="7" name="Google Shape;1372;p38">
              <a:extLst>
                <a:ext uri="{FF2B5EF4-FFF2-40B4-BE49-F238E27FC236}">
                  <a16:creationId xmlns:a16="http://schemas.microsoft.com/office/drawing/2014/main" id="{30F9E9D9-EBAF-419A-BC1B-B122030E6948}"/>
                </a:ext>
              </a:extLst>
            </p:cNvPr>
            <p:cNvSpPr/>
            <p:nvPr/>
          </p:nvSpPr>
          <p:spPr>
            <a:xfrm>
              <a:off x="5646309" y="1235245"/>
              <a:ext cx="19" cy="338419"/>
            </a:xfrm>
            <a:custGeom>
              <a:avLst/>
              <a:gdLst/>
              <a:ahLst/>
              <a:cxnLst/>
              <a:rect l="l" t="t" r="r" b="b"/>
              <a:pathLst>
                <a:path w="1" h="18025" fill="none" extrusionOk="0">
                  <a:moveTo>
                    <a:pt x="0" y="1"/>
                  </a:moveTo>
                  <a:lnTo>
                    <a:pt x="0" y="18025"/>
                  </a:lnTo>
                </a:path>
              </a:pathLst>
            </a:custGeom>
            <a:noFill/>
            <a:ln w="11925" cap="flat" cmpd="sng">
              <a:solidFill>
                <a:srgbClr val="FFFFFF"/>
              </a:solidFill>
              <a:prstDash val="solid"/>
              <a:miter lim="28074"/>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9" name="Google Shape;1373;p38">
              <a:extLst>
                <a:ext uri="{FF2B5EF4-FFF2-40B4-BE49-F238E27FC236}">
                  <a16:creationId xmlns:a16="http://schemas.microsoft.com/office/drawing/2014/main" id="{516FD04B-0301-4898-B0CC-37AA6CC313EA}"/>
                </a:ext>
              </a:extLst>
            </p:cNvPr>
            <p:cNvGrpSpPr/>
            <p:nvPr/>
          </p:nvGrpSpPr>
          <p:grpSpPr>
            <a:xfrm>
              <a:off x="2370676" y="1816068"/>
              <a:ext cx="6325256" cy="932538"/>
              <a:chOff x="2370676" y="1816068"/>
              <a:chExt cx="6325256" cy="932538"/>
            </a:xfrm>
          </p:grpSpPr>
          <p:sp>
            <p:nvSpPr>
              <p:cNvPr id="10" name="Google Shape;1374;p38">
                <a:extLst>
                  <a:ext uri="{FF2B5EF4-FFF2-40B4-BE49-F238E27FC236}">
                    <a16:creationId xmlns:a16="http://schemas.microsoft.com/office/drawing/2014/main" id="{AF0BE24D-B4D5-44D5-A987-4E79A4B01AEA}"/>
                  </a:ext>
                </a:extLst>
              </p:cNvPr>
              <p:cNvSpPr/>
              <p:nvPr/>
            </p:nvSpPr>
            <p:spPr>
              <a:xfrm>
                <a:off x="2370676" y="2588823"/>
                <a:ext cx="1235519" cy="9876"/>
              </a:xfrm>
              <a:custGeom>
                <a:avLst/>
                <a:gdLst/>
                <a:ahLst/>
                <a:cxnLst/>
                <a:rect l="l" t="t" r="r" b="b"/>
                <a:pathLst>
                  <a:path w="64653" h="572" extrusionOk="0">
                    <a:moveTo>
                      <a:pt x="0" y="1"/>
                    </a:moveTo>
                    <a:lnTo>
                      <a:pt x="0" y="571"/>
                    </a:lnTo>
                    <a:lnTo>
                      <a:pt x="64653" y="571"/>
                    </a:lnTo>
                    <a:lnTo>
                      <a:pt x="64653" y="1"/>
                    </a:lnTo>
                    <a:close/>
                  </a:path>
                </a:pathLst>
              </a:custGeom>
              <a:solidFill>
                <a:srgbClr val="606060"/>
              </a:solidFill>
              <a:ln w="9525" cap="flat" cmpd="sng">
                <a:solidFill>
                  <a:srgbClr val="5C794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375;p38">
                <a:extLst>
                  <a:ext uri="{FF2B5EF4-FFF2-40B4-BE49-F238E27FC236}">
                    <a16:creationId xmlns:a16="http://schemas.microsoft.com/office/drawing/2014/main" id="{4E087B42-81E1-46D4-9352-E2409EC8A740}"/>
                  </a:ext>
                </a:extLst>
              </p:cNvPr>
              <p:cNvSpPr/>
              <p:nvPr/>
            </p:nvSpPr>
            <p:spPr>
              <a:xfrm>
                <a:off x="3244951" y="1816068"/>
                <a:ext cx="947698" cy="932538"/>
              </a:xfrm>
              <a:custGeom>
                <a:avLst/>
                <a:gdLst/>
                <a:ahLst/>
                <a:cxnLst/>
                <a:rect l="l" t="t" r="r" b="b"/>
                <a:pathLst>
                  <a:path w="54947" h="54068" extrusionOk="0">
                    <a:moveTo>
                      <a:pt x="27473" y="0"/>
                    </a:moveTo>
                    <a:cubicBezTo>
                      <a:pt x="26320" y="0"/>
                      <a:pt x="25168" y="440"/>
                      <a:pt x="24289" y="1318"/>
                    </a:cubicBezTo>
                    <a:lnTo>
                      <a:pt x="1757" y="23850"/>
                    </a:lnTo>
                    <a:cubicBezTo>
                      <a:pt x="0" y="25607"/>
                      <a:pt x="0" y="28462"/>
                      <a:pt x="1757" y="30219"/>
                    </a:cubicBezTo>
                    <a:lnTo>
                      <a:pt x="24289" y="52750"/>
                    </a:lnTo>
                    <a:cubicBezTo>
                      <a:pt x="25168" y="53629"/>
                      <a:pt x="26320" y="54068"/>
                      <a:pt x="27473" y="54068"/>
                    </a:cubicBezTo>
                    <a:cubicBezTo>
                      <a:pt x="28626" y="54068"/>
                      <a:pt x="29779" y="53629"/>
                      <a:pt x="30658" y="52750"/>
                    </a:cubicBezTo>
                    <a:lnTo>
                      <a:pt x="53189" y="30219"/>
                    </a:lnTo>
                    <a:cubicBezTo>
                      <a:pt x="54946" y="28462"/>
                      <a:pt x="54946" y="25607"/>
                      <a:pt x="53189" y="23850"/>
                    </a:cubicBezTo>
                    <a:lnTo>
                      <a:pt x="30658" y="1318"/>
                    </a:lnTo>
                    <a:cubicBezTo>
                      <a:pt x="29779" y="440"/>
                      <a:pt x="28626" y="0"/>
                      <a:pt x="27473" y="0"/>
                    </a:cubicBezTo>
                    <a:close/>
                  </a:path>
                </a:pathLst>
              </a:custGeom>
              <a:solidFill>
                <a:srgbClr val="5C7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Google Shape;1376;p38">
                <a:extLst>
                  <a:ext uri="{FF2B5EF4-FFF2-40B4-BE49-F238E27FC236}">
                    <a16:creationId xmlns:a16="http://schemas.microsoft.com/office/drawing/2014/main" id="{8A992AB0-AEF4-486B-8199-AEFBC86A6B93}"/>
                  </a:ext>
                </a:extLst>
              </p:cNvPr>
              <p:cNvGrpSpPr/>
              <p:nvPr/>
            </p:nvGrpSpPr>
            <p:grpSpPr>
              <a:xfrm>
                <a:off x="4920691" y="1888824"/>
                <a:ext cx="3775240" cy="590100"/>
                <a:chOff x="4920691" y="1897303"/>
                <a:chExt cx="3775240" cy="590100"/>
              </a:xfrm>
            </p:grpSpPr>
            <p:sp>
              <p:nvSpPr>
                <p:cNvPr id="23" name="Google Shape;1377;p38">
                  <a:extLst>
                    <a:ext uri="{FF2B5EF4-FFF2-40B4-BE49-F238E27FC236}">
                      <a16:creationId xmlns:a16="http://schemas.microsoft.com/office/drawing/2014/main" id="{B90A4486-8602-4F7E-92F2-A6C6C66125D5}"/>
                    </a:ext>
                  </a:extLst>
                </p:cNvPr>
                <p:cNvSpPr/>
                <p:nvPr/>
              </p:nvSpPr>
              <p:spPr>
                <a:xfrm>
                  <a:off x="4920691" y="1992403"/>
                  <a:ext cx="1324200" cy="399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b="1" kern="0" dirty="0">
                      <a:solidFill>
                        <a:srgbClr val="5C7943"/>
                      </a:solidFill>
                      <a:latin typeface="Arial Narrow" panose="020B0606020202030204" pitchFamily="34" charset="0"/>
                      <a:sym typeface="Fira Sans Extra Condensed Medium"/>
                    </a:rPr>
                    <a:t>Garantía de los derechos</a:t>
                  </a:r>
                  <a:endParaRPr b="1" kern="0" dirty="0">
                    <a:solidFill>
                      <a:srgbClr val="5C7943"/>
                    </a:solidFill>
                    <a:latin typeface="Arial Narrow" panose="020B0606020202030204" pitchFamily="34" charset="0"/>
                    <a:sym typeface="Fira Sans Extra Condensed Medium"/>
                  </a:endParaRPr>
                </a:p>
              </p:txBody>
            </p:sp>
            <p:sp>
              <p:nvSpPr>
                <p:cNvPr id="24" name="Google Shape;1378;p38">
                  <a:extLst>
                    <a:ext uri="{FF2B5EF4-FFF2-40B4-BE49-F238E27FC236}">
                      <a16:creationId xmlns:a16="http://schemas.microsoft.com/office/drawing/2014/main" id="{EB2B28CA-5059-4E2B-8F17-2A61312DB750}"/>
                    </a:ext>
                  </a:extLst>
                </p:cNvPr>
                <p:cNvSpPr txBox="1"/>
                <p:nvPr/>
              </p:nvSpPr>
              <p:spPr>
                <a:xfrm>
                  <a:off x="6616332" y="1897303"/>
                  <a:ext cx="2079600" cy="590100"/>
                </a:xfrm>
                <a:prstGeom prst="rect">
                  <a:avLst/>
                </a:prstGeom>
                <a:noFill/>
                <a:ln>
                  <a:noFill/>
                </a:ln>
              </p:spPr>
              <p:txBody>
                <a:bodyPr spcFirstLastPara="1" wrap="square" lIns="91425" tIns="91425" rIns="91425" bIns="91425" anchor="ctr" anchorCtr="0">
                  <a:noAutofit/>
                </a:bodyPr>
                <a:lstStyle/>
                <a:p>
                  <a:pPr marL="171450" marR="0" lvl="0" indent="-1714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 sz="1400" b="1" i="0" u="none" strike="noStrike" kern="0" cap="none" spc="0" normalizeH="0" baseline="0" noProof="0" dirty="0">
                      <a:ln>
                        <a:noFill/>
                      </a:ln>
                      <a:solidFill>
                        <a:srgbClr val="5C7943"/>
                      </a:solidFill>
                      <a:effectLst/>
                      <a:uLnTx/>
                      <a:uFillTx/>
                      <a:latin typeface="Arial Narrow" panose="020B0606020202030204" pitchFamily="34" charset="0"/>
                      <a:ea typeface="Roboto"/>
                      <a:cs typeface="Roboto"/>
                      <a:sym typeface="Roboto"/>
                    </a:rPr>
                    <a:t>Obligaciones Positivas</a:t>
                  </a:r>
                </a:p>
                <a:p>
                  <a:pPr marL="171450" marR="0" lvl="0" indent="-171450"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 sz="1400" b="1" kern="0" dirty="0">
                      <a:solidFill>
                        <a:srgbClr val="5C7943"/>
                      </a:solidFill>
                      <a:latin typeface="Arial Narrow" panose="020B0606020202030204" pitchFamily="34" charset="0"/>
                      <a:ea typeface="Roboto"/>
                      <a:cs typeface="Roboto"/>
                      <a:sym typeface="Roboto"/>
                    </a:rPr>
                    <a:t>Obligaciones negativas</a:t>
                  </a:r>
                  <a:endParaRPr kumimoji="0" sz="1400" b="1" i="0" u="none" strike="noStrike" kern="0" cap="none" spc="0" normalizeH="0" baseline="0" noProof="0" dirty="0">
                    <a:ln>
                      <a:noFill/>
                    </a:ln>
                    <a:solidFill>
                      <a:srgbClr val="5C7943"/>
                    </a:solidFill>
                    <a:effectLst/>
                    <a:uLnTx/>
                    <a:uFillTx/>
                    <a:latin typeface="Arial Narrow" panose="020B0606020202030204" pitchFamily="34" charset="0"/>
                    <a:ea typeface="Roboto"/>
                    <a:cs typeface="Roboto"/>
                    <a:sym typeface="Roboto"/>
                  </a:endParaRPr>
                </a:p>
              </p:txBody>
            </p:sp>
          </p:grpSp>
          <p:cxnSp>
            <p:nvCxnSpPr>
              <p:cNvPr id="13" name="Google Shape;1379;p38">
                <a:extLst>
                  <a:ext uri="{FF2B5EF4-FFF2-40B4-BE49-F238E27FC236}">
                    <a16:creationId xmlns:a16="http://schemas.microsoft.com/office/drawing/2014/main" id="{05773F57-48AE-49D2-B4A9-41FD557A4582}"/>
                  </a:ext>
                </a:extLst>
              </p:cNvPr>
              <p:cNvCxnSpPr>
                <a:stCxn id="23" idx="1"/>
              </p:cNvCxnSpPr>
              <p:nvPr/>
            </p:nvCxnSpPr>
            <p:spPr>
              <a:xfrm rot="10800000">
                <a:off x="3914791" y="2183874"/>
                <a:ext cx="1005900" cy="0"/>
              </a:xfrm>
              <a:prstGeom prst="straightConnector1">
                <a:avLst/>
              </a:prstGeom>
              <a:noFill/>
              <a:ln w="19050" cap="flat" cmpd="sng">
                <a:solidFill>
                  <a:srgbClr val="5C7943"/>
                </a:solidFill>
                <a:prstDash val="solid"/>
                <a:round/>
                <a:headEnd type="none" w="med" len="med"/>
                <a:tailEnd type="none" w="med" len="med"/>
              </a:ln>
            </p:spPr>
          </p:cxnSp>
          <p:cxnSp>
            <p:nvCxnSpPr>
              <p:cNvPr id="14" name="Google Shape;1380;p38">
                <a:extLst>
                  <a:ext uri="{FF2B5EF4-FFF2-40B4-BE49-F238E27FC236}">
                    <a16:creationId xmlns:a16="http://schemas.microsoft.com/office/drawing/2014/main" id="{97141645-A964-4378-B10A-3D188E963EA2}"/>
                  </a:ext>
                </a:extLst>
              </p:cNvPr>
              <p:cNvCxnSpPr>
                <a:stCxn id="23" idx="3"/>
                <a:endCxn id="24" idx="1"/>
              </p:cNvCxnSpPr>
              <p:nvPr/>
            </p:nvCxnSpPr>
            <p:spPr>
              <a:xfrm>
                <a:off x="6244891" y="2183874"/>
                <a:ext cx="371400" cy="0"/>
              </a:xfrm>
              <a:prstGeom prst="straightConnector1">
                <a:avLst/>
              </a:prstGeom>
              <a:noFill/>
              <a:ln w="19050" cap="flat" cmpd="sng">
                <a:solidFill>
                  <a:srgbClr val="5C7943"/>
                </a:solidFill>
                <a:prstDash val="solid"/>
                <a:round/>
                <a:headEnd type="none" w="med" len="med"/>
                <a:tailEnd type="none" w="med" len="med"/>
              </a:ln>
            </p:spPr>
          </p:cxnSp>
          <p:grpSp>
            <p:nvGrpSpPr>
              <p:cNvPr id="15" name="Google Shape;1381;p38">
                <a:extLst>
                  <a:ext uri="{FF2B5EF4-FFF2-40B4-BE49-F238E27FC236}">
                    <a16:creationId xmlns:a16="http://schemas.microsoft.com/office/drawing/2014/main" id="{2C716266-A6E5-46A3-8C30-D9986BF90E67}"/>
                  </a:ext>
                </a:extLst>
              </p:cNvPr>
              <p:cNvGrpSpPr/>
              <p:nvPr/>
            </p:nvGrpSpPr>
            <p:grpSpPr>
              <a:xfrm>
                <a:off x="3598950" y="2145980"/>
                <a:ext cx="239701" cy="272713"/>
                <a:chOff x="6264525" y="842250"/>
                <a:chExt cx="423500" cy="481825"/>
              </a:xfrm>
            </p:grpSpPr>
            <p:sp>
              <p:nvSpPr>
                <p:cNvPr id="16" name="Google Shape;1382;p38">
                  <a:extLst>
                    <a:ext uri="{FF2B5EF4-FFF2-40B4-BE49-F238E27FC236}">
                      <a16:creationId xmlns:a16="http://schemas.microsoft.com/office/drawing/2014/main" id="{1E8CD491-924F-4FEB-BF46-E7EFE9905A61}"/>
                    </a:ext>
                  </a:extLst>
                </p:cNvPr>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7" name="Google Shape;1383;p38">
                  <a:extLst>
                    <a:ext uri="{FF2B5EF4-FFF2-40B4-BE49-F238E27FC236}">
                      <a16:creationId xmlns:a16="http://schemas.microsoft.com/office/drawing/2014/main" id="{DC5BDE4D-7322-41EB-8546-D7B85262ED80}"/>
                    </a:ext>
                  </a:extLst>
                </p:cNvPr>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8" name="Google Shape;1384;p38">
                  <a:extLst>
                    <a:ext uri="{FF2B5EF4-FFF2-40B4-BE49-F238E27FC236}">
                      <a16:creationId xmlns:a16="http://schemas.microsoft.com/office/drawing/2014/main" id="{32D1E9E5-EB10-4966-AAA4-52B2E87B5CE9}"/>
                    </a:ext>
                  </a:extLst>
                </p:cNvPr>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19" name="Google Shape;1385;p38">
                  <a:extLst>
                    <a:ext uri="{FF2B5EF4-FFF2-40B4-BE49-F238E27FC236}">
                      <a16:creationId xmlns:a16="http://schemas.microsoft.com/office/drawing/2014/main" id="{B19D6DC7-629B-42D7-9C3A-FF633BF28B28}"/>
                    </a:ext>
                  </a:extLst>
                </p:cNvPr>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0" name="Google Shape;1386;p38">
                  <a:extLst>
                    <a:ext uri="{FF2B5EF4-FFF2-40B4-BE49-F238E27FC236}">
                      <a16:creationId xmlns:a16="http://schemas.microsoft.com/office/drawing/2014/main" id="{D4215020-5173-45AF-9973-8FBF7561D216}"/>
                    </a:ext>
                  </a:extLst>
                </p:cNvPr>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1" name="Google Shape;1387;p38">
                  <a:extLst>
                    <a:ext uri="{FF2B5EF4-FFF2-40B4-BE49-F238E27FC236}">
                      <a16:creationId xmlns:a16="http://schemas.microsoft.com/office/drawing/2014/main" id="{B5922FCD-21FB-44C6-82CD-8B75BF456530}"/>
                    </a:ext>
                  </a:extLst>
                </p:cNvPr>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2" name="Google Shape;1388;p38">
                  <a:extLst>
                    <a:ext uri="{FF2B5EF4-FFF2-40B4-BE49-F238E27FC236}">
                      <a16:creationId xmlns:a16="http://schemas.microsoft.com/office/drawing/2014/main" id="{981E74AB-B502-45A0-BA59-805D609AA8E0}"/>
                    </a:ext>
                  </a:extLst>
                </p:cNvPr>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grpSp>
          <p:nvGrpSpPr>
            <p:cNvPr id="25" name="Google Shape;1389;p38">
              <a:extLst>
                <a:ext uri="{FF2B5EF4-FFF2-40B4-BE49-F238E27FC236}">
                  <a16:creationId xmlns:a16="http://schemas.microsoft.com/office/drawing/2014/main" id="{0FB4DD3B-15DF-4F1A-AC44-9397B0D9428A}"/>
                </a:ext>
              </a:extLst>
            </p:cNvPr>
            <p:cNvGrpSpPr/>
            <p:nvPr/>
          </p:nvGrpSpPr>
          <p:grpSpPr>
            <a:xfrm>
              <a:off x="2727500" y="2457200"/>
              <a:ext cx="5968432" cy="932917"/>
              <a:chOff x="2727500" y="2457200"/>
              <a:chExt cx="5968432" cy="932917"/>
            </a:xfrm>
          </p:grpSpPr>
          <p:sp>
            <p:nvSpPr>
              <p:cNvPr id="26" name="Google Shape;1390;p38">
                <a:extLst>
                  <a:ext uri="{FF2B5EF4-FFF2-40B4-BE49-F238E27FC236}">
                    <a16:creationId xmlns:a16="http://schemas.microsoft.com/office/drawing/2014/main" id="{50E325FE-BFA7-416E-8BCF-5916897E124F}"/>
                  </a:ext>
                </a:extLst>
              </p:cNvPr>
              <p:cNvSpPr/>
              <p:nvPr/>
            </p:nvSpPr>
            <p:spPr>
              <a:xfrm>
                <a:off x="2727500" y="2919901"/>
                <a:ext cx="1187352" cy="9876"/>
              </a:xfrm>
              <a:custGeom>
                <a:avLst/>
                <a:gdLst/>
                <a:ahLst/>
                <a:cxnLst/>
                <a:rect l="l" t="t" r="r" b="b"/>
                <a:pathLst>
                  <a:path w="64653" h="572" extrusionOk="0">
                    <a:moveTo>
                      <a:pt x="0" y="0"/>
                    </a:moveTo>
                    <a:lnTo>
                      <a:pt x="0" y="571"/>
                    </a:lnTo>
                    <a:lnTo>
                      <a:pt x="64653" y="571"/>
                    </a:lnTo>
                    <a:lnTo>
                      <a:pt x="64653" y="0"/>
                    </a:lnTo>
                    <a:close/>
                  </a:path>
                </a:pathLst>
              </a:custGeom>
              <a:solidFill>
                <a:srgbClr val="606060"/>
              </a:solidFill>
              <a:ln w="9525" cap="flat" cmpd="sng">
                <a:solidFill>
                  <a:srgbClr val="ABCB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391;p38">
                <a:extLst>
                  <a:ext uri="{FF2B5EF4-FFF2-40B4-BE49-F238E27FC236}">
                    <a16:creationId xmlns:a16="http://schemas.microsoft.com/office/drawing/2014/main" id="{87F34DA1-E757-4060-9FD0-94B2D7F0A842}"/>
                  </a:ext>
                </a:extLst>
              </p:cNvPr>
              <p:cNvSpPr/>
              <p:nvPr/>
            </p:nvSpPr>
            <p:spPr>
              <a:xfrm>
                <a:off x="3885902" y="2457200"/>
                <a:ext cx="948440" cy="932917"/>
              </a:xfrm>
              <a:custGeom>
                <a:avLst/>
                <a:gdLst/>
                <a:ahLst/>
                <a:cxnLst/>
                <a:rect l="l" t="t" r="r" b="b"/>
                <a:pathLst>
                  <a:path w="54990" h="54090" extrusionOk="0">
                    <a:moveTo>
                      <a:pt x="27495" y="0"/>
                    </a:moveTo>
                    <a:cubicBezTo>
                      <a:pt x="26342" y="0"/>
                      <a:pt x="25189" y="450"/>
                      <a:pt x="24289" y="1351"/>
                    </a:cubicBezTo>
                    <a:lnTo>
                      <a:pt x="1801" y="23839"/>
                    </a:lnTo>
                    <a:cubicBezTo>
                      <a:pt x="0" y="25639"/>
                      <a:pt x="0" y="28450"/>
                      <a:pt x="1801" y="30251"/>
                    </a:cubicBezTo>
                    <a:lnTo>
                      <a:pt x="24289" y="52739"/>
                    </a:lnTo>
                    <a:cubicBezTo>
                      <a:pt x="25189" y="53639"/>
                      <a:pt x="26342" y="54090"/>
                      <a:pt x="27495" y="54090"/>
                    </a:cubicBezTo>
                    <a:cubicBezTo>
                      <a:pt x="28648" y="54090"/>
                      <a:pt x="29801" y="53639"/>
                      <a:pt x="30701" y="52739"/>
                    </a:cubicBezTo>
                    <a:lnTo>
                      <a:pt x="53189" y="30251"/>
                    </a:lnTo>
                    <a:cubicBezTo>
                      <a:pt x="54990" y="28450"/>
                      <a:pt x="54990" y="25639"/>
                      <a:pt x="53189" y="23839"/>
                    </a:cubicBezTo>
                    <a:lnTo>
                      <a:pt x="30701" y="1351"/>
                    </a:lnTo>
                    <a:cubicBezTo>
                      <a:pt x="29801" y="450"/>
                      <a:pt x="28648" y="0"/>
                      <a:pt x="27495" y="0"/>
                    </a:cubicBezTo>
                    <a:close/>
                  </a:path>
                </a:pathLst>
              </a:custGeom>
              <a:solidFill>
                <a:srgbClr val="ABCB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8" name="Google Shape;1392;p38">
                <a:extLst>
                  <a:ext uri="{FF2B5EF4-FFF2-40B4-BE49-F238E27FC236}">
                    <a16:creationId xmlns:a16="http://schemas.microsoft.com/office/drawing/2014/main" id="{5EA9C816-0374-4A45-86D7-7A7E70FD87BA}"/>
                  </a:ext>
                </a:extLst>
              </p:cNvPr>
              <p:cNvGrpSpPr/>
              <p:nvPr/>
            </p:nvGrpSpPr>
            <p:grpSpPr>
              <a:xfrm>
                <a:off x="5114048" y="2620084"/>
                <a:ext cx="3581884" cy="590100"/>
                <a:chOff x="5114048" y="2638976"/>
                <a:chExt cx="3581884" cy="590100"/>
              </a:xfrm>
            </p:grpSpPr>
            <p:sp>
              <p:nvSpPr>
                <p:cNvPr id="36" name="Google Shape;1393;p38">
                  <a:extLst>
                    <a:ext uri="{FF2B5EF4-FFF2-40B4-BE49-F238E27FC236}">
                      <a16:creationId xmlns:a16="http://schemas.microsoft.com/office/drawing/2014/main" id="{695E1591-602B-4A92-B7C6-6421BD6CAE8F}"/>
                    </a:ext>
                  </a:extLst>
                </p:cNvPr>
                <p:cNvSpPr/>
                <p:nvPr/>
              </p:nvSpPr>
              <p:spPr>
                <a:xfrm>
                  <a:off x="5114048" y="2734076"/>
                  <a:ext cx="1281702" cy="399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700" b="1" kern="0" dirty="0">
                      <a:solidFill>
                        <a:schemeClr val="accent6">
                          <a:lumMod val="75000"/>
                        </a:schemeClr>
                      </a:solidFill>
                      <a:latin typeface="Arial Narrow" panose="020B0606020202030204" pitchFamily="34" charset="0"/>
                      <a:sym typeface="Fira Sans Extra Condensed Medium"/>
                    </a:rPr>
                    <a:t>Derecho Libertad de Expresión</a:t>
                  </a:r>
                  <a:endParaRPr sz="1700" b="1" kern="0" dirty="0">
                    <a:solidFill>
                      <a:schemeClr val="accent6">
                        <a:lumMod val="75000"/>
                      </a:schemeClr>
                    </a:solidFill>
                    <a:latin typeface="Arial Narrow" panose="020B0606020202030204" pitchFamily="34" charset="0"/>
                    <a:sym typeface="Fira Sans Extra Condensed Medium"/>
                  </a:endParaRPr>
                </a:p>
              </p:txBody>
            </p:sp>
            <p:sp>
              <p:nvSpPr>
                <p:cNvPr id="37" name="Google Shape;1394;p38">
                  <a:extLst>
                    <a:ext uri="{FF2B5EF4-FFF2-40B4-BE49-F238E27FC236}">
                      <a16:creationId xmlns:a16="http://schemas.microsoft.com/office/drawing/2014/main" id="{78093BEA-085B-4629-A9E4-BADA20E4FB7B}"/>
                    </a:ext>
                  </a:extLst>
                </p:cNvPr>
                <p:cNvSpPr txBox="1"/>
                <p:nvPr/>
              </p:nvSpPr>
              <p:spPr>
                <a:xfrm>
                  <a:off x="6616332" y="2638976"/>
                  <a:ext cx="2079600" cy="590100"/>
                </a:xfrm>
                <a:prstGeom prst="rect">
                  <a:avLst/>
                </a:prstGeom>
                <a:noFill/>
                <a:ln>
                  <a:noFill/>
                </a:ln>
              </p:spPr>
              <p:txBody>
                <a:bodyPr spcFirstLastPara="1" wrap="square" lIns="91425" tIns="91425" rIns="91425" bIns="91425" anchor="ctr" anchorCtr="0">
                  <a:noAutofit/>
                </a:bodyPr>
                <a:lstStyle/>
                <a:p>
                  <a:pPr marL="171450" indent="-171450">
                    <a:buClr>
                      <a:srgbClr val="000000"/>
                    </a:buClr>
                    <a:buFont typeface="Arial" panose="020B0604020202020204" pitchFamily="34" charset="0"/>
                    <a:buChar char="•"/>
                  </a:pPr>
                  <a:r>
                    <a:rPr lang="en" sz="1400" b="1" kern="0" dirty="0">
                      <a:solidFill>
                        <a:srgbClr val="779B5E"/>
                      </a:solidFill>
                      <a:latin typeface="Arial Narrow" panose="020B0606020202030204" pitchFamily="34" charset="0"/>
                      <a:sym typeface="Roboto"/>
                    </a:rPr>
                    <a:t>Derecho Principal</a:t>
                  </a:r>
                  <a:endParaRPr sz="1400" b="1" kern="0" dirty="0">
                    <a:solidFill>
                      <a:srgbClr val="779B5E"/>
                    </a:solidFill>
                    <a:latin typeface="Arial Narrow" panose="020B0606020202030204" pitchFamily="34" charset="0"/>
                    <a:sym typeface="Roboto"/>
                  </a:endParaRPr>
                </a:p>
              </p:txBody>
            </p:sp>
          </p:grpSp>
          <p:cxnSp>
            <p:nvCxnSpPr>
              <p:cNvPr id="29" name="Google Shape;1395;p38">
                <a:extLst>
                  <a:ext uri="{FF2B5EF4-FFF2-40B4-BE49-F238E27FC236}">
                    <a16:creationId xmlns:a16="http://schemas.microsoft.com/office/drawing/2014/main" id="{2EE174A8-53BE-4FE9-987A-3840927DD0C6}"/>
                  </a:ext>
                </a:extLst>
              </p:cNvPr>
              <p:cNvCxnSpPr>
                <a:cxnSpLocks/>
                <a:stCxn id="36" idx="1"/>
              </p:cNvCxnSpPr>
              <p:nvPr/>
            </p:nvCxnSpPr>
            <p:spPr>
              <a:xfrm flipH="1">
                <a:off x="4648301" y="2915135"/>
                <a:ext cx="465747" cy="0"/>
              </a:xfrm>
              <a:prstGeom prst="straightConnector1">
                <a:avLst/>
              </a:prstGeom>
              <a:noFill/>
              <a:ln w="19050" cap="flat" cmpd="sng">
                <a:solidFill>
                  <a:srgbClr val="ABCB42"/>
                </a:solidFill>
                <a:prstDash val="solid"/>
                <a:round/>
                <a:headEnd type="none" w="med" len="med"/>
                <a:tailEnd type="none" w="med" len="med"/>
              </a:ln>
            </p:spPr>
          </p:cxnSp>
          <p:grpSp>
            <p:nvGrpSpPr>
              <p:cNvPr id="31" name="Google Shape;1397;p38">
                <a:extLst>
                  <a:ext uri="{FF2B5EF4-FFF2-40B4-BE49-F238E27FC236}">
                    <a16:creationId xmlns:a16="http://schemas.microsoft.com/office/drawing/2014/main" id="{8E6E4E41-469A-4BBE-8AEA-D252E11A2DDE}"/>
                  </a:ext>
                </a:extLst>
              </p:cNvPr>
              <p:cNvGrpSpPr/>
              <p:nvPr/>
            </p:nvGrpSpPr>
            <p:grpSpPr>
              <a:xfrm>
                <a:off x="4223766" y="2787302"/>
                <a:ext cx="272713" cy="272713"/>
                <a:chOff x="900750" y="1436075"/>
                <a:chExt cx="481825" cy="481825"/>
              </a:xfrm>
            </p:grpSpPr>
            <p:sp>
              <p:nvSpPr>
                <p:cNvPr id="32" name="Google Shape;1398;p38">
                  <a:extLst>
                    <a:ext uri="{FF2B5EF4-FFF2-40B4-BE49-F238E27FC236}">
                      <a16:creationId xmlns:a16="http://schemas.microsoft.com/office/drawing/2014/main" id="{894FAED2-52A2-4EDD-950F-2F594952AD08}"/>
                    </a:ext>
                  </a:extLst>
                </p:cNvPr>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33" name="Google Shape;1399;p38">
                  <a:extLst>
                    <a:ext uri="{FF2B5EF4-FFF2-40B4-BE49-F238E27FC236}">
                      <a16:creationId xmlns:a16="http://schemas.microsoft.com/office/drawing/2014/main" id="{449E141B-EEBB-47B6-8AEF-4BA4A51263DA}"/>
                    </a:ext>
                  </a:extLst>
                </p:cNvPr>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34" name="Google Shape;1400;p38">
                  <a:extLst>
                    <a:ext uri="{FF2B5EF4-FFF2-40B4-BE49-F238E27FC236}">
                      <a16:creationId xmlns:a16="http://schemas.microsoft.com/office/drawing/2014/main" id="{9271CA44-8A58-4A05-A6D9-13DE00ED59C8}"/>
                    </a:ext>
                  </a:extLst>
                </p:cNvPr>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35" name="Google Shape;1401;p38">
                  <a:extLst>
                    <a:ext uri="{FF2B5EF4-FFF2-40B4-BE49-F238E27FC236}">
                      <a16:creationId xmlns:a16="http://schemas.microsoft.com/office/drawing/2014/main" id="{23C0A93E-F4A1-4606-A1CE-216B2ABFC5F7}"/>
                    </a:ext>
                  </a:extLst>
                </p:cNvPr>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cxnSp>
            <p:nvCxnSpPr>
              <p:cNvPr id="30" name="Google Shape;1396;p38">
                <a:extLst>
                  <a:ext uri="{FF2B5EF4-FFF2-40B4-BE49-F238E27FC236}">
                    <a16:creationId xmlns:a16="http://schemas.microsoft.com/office/drawing/2014/main" id="{D16AA82C-B460-4F85-AF61-351442FD53F5}"/>
                  </a:ext>
                </a:extLst>
              </p:cNvPr>
              <p:cNvCxnSpPr>
                <a:cxnSpLocks/>
                <a:stCxn id="36" idx="3"/>
                <a:endCxn id="37" idx="1"/>
              </p:cNvCxnSpPr>
              <p:nvPr/>
            </p:nvCxnSpPr>
            <p:spPr>
              <a:xfrm>
                <a:off x="6395750" y="2915135"/>
                <a:ext cx="220582" cy="0"/>
              </a:xfrm>
              <a:prstGeom prst="straightConnector1">
                <a:avLst/>
              </a:prstGeom>
              <a:noFill/>
              <a:ln w="19050" cap="flat" cmpd="sng">
                <a:solidFill>
                  <a:srgbClr val="ABCB42"/>
                </a:solidFill>
                <a:prstDash val="solid"/>
                <a:round/>
                <a:headEnd type="none" w="med" len="med"/>
                <a:tailEnd type="none" w="med" len="med"/>
              </a:ln>
            </p:spPr>
          </p:cxnSp>
        </p:grpSp>
        <p:grpSp>
          <p:nvGrpSpPr>
            <p:cNvPr id="38" name="Google Shape;1402;p38">
              <a:extLst>
                <a:ext uri="{FF2B5EF4-FFF2-40B4-BE49-F238E27FC236}">
                  <a16:creationId xmlns:a16="http://schemas.microsoft.com/office/drawing/2014/main" id="{9DE5D4CC-71B9-47DA-A619-C2C42C9DD311}"/>
                </a:ext>
              </a:extLst>
            </p:cNvPr>
            <p:cNvGrpSpPr/>
            <p:nvPr/>
          </p:nvGrpSpPr>
          <p:grpSpPr>
            <a:xfrm>
              <a:off x="2133525" y="1157564"/>
              <a:ext cx="6562406" cy="1185003"/>
              <a:chOff x="2133525" y="1157564"/>
              <a:chExt cx="6562406" cy="1185003"/>
            </a:xfrm>
          </p:grpSpPr>
          <p:sp>
            <p:nvSpPr>
              <p:cNvPr id="39" name="Google Shape;1403;p38">
                <a:extLst>
                  <a:ext uri="{FF2B5EF4-FFF2-40B4-BE49-F238E27FC236}">
                    <a16:creationId xmlns:a16="http://schemas.microsoft.com/office/drawing/2014/main" id="{0D38225F-7174-4284-AC19-DA818E217BF4}"/>
                  </a:ext>
                </a:extLst>
              </p:cNvPr>
              <p:cNvSpPr/>
              <p:nvPr/>
            </p:nvSpPr>
            <p:spPr>
              <a:xfrm>
                <a:off x="2133525" y="1910000"/>
                <a:ext cx="677316" cy="432567"/>
              </a:xfrm>
              <a:custGeom>
                <a:avLst/>
                <a:gdLst/>
                <a:ahLst/>
                <a:cxnLst/>
                <a:rect l="l" t="t" r="r" b="b"/>
                <a:pathLst>
                  <a:path w="37159" h="25080" extrusionOk="0">
                    <a:moveTo>
                      <a:pt x="12738" y="1"/>
                    </a:moveTo>
                    <a:cubicBezTo>
                      <a:pt x="9356" y="1"/>
                      <a:pt x="6413" y="2241"/>
                      <a:pt x="5491" y="5491"/>
                    </a:cubicBezTo>
                    <a:lnTo>
                      <a:pt x="1" y="24948"/>
                    </a:lnTo>
                    <a:lnTo>
                      <a:pt x="572" y="25080"/>
                    </a:lnTo>
                    <a:lnTo>
                      <a:pt x="6062" y="5623"/>
                    </a:lnTo>
                    <a:cubicBezTo>
                      <a:pt x="6940" y="2636"/>
                      <a:pt x="9663" y="572"/>
                      <a:pt x="12782" y="528"/>
                    </a:cubicBezTo>
                    <a:lnTo>
                      <a:pt x="37158" y="528"/>
                    </a:lnTo>
                    <a:lnTo>
                      <a:pt x="37158" y="1"/>
                    </a:lnTo>
                    <a:close/>
                  </a:path>
                </a:pathLst>
              </a:custGeom>
              <a:solidFill>
                <a:srgbClr val="606060"/>
              </a:solidFill>
              <a:ln w="9525" cap="flat" cmpd="sng">
                <a:solidFill>
                  <a:srgbClr val="5F5A3A"/>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4;p38">
                <a:extLst>
                  <a:ext uri="{FF2B5EF4-FFF2-40B4-BE49-F238E27FC236}">
                    <a16:creationId xmlns:a16="http://schemas.microsoft.com/office/drawing/2014/main" id="{C4DA7262-84B7-4ACA-A3EB-093DBB01E52A}"/>
                  </a:ext>
                </a:extLst>
              </p:cNvPr>
              <p:cNvSpPr/>
              <p:nvPr/>
            </p:nvSpPr>
            <p:spPr>
              <a:xfrm>
                <a:off x="2578247" y="1197101"/>
                <a:ext cx="948457" cy="932555"/>
              </a:xfrm>
              <a:custGeom>
                <a:avLst/>
                <a:gdLst/>
                <a:ahLst/>
                <a:cxnLst/>
                <a:rect l="l" t="t" r="r" b="b"/>
                <a:pathLst>
                  <a:path w="54991" h="54069" extrusionOk="0">
                    <a:moveTo>
                      <a:pt x="27512" y="1"/>
                    </a:moveTo>
                    <a:cubicBezTo>
                      <a:pt x="26353" y="1"/>
                      <a:pt x="25190" y="440"/>
                      <a:pt x="24289" y="1318"/>
                    </a:cubicBezTo>
                    <a:lnTo>
                      <a:pt x="1801" y="23850"/>
                    </a:lnTo>
                    <a:cubicBezTo>
                      <a:pt x="1" y="25607"/>
                      <a:pt x="1" y="28462"/>
                      <a:pt x="1801" y="30219"/>
                    </a:cubicBezTo>
                    <a:lnTo>
                      <a:pt x="24289" y="52750"/>
                    </a:lnTo>
                    <a:cubicBezTo>
                      <a:pt x="25190" y="53629"/>
                      <a:pt x="26353" y="54068"/>
                      <a:pt x="27512" y="54068"/>
                    </a:cubicBezTo>
                    <a:cubicBezTo>
                      <a:pt x="28670" y="54068"/>
                      <a:pt x="29823" y="53629"/>
                      <a:pt x="30702" y="52750"/>
                    </a:cubicBezTo>
                    <a:lnTo>
                      <a:pt x="53189" y="30219"/>
                    </a:lnTo>
                    <a:cubicBezTo>
                      <a:pt x="54990" y="28462"/>
                      <a:pt x="54990" y="25607"/>
                      <a:pt x="53189" y="23850"/>
                    </a:cubicBezTo>
                    <a:lnTo>
                      <a:pt x="30702" y="1318"/>
                    </a:lnTo>
                    <a:cubicBezTo>
                      <a:pt x="29823" y="440"/>
                      <a:pt x="28670" y="1"/>
                      <a:pt x="27512" y="1"/>
                    </a:cubicBezTo>
                    <a:close/>
                  </a:path>
                </a:pathLst>
              </a:custGeom>
              <a:solidFill>
                <a:srgbClr val="5F5A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1405;p38">
                <a:extLst>
                  <a:ext uri="{FF2B5EF4-FFF2-40B4-BE49-F238E27FC236}">
                    <a16:creationId xmlns:a16="http://schemas.microsoft.com/office/drawing/2014/main" id="{9C85609B-A4D7-4FD2-84B8-7DBE96CB5660}"/>
                  </a:ext>
                </a:extLst>
              </p:cNvPr>
              <p:cNvGrpSpPr/>
              <p:nvPr/>
            </p:nvGrpSpPr>
            <p:grpSpPr>
              <a:xfrm>
                <a:off x="4323020" y="1157564"/>
                <a:ext cx="4372911" cy="590100"/>
                <a:chOff x="4323020" y="1157564"/>
                <a:chExt cx="4372911" cy="590100"/>
              </a:xfrm>
            </p:grpSpPr>
            <p:sp>
              <p:nvSpPr>
                <p:cNvPr id="64" name="Google Shape;1406;p38">
                  <a:extLst>
                    <a:ext uri="{FF2B5EF4-FFF2-40B4-BE49-F238E27FC236}">
                      <a16:creationId xmlns:a16="http://schemas.microsoft.com/office/drawing/2014/main" id="{96C402A4-02E6-476A-8B70-9D1BEF856572}"/>
                    </a:ext>
                  </a:extLst>
                </p:cNvPr>
                <p:cNvSpPr txBox="1"/>
                <p:nvPr/>
              </p:nvSpPr>
              <p:spPr>
                <a:xfrm>
                  <a:off x="6616332" y="1157564"/>
                  <a:ext cx="2079600" cy="590100"/>
                </a:xfrm>
                <a:prstGeom prst="rect">
                  <a:avLst/>
                </a:prstGeom>
                <a:noFill/>
                <a:ln>
                  <a:noFill/>
                </a:ln>
              </p:spPr>
              <p:txBody>
                <a:bodyPr spcFirstLastPara="1" wrap="square" lIns="9142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65" name="Google Shape;1407;p38">
                  <a:extLst>
                    <a:ext uri="{FF2B5EF4-FFF2-40B4-BE49-F238E27FC236}">
                      <a16:creationId xmlns:a16="http://schemas.microsoft.com/office/drawing/2014/main" id="{CADD21F4-8C20-433D-B094-C1DA0675B417}"/>
                    </a:ext>
                  </a:extLst>
                </p:cNvPr>
                <p:cNvSpPr/>
                <p:nvPr/>
              </p:nvSpPr>
              <p:spPr>
                <a:xfrm>
                  <a:off x="4323020" y="1252664"/>
                  <a:ext cx="1324200" cy="399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800" b="1" i="0" u="none" strike="noStrike" kern="0" cap="none" spc="0" normalizeH="0" baseline="0" noProof="0" dirty="0">
                      <a:ln>
                        <a:noFill/>
                      </a:ln>
                      <a:solidFill>
                        <a:srgbClr val="5F5A3A"/>
                      </a:solidFill>
                      <a:effectLst/>
                      <a:uLnTx/>
                      <a:uFillTx/>
                      <a:latin typeface="Arial Narrow" panose="020B0606020202030204" pitchFamily="34" charset="0"/>
                      <a:ea typeface="Fira Sans Extra Condensed Medium"/>
                      <a:cs typeface="Fira Sans Extra Condensed Medium"/>
                      <a:sym typeface="Fira Sans Extra Condensed Medium"/>
                    </a:rPr>
                    <a:t>División de Poderes</a:t>
                  </a:r>
                  <a:endParaRPr kumimoji="0" sz="1800" b="1" i="0" u="none" strike="noStrike" kern="0" cap="none" spc="0" normalizeH="0" baseline="0" noProof="0" dirty="0">
                    <a:ln>
                      <a:noFill/>
                    </a:ln>
                    <a:solidFill>
                      <a:srgbClr val="5F5A3A"/>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grpSp>
          <p:cxnSp>
            <p:nvCxnSpPr>
              <p:cNvPr id="42" name="Google Shape;1408;p38">
                <a:extLst>
                  <a:ext uri="{FF2B5EF4-FFF2-40B4-BE49-F238E27FC236}">
                    <a16:creationId xmlns:a16="http://schemas.microsoft.com/office/drawing/2014/main" id="{0DFF86AC-37D2-4FD4-B0C7-8939E5E2BE0B}"/>
                  </a:ext>
                </a:extLst>
              </p:cNvPr>
              <p:cNvCxnSpPr>
                <a:stCxn id="65" idx="1"/>
              </p:cNvCxnSpPr>
              <p:nvPr/>
            </p:nvCxnSpPr>
            <p:spPr>
              <a:xfrm rot="10800000">
                <a:off x="3286220" y="1452614"/>
                <a:ext cx="1036800" cy="0"/>
              </a:xfrm>
              <a:prstGeom prst="straightConnector1">
                <a:avLst/>
              </a:prstGeom>
              <a:noFill/>
              <a:ln w="19050" cap="flat" cmpd="sng">
                <a:solidFill>
                  <a:srgbClr val="5F5A3A"/>
                </a:solidFill>
                <a:prstDash val="solid"/>
                <a:round/>
                <a:headEnd type="none" w="med" len="med"/>
                <a:tailEnd type="none" w="med" len="med"/>
              </a:ln>
            </p:spPr>
          </p:cxnSp>
          <p:grpSp>
            <p:nvGrpSpPr>
              <p:cNvPr id="44" name="Google Shape;1410;p38">
                <a:extLst>
                  <a:ext uri="{FF2B5EF4-FFF2-40B4-BE49-F238E27FC236}">
                    <a16:creationId xmlns:a16="http://schemas.microsoft.com/office/drawing/2014/main" id="{3000FF73-F077-4F2B-B1F4-AB3BA6974AE8}"/>
                  </a:ext>
                </a:extLst>
              </p:cNvPr>
              <p:cNvGrpSpPr/>
              <p:nvPr/>
            </p:nvGrpSpPr>
            <p:grpSpPr>
              <a:xfrm>
                <a:off x="2916119" y="1527022"/>
                <a:ext cx="272713" cy="272713"/>
                <a:chOff x="4456875" y="1435075"/>
                <a:chExt cx="481825" cy="481825"/>
              </a:xfrm>
            </p:grpSpPr>
            <p:sp>
              <p:nvSpPr>
                <p:cNvPr id="45" name="Google Shape;1411;p38">
                  <a:extLst>
                    <a:ext uri="{FF2B5EF4-FFF2-40B4-BE49-F238E27FC236}">
                      <a16:creationId xmlns:a16="http://schemas.microsoft.com/office/drawing/2014/main" id="{7ECD2A7F-9979-4F3E-8499-3A483A6A370D}"/>
                    </a:ext>
                  </a:extLst>
                </p:cNvPr>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46" name="Google Shape;1412;p38">
                  <a:extLst>
                    <a:ext uri="{FF2B5EF4-FFF2-40B4-BE49-F238E27FC236}">
                      <a16:creationId xmlns:a16="http://schemas.microsoft.com/office/drawing/2014/main" id="{C268DC70-7A7D-472F-A826-579DD00C9872}"/>
                    </a:ext>
                  </a:extLst>
                </p:cNvPr>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47" name="Google Shape;1413;p38">
                  <a:extLst>
                    <a:ext uri="{FF2B5EF4-FFF2-40B4-BE49-F238E27FC236}">
                      <a16:creationId xmlns:a16="http://schemas.microsoft.com/office/drawing/2014/main" id="{1CC0A150-92F2-403C-BF7E-09A159A8E149}"/>
                    </a:ext>
                  </a:extLst>
                </p:cNvPr>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48" name="Google Shape;1414;p38">
                  <a:extLst>
                    <a:ext uri="{FF2B5EF4-FFF2-40B4-BE49-F238E27FC236}">
                      <a16:creationId xmlns:a16="http://schemas.microsoft.com/office/drawing/2014/main" id="{0EF44212-BC67-437D-B2A2-D2EA23598937}"/>
                    </a:ext>
                  </a:extLst>
                </p:cNvPr>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49" name="Google Shape;1415;p38">
                  <a:extLst>
                    <a:ext uri="{FF2B5EF4-FFF2-40B4-BE49-F238E27FC236}">
                      <a16:creationId xmlns:a16="http://schemas.microsoft.com/office/drawing/2014/main" id="{D858468B-34C7-49B3-AB54-B701A29D74B5}"/>
                    </a:ext>
                  </a:extLst>
                </p:cNvPr>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0" name="Google Shape;1416;p38">
                  <a:extLst>
                    <a:ext uri="{FF2B5EF4-FFF2-40B4-BE49-F238E27FC236}">
                      <a16:creationId xmlns:a16="http://schemas.microsoft.com/office/drawing/2014/main" id="{A2DB989A-9DDB-488B-9B03-2669C33D7D19}"/>
                    </a:ext>
                  </a:extLst>
                </p:cNvPr>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1" name="Google Shape;1417;p38">
                  <a:extLst>
                    <a:ext uri="{FF2B5EF4-FFF2-40B4-BE49-F238E27FC236}">
                      <a16:creationId xmlns:a16="http://schemas.microsoft.com/office/drawing/2014/main" id="{3C194263-F969-4079-8CD4-C028A99167F9}"/>
                    </a:ext>
                  </a:extLst>
                </p:cNvPr>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2" name="Google Shape;1418;p38">
                  <a:extLst>
                    <a:ext uri="{FF2B5EF4-FFF2-40B4-BE49-F238E27FC236}">
                      <a16:creationId xmlns:a16="http://schemas.microsoft.com/office/drawing/2014/main" id="{8F7EC31A-9228-46D0-93DF-527D534C1530}"/>
                    </a:ext>
                  </a:extLst>
                </p:cNvPr>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3" name="Google Shape;1419;p38">
                  <a:extLst>
                    <a:ext uri="{FF2B5EF4-FFF2-40B4-BE49-F238E27FC236}">
                      <a16:creationId xmlns:a16="http://schemas.microsoft.com/office/drawing/2014/main" id="{C3253FE1-8E2B-41ED-99CF-3D758B00E0E8}"/>
                    </a:ext>
                  </a:extLst>
                </p:cNvPr>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4" name="Google Shape;1420;p38">
                  <a:extLst>
                    <a:ext uri="{FF2B5EF4-FFF2-40B4-BE49-F238E27FC236}">
                      <a16:creationId xmlns:a16="http://schemas.microsoft.com/office/drawing/2014/main" id="{11357D91-11B0-4FD2-8CE6-90C66EF8AEAD}"/>
                    </a:ext>
                  </a:extLst>
                </p:cNvPr>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5" name="Google Shape;1421;p38">
                  <a:extLst>
                    <a:ext uri="{FF2B5EF4-FFF2-40B4-BE49-F238E27FC236}">
                      <a16:creationId xmlns:a16="http://schemas.microsoft.com/office/drawing/2014/main" id="{5F45C6CB-64FD-407B-B45F-D8223BCE0AA9}"/>
                    </a:ext>
                  </a:extLst>
                </p:cNvPr>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6" name="Google Shape;1422;p38">
                  <a:extLst>
                    <a:ext uri="{FF2B5EF4-FFF2-40B4-BE49-F238E27FC236}">
                      <a16:creationId xmlns:a16="http://schemas.microsoft.com/office/drawing/2014/main" id="{E588A62B-C611-403F-94A1-8005C6CF960E}"/>
                    </a:ext>
                  </a:extLst>
                </p:cNvPr>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7" name="Google Shape;1423;p38">
                  <a:extLst>
                    <a:ext uri="{FF2B5EF4-FFF2-40B4-BE49-F238E27FC236}">
                      <a16:creationId xmlns:a16="http://schemas.microsoft.com/office/drawing/2014/main" id="{F57D150F-1FB4-4B44-ABB6-5BE473611F4C}"/>
                    </a:ext>
                  </a:extLst>
                </p:cNvPr>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8" name="Google Shape;1424;p38">
                  <a:extLst>
                    <a:ext uri="{FF2B5EF4-FFF2-40B4-BE49-F238E27FC236}">
                      <a16:creationId xmlns:a16="http://schemas.microsoft.com/office/drawing/2014/main" id="{4C502B87-6CB5-4E6E-B24E-939A524ED499}"/>
                    </a:ext>
                  </a:extLst>
                </p:cNvPr>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9" name="Google Shape;1425;p38">
                  <a:extLst>
                    <a:ext uri="{FF2B5EF4-FFF2-40B4-BE49-F238E27FC236}">
                      <a16:creationId xmlns:a16="http://schemas.microsoft.com/office/drawing/2014/main" id="{B424A069-D298-4716-8009-295037CB3246}"/>
                    </a:ext>
                  </a:extLst>
                </p:cNvPr>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60" name="Google Shape;1426;p38">
                  <a:extLst>
                    <a:ext uri="{FF2B5EF4-FFF2-40B4-BE49-F238E27FC236}">
                      <a16:creationId xmlns:a16="http://schemas.microsoft.com/office/drawing/2014/main" id="{B47CEFEF-2B98-45E7-8752-7B98204D44BA}"/>
                    </a:ext>
                  </a:extLst>
                </p:cNvPr>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61" name="Google Shape;1427;p38">
                  <a:extLst>
                    <a:ext uri="{FF2B5EF4-FFF2-40B4-BE49-F238E27FC236}">
                      <a16:creationId xmlns:a16="http://schemas.microsoft.com/office/drawing/2014/main" id="{FCD27612-8895-4955-8BCB-90A763DFEFE5}"/>
                    </a:ext>
                  </a:extLst>
                </p:cNvPr>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62" name="Google Shape;1428;p38">
                  <a:extLst>
                    <a:ext uri="{FF2B5EF4-FFF2-40B4-BE49-F238E27FC236}">
                      <a16:creationId xmlns:a16="http://schemas.microsoft.com/office/drawing/2014/main" id="{77BEBE96-50F7-47FC-8CA0-8A2ECEDADE51}"/>
                    </a:ext>
                  </a:extLst>
                </p:cNvPr>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63" name="Google Shape;1429;p38">
                  <a:extLst>
                    <a:ext uri="{FF2B5EF4-FFF2-40B4-BE49-F238E27FC236}">
                      <a16:creationId xmlns:a16="http://schemas.microsoft.com/office/drawing/2014/main" id="{6E2F20A0-6A05-4478-BEC2-2A286DA3A128}"/>
                    </a:ext>
                  </a:extLst>
                </p:cNvPr>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grpSp>
          <p:nvGrpSpPr>
            <p:cNvPr id="66" name="Google Shape;1430;p38">
              <a:extLst>
                <a:ext uri="{FF2B5EF4-FFF2-40B4-BE49-F238E27FC236}">
                  <a16:creationId xmlns:a16="http://schemas.microsoft.com/office/drawing/2014/main" id="{C8B2208E-AFB9-46E7-B40F-46BEE6CB46AB}"/>
                </a:ext>
              </a:extLst>
            </p:cNvPr>
            <p:cNvGrpSpPr/>
            <p:nvPr/>
          </p:nvGrpSpPr>
          <p:grpSpPr>
            <a:xfrm>
              <a:off x="2370675" y="3089604"/>
              <a:ext cx="6843108" cy="932555"/>
              <a:chOff x="2370675" y="3089604"/>
              <a:chExt cx="6843108" cy="932555"/>
            </a:xfrm>
          </p:grpSpPr>
          <p:sp>
            <p:nvSpPr>
              <p:cNvPr id="67" name="Google Shape;1431;p38">
                <a:extLst>
                  <a:ext uri="{FF2B5EF4-FFF2-40B4-BE49-F238E27FC236}">
                    <a16:creationId xmlns:a16="http://schemas.microsoft.com/office/drawing/2014/main" id="{3D7A9039-D624-41B5-A6F2-025EBF9001AA}"/>
                  </a:ext>
                </a:extLst>
              </p:cNvPr>
              <p:cNvSpPr/>
              <p:nvPr/>
            </p:nvSpPr>
            <p:spPr>
              <a:xfrm>
                <a:off x="2370675" y="3258539"/>
                <a:ext cx="1187352" cy="9876"/>
              </a:xfrm>
              <a:custGeom>
                <a:avLst/>
                <a:gdLst/>
                <a:ahLst/>
                <a:cxnLst/>
                <a:rect l="l" t="t" r="r" b="b"/>
                <a:pathLst>
                  <a:path w="64653" h="572" extrusionOk="0">
                    <a:moveTo>
                      <a:pt x="0" y="0"/>
                    </a:moveTo>
                    <a:lnTo>
                      <a:pt x="0" y="571"/>
                    </a:lnTo>
                    <a:lnTo>
                      <a:pt x="64653" y="571"/>
                    </a:lnTo>
                    <a:lnTo>
                      <a:pt x="64653" y="0"/>
                    </a:lnTo>
                    <a:close/>
                  </a:path>
                </a:pathLst>
              </a:custGeom>
              <a:solidFill>
                <a:srgbClr val="606060"/>
              </a:solidFill>
              <a:ln w="9525" cap="flat" cmpd="sng">
                <a:solidFill>
                  <a:srgbClr val="E9D52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432;p38">
                <a:extLst>
                  <a:ext uri="{FF2B5EF4-FFF2-40B4-BE49-F238E27FC236}">
                    <a16:creationId xmlns:a16="http://schemas.microsoft.com/office/drawing/2014/main" id="{25432AE6-ECB1-474C-9442-B2E2BB016ED8}"/>
                  </a:ext>
                </a:extLst>
              </p:cNvPr>
              <p:cNvSpPr/>
              <p:nvPr/>
            </p:nvSpPr>
            <p:spPr>
              <a:xfrm>
                <a:off x="3244951" y="3089604"/>
                <a:ext cx="947698" cy="932555"/>
              </a:xfrm>
              <a:custGeom>
                <a:avLst/>
                <a:gdLst/>
                <a:ahLst/>
                <a:cxnLst/>
                <a:rect l="l" t="t" r="r" b="b"/>
                <a:pathLst>
                  <a:path w="54947" h="54069" extrusionOk="0">
                    <a:moveTo>
                      <a:pt x="27473" y="1"/>
                    </a:moveTo>
                    <a:cubicBezTo>
                      <a:pt x="26320" y="1"/>
                      <a:pt x="25168" y="440"/>
                      <a:pt x="24289" y="1318"/>
                    </a:cubicBezTo>
                    <a:lnTo>
                      <a:pt x="1757" y="23850"/>
                    </a:lnTo>
                    <a:cubicBezTo>
                      <a:pt x="0" y="25607"/>
                      <a:pt x="0" y="28462"/>
                      <a:pt x="1757" y="30219"/>
                    </a:cubicBezTo>
                    <a:lnTo>
                      <a:pt x="24289" y="52751"/>
                    </a:lnTo>
                    <a:cubicBezTo>
                      <a:pt x="25168" y="53629"/>
                      <a:pt x="26320" y="54068"/>
                      <a:pt x="27473" y="54068"/>
                    </a:cubicBezTo>
                    <a:cubicBezTo>
                      <a:pt x="28626" y="54068"/>
                      <a:pt x="29779" y="53629"/>
                      <a:pt x="30658" y="52751"/>
                    </a:cubicBezTo>
                    <a:lnTo>
                      <a:pt x="53189" y="30219"/>
                    </a:lnTo>
                    <a:cubicBezTo>
                      <a:pt x="54946" y="28462"/>
                      <a:pt x="54946" y="25607"/>
                      <a:pt x="53189" y="23850"/>
                    </a:cubicBezTo>
                    <a:lnTo>
                      <a:pt x="30658" y="1318"/>
                    </a:lnTo>
                    <a:cubicBezTo>
                      <a:pt x="29779" y="440"/>
                      <a:pt x="28626" y="1"/>
                      <a:pt x="27473" y="1"/>
                    </a:cubicBezTo>
                    <a:close/>
                  </a:path>
                </a:pathLst>
              </a:custGeom>
              <a:solidFill>
                <a:srgbClr val="E9D5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9" name="Google Shape;1433;p38">
                <a:extLst>
                  <a:ext uri="{FF2B5EF4-FFF2-40B4-BE49-F238E27FC236}">
                    <a16:creationId xmlns:a16="http://schemas.microsoft.com/office/drawing/2014/main" id="{FB023232-502F-4732-AEFF-742EA9D038C9}"/>
                  </a:ext>
                </a:extLst>
              </p:cNvPr>
              <p:cNvGrpSpPr/>
              <p:nvPr/>
            </p:nvGrpSpPr>
            <p:grpSpPr>
              <a:xfrm>
                <a:off x="4893930" y="3351343"/>
                <a:ext cx="4319853" cy="590100"/>
                <a:chOff x="4893930" y="3380986"/>
                <a:chExt cx="4319853" cy="590100"/>
              </a:xfrm>
            </p:grpSpPr>
            <p:sp>
              <p:nvSpPr>
                <p:cNvPr id="77" name="Google Shape;1434;p38">
                  <a:extLst>
                    <a:ext uri="{FF2B5EF4-FFF2-40B4-BE49-F238E27FC236}">
                      <a16:creationId xmlns:a16="http://schemas.microsoft.com/office/drawing/2014/main" id="{D6932E12-D255-4040-B3F5-782315798E1F}"/>
                    </a:ext>
                  </a:extLst>
                </p:cNvPr>
                <p:cNvSpPr/>
                <p:nvPr/>
              </p:nvSpPr>
              <p:spPr>
                <a:xfrm>
                  <a:off x="4893930" y="3476086"/>
                  <a:ext cx="1324200" cy="399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600" b="1" kern="0" dirty="0">
                      <a:solidFill>
                        <a:srgbClr val="CEBF34"/>
                      </a:solidFill>
                      <a:latin typeface="Arial Narrow" panose="020B0606020202030204" pitchFamily="34" charset="0"/>
                      <a:sym typeface="Fira Sans Extra Condensed Medium"/>
                    </a:rPr>
                    <a:t>Derecho Acceso Información</a:t>
                  </a:r>
                  <a:endParaRPr sz="1600" b="1" kern="0" dirty="0">
                    <a:solidFill>
                      <a:srgbClr val="CEBF34"/>
                    </a:solidFill>
                    <a:latin typeface="Arial Narrow" panose="020B0606020202030204" pitchFamily="34" charset="0"/>
                    <a:sym typeface="Fira Sans Extra Condensed Medium"/>
                  </a:endParaRPr>
                </a:p>
              </p:txBody>
            </p:sp>
            <p:sp>
              <p:nvSpPr>
                <p:cNvPr id="78" name="Google Shape;1435;p38">
                  <a:extLst>
                    <a:ext uri="{FF2B5EF4-FFF2-40B4-BE49-F238E27FC236}">
                      <a16:creationId xmlns:a16="http://schemas.microsoft.com/office/drawing/2014/main" id="{39D12E80-CA6F-4D5C-A377-4C032110E79C}"/>
                    </a:ext>
                  </a:extLst>
                </p:cNvPr>
                <p:cNvSpPr txBox="1"/>
                <p:nvPr/>
              </p:nvSpPr>
              <p:spPr>
                <a:xfrm>
                  <a:off x="6616332" y="3380986"/>
                  <a:ext cx="2597451" cy="590100"/>
                </a:xfrm>
                <a:prstGeom prst="rect">
                  <a:avLst/>
                </a:prstGeom>
                <a:noFill/>
                <a:ln>
                  <a:noFill/>
                </a:ln>
              </p:spPr>
              <p:txBody>
                <a:bodyPr spcFirstLastPara="1" wrap="square" lIns="91425" tIns="91425" rIns="91425" bIns="91425" anchor="ctr" anchorCtr="0">
                  <a:noAutofit/>
                </a:bodyPr>
                <a:lstStyle/>
                <a:p>
                  <a:pPr marL="171450" marR="0" lvl="0" indent="-171450" fontAlgn="auto">
                    <a:lnSpc>
                      <a:spcPct val="100000"/>
                    </a:lnSpc>
                    <a:spcBef>
                      <a:spcPts val="0"/>
                    </a:spcBef>
                    <a:spcAft>
                      <a:spcPts val="0"/>
                    </a:spcAft>
                    <a:buClr>
                      <a:srgbClr val="000000"/>
                    </a:buClr>
                    <a:buSzTx/>
                    <a:buFont typeface="Arial" panose="020B0604020202020204" pitchFamily="34" charset="0"/>
                    <a:buChar char="•"/>
                    <a:tabLst/>
                    <a:defRPr/>
                  </a:pPr>
                  <a:r>
                    <a:rPr lang="en" sz="1400" b="1" kern="0" dirty="0">
                      <a:solidFill>
                        <a:schemeClr val="accent4">
                          <a:lumMod val="75000"/>
                        </a:schemeClr>
                      </a:solidFill>
                      <a:latin typeface="Arial Narrow" panose="020B0606020202030204" pitchFamily="34" charset="0"/>
                      <a:sym typeface="Roboto"/>
                    </a:rPr>
                    <a:t>Derecho autónomo</a:t>
                  </a:r>
                </a:p>
                <a:p>
                  <a:pPr marL="171450" marR="0" lvl="0" indent="-171450" fontAlgn="auto">
                    <a:lnSpc>
                      <a:spcPct val="100000"/>
                    </a:lnSpc>
                    <a:spcBef>
                      <a:spcPts val="0"/>
                    </a:spcBef>
                    <a:spcAft>
                      <a:spcPts val="0"/>
                    </a:spcAft>
                    <a:buClr>
                      <a:srgbClr val="000000"/>
                    </a:buClr>
                    <a:buSzTx/>
                    <a:buFont typeface="Arial" panose="020B0604020202020204" pitchFamily="34" charset="0"/>
                    <a:buChar char="•"/>
                    <a:tabLst/>
                    <a:defRPr/>
                  </a:pPr>
                  <a:r>
                    <a:rPr lang="en" sz="1400" b="1" kern="0" dirty="0">
                      <a:solidFill>
                        <a:schemeClr val="accent4">
                          <a:lumMod val="75000"/>
                        </a:schemeClr>
                      </a:solidFill>
                      <a:latin typeface="Arial Narrow" panose="020B0606020202030204" pitchFamily="34" charset="0"/>
                      <a:sym typeface="Roboto"/>
                    </a:rPr>
                    <a:t>Pero componente del primero</a:t>
                  </a:r>
                  <a:endParaRPr sz="1400" b="1" kern="0" dirty="0">
                    <a:solidFill>
                      <a:schemeClr val="accent4">
                        <a:lumMod val="75000"/>
                      </a:schemeClr>
                    </a:solidFill>
                    <a:latin typeface="Arial Narrow" panose="020B0606020202030204" pitchFamily="34" charset="0"/>
                    <a:sym typeface="Roboto"/>
                  </a:endParaRPr>
                </a:p>
              </p:txBody>
            </p:sp>
          </p:grpSp>
          <p:cxnSp>
            <p:nvCxnSpPr>
              <p:cNvPr id="70" name="Google Shape;1436;p38">
                <a:extLst>
                  <a:ext uri="{FF2B5EF4-FFF2-40B4-BE49-F238E27FC236}">
                    <a16:creationId xmlns:a16="http://schemas.microsoft.com/office/drawing/2014/main" id="{CA955277-9729-4C68-B674-377F3A104597}"/>
                  </a:ext>
                </a:extLst>
              </p:cNvPr>
              <p:cNvCxnSpPr>
                <a:stCxn id="77" idx="1"/>
              </p:cNvCxnSpPr>
              <p:nvPr/>
            </p:nvCxnSpPr>
            <p:spPr>
              <a:xfrm rot="10800000">
                <a:off x="3848130" y="3646393"/>
                <a:ext cx="1045800" cy="0"/>
              </a:xfrm>
              <a:prstGeom prst="straightConnector1">
                <a:avLst/>
              </a:prstGeom>
              <a:noFill/>
              <a:ln w="19050" cap="flat" cmpd="sng">
                <a:solidFill>
                  <a:srgbClr val="E9D522"/>
                </a:solidFill>
                <a:prstDash val="solid"/>
                <a:round/>
                <a:headEnd type="none" w="med" len="med"/>
                <a:tailEnd type="none" w="med" len="med"/>
              </a:ln>
            </p:spPr>
          </p:cxnSp>
          <p:cxnSp>
            <p:nvCxnSpPr>
              <p:cNvPr id="71" name="Google Shape;1437;p38">
                <a:extLst>
                  <a:ext uri="{FF2B5EF4-FFF2-40B4-BE49-F238E27FC236}">
                    <a16:creationId xmlns:a16="http://schemas.microsoft.com/office/drawing/2014/main" id="{3FD007D5-B718-44AC-903C-C7ADFCAEB308}"/>
                  </a:ext>
                </a:extLst>
              </p:cNvPr>
              <p:cNvCxnSpPr>
                <a:cxnSpLocks/>
                <a:stCxn id="77" idx="3"/>
                <a:endCxn id="78" idx="1"/>
              </p:cNvCxnSpPr>
              <p:nvPr/>
            </p:nvCxnSpPr>
            <p:spPr>
              <a:xfrm>
                <a:off x="6218130" y="3646394"/>
                <a:ext cx="398202" cy="0"/>
              </a:xfrm>
              <a:prstGeom prst="straightConnector1">
                <a:avLst/>
              </a:prstGeom>
              <a:noFill/>
              <a:ln w="19050" cap="flat" cmpd="sng">
                <a:solidFill>
                  <a:srgbClr val="E9D522"/>
                </a:solidFill>
                <a:prstDash val="solid"/>
                <a:round/>
                <a:headEnd type="none" w="med" len="med"/>
                <a:tailEnd type="none" w="med" len="med"/>
              </a:ln>
            </p:spPr>
          </p:cxnSp>
          <p:grpSp>
            <p:nvGrpSpPr>
              <p:cNvPr id="72" name="Google Shape;1438;p38">
                <a:extLst>
                  <a:ext uri="{FF2B5EF4-FFF2-40B4-BE49-F238E27FC236}">
                    <a16:creationId xmlns:a16="http://schemas.microsoft.com/office/drawing/2014/main" id="{3DCC06EB-C64E-4655-91AF-D03859B0BC7C}"/>
                  </a:ext>
                </a:extLst>
              </p:cNvPr>
              <p:cNvGrpSpPr/>
              <p:nvPr/>
            </p:nvGrpSpPr>
            <p:grpSpPr>
              <a:xfrm>
                <a:off x="3581107" y="3419518"/>
                <a:ext cx="275387" cy="272727"/>
                <a:chOff x="5049725" y="1435050"/>
                <a:chExt cx="486550" cy="481850"/>
              </a:xfrm>
            </p:grpSpPr>
            <p:sp>
              <p:nvSpPr>
                <p:cNvPr id="73" name="Google Shape;1439;p38">
                  <a:extLst>
                    <a:ext uri="{FF2B5EF4-FFF2-40B4-BE49-F238E27FC236}">
                      <a16:creationId xmlns:a16="http://schemas.microsoft.com/office/drawing/2014/main" id="{E74671BE-EE2C-4957-97DC-11FB87868D5E}"/>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74" name="Google Shape;1440;p38">
                  <a:extLst>
                    <a:ext uri="{FF2B5EF4-FFF2-40B4-BE49-F238E27FC236}">
                      <a16:creationId xmlns:a16="http://schemas.microsoft.com/office/drawing/2014/main" id="{FF8E5402-9992-474F-BCFB-646FBD4873C6}"/>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75" name="Google Shape;1441;p38">
                  <a:extLst>
                    <a:ext uri="{FF2B5EF4-FFF2-40B4-BE49-F238E27FC236}">
                      <a16:creationId xmlns:a16="http://schemas.microsoft.com/office/drawing/2014/main" id="{2D5704AF-F4C4-4769-AB8B-6F80C0CE3BB0}"/>
                    </a:ext>
                  </a:extLst>
                </p:cNvPr>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76" name="Google Shape;1442;p38">
                  <a:extLst>
                    <a:ext uri="{FF2B5EF4-FFF2-40B4-BE49-F238E27FC236}">
                      <a16:creationId xmlns:a16="http://schemas.microsoft.com/office/drawing/2014/main" id="{71052B3F-4B22-4BEB-9D9C-19C9A4CBE79D}"/>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grpSp>
          <p:nvGrpSpPr>
            <p:cNvPr id="79" name="Google Shape;1443;p38">
              <a:extLst>
                <a:ext uri="{FF2B5EF4-FFF2-40B4-BE49-F238E27FC236}">
                  <a16:creationId xmlns:a16="http://schemas.microsoft.com/office/drawing/2014/main" id="{339A9D72-A47F-40AC-B2EF-3E42B5C2DC6C}"/>
                </a:ext>
              </a:extLst>
            </p:cNvPr>
            <p:cNvGrpSpPr/>
            <p:nvPr/>
          </p:nvGrpSpPr>
          <p:grpSpPr>
            <a:xfrm>
              <a:off x="2134274" y="3513875"/>
              <a:ext cx="7079508" cy="1163422"/>
              <a:chOff x="2134274" y="3513875"/>
              <a:chExt cx="7079508" cy="1163422"/>
            </a:xfrm>
          </p:grpSpPr>
          <p:sp>
            <p:nvSpPr>
              <p:cNvPr id="80" name="Google Shape;1444;p38">
                <a:extLst>
                  <a:ext uri="{FF2B5EF4-FFF2-40B4-BE49-F238E27FC236}">
                    <a16:creationId xmlns:a16="http://schemas.microsoft.com/office/drawing/2014/main" id="{9F964EFF-A995-4661-AA9E-C5413309C4C4}"/>
                  </a:ext>
                </a:extLst>
              </p:cNvPr>
              <p:cNvSpPr/>
              <p:nvPr/>
            </p:nvSpPr>
            <p:spPr>
              <a:xfrm>
                <a:off x="2134274" y="3513875"/>
                <a:ext cx="700346" cy="432585"/>
              </a:xfrm>
              <a:custGeom>
                <a:avLst/>
                <a:gdLst/>
                <a:ahLst/>
                <a:cxnLst/>
                <a:rect l="l" t="t" r="r" b="b"/>
                <a:pathLst>
                  <a:path w="37203" h="25081" extrusionOk="0">
                    <a:moveTo>
                      <a:pt x="572" y="1"/>
                    </a:moveTo>
                    <a:lnTo>
                      <a:pt x="1" y="133"/>
                    </a:lnTo>
                    <a:lnTo>
                      <a:pt x="5491" y="19590"/>
                    </a:lnTo>
                    <a:cubicBezTo>
                      <a:pt x="6413" y="22840"/>
                      <a:pt x="9356" y="25080"/>
                      <a:pt x="12738" y="25080"/>
                    </a:cubicBezTo>
                    <a:lnTo>
                      <a:pt x="37202" y="25080"/>
                    </a:lnTo>
                    <a:lnTo>
                      <a:pt x="37158" y="24553"/>
                    </a:lnTo>
                    <a:lnTo>
                      <a:pt x="12738" y="24553"/>
                    </a:lnTo>
                    <a:cubicBezTo>
                      <a:pt x="9619" y="24509"/>
                      <a:pt x="6896" y="22445"/>
                      <a:pt x="6062" y="19458"/>
                    </a:cubicBezTo>
                    <a:lnTo>
                      <a:pt x="572" y="1"/>
                    </a:lnTo>
                    <a:close/>
                  </a:path>
                </a:pathLst>
              </a:custGeom>
              <a:solidFill>
                <a:srgbClr val="606060"/>
              </a:solidFill>
              <a:ln w="9525" cap="flat" cmpd="sng">
                <a:solidFill>
                  <a:srgbClr val="FEAE1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445;p38">
                <a:extLst>
                  <a:ext uri="{FF2B5EF4-FFF2-40B4-BE49-F238E27FC236}">
                    <a16:creationId xmlns:a16="http://schemas.microsoft.com/office/drawing/2014/main" id="{9C385A06-BE0F-4858-8A1E-E56584FC9C76}"/>
                  </a:ext>
                </a:extLst>
              </p:cNvPr>
              <p:cNvSpPr/>
              <p:nvPr/>
            </p:nvSpPr>
            <p:spPr>
              <a:xfrm>
                <a:off x="2578247" y="3744173"/>
                <a:ext cx="948457" cy="933124"/>
              </a:xfrm>
              <a:custGeom>
                <a:avLst/>
                <a:gdLst/>
                <a:ahLst/>
                <a:cxnLst/>
                <a:rect l="l" t="t" r="r" b="b"/>
                <a:pathLst>
                  <a:path w="54991" h="54102" extrusionOk="0">
                    <a:moveTo>
                      <a:pt x="27512" y="1"/>
                    </a:moveTo>
                    <a:cubicBezTo>
                      <a:pt x="26353" y="1"/>
                      <a:pt x="25190" y="440"/>
                      <a:pt x="24289" y="1319"/>
                    </a:cubicBezTo>
                    <a:lnTo>
                      <a:pt x="1801" y="23850"/>
                    </a:lnTo>
                    <a:cubicBezTo>
                      <a:pt x="1" y="25607"/>
                      <a:pt x="1" y="28462"/>
                      <a:pt x="1801" y="30263"/>
                    </a:cubicBezTo>
                    <a:lnTo>
                      <a:pt x="24289" y="52751"/>
                    </a:lnTo>
                    <a:cubicBezTo>
                      <a:pt x="25190" y="53651"/>
                      <a:pt x="26353" y="54101"/>
                      <a:pt x="27512" y="54101"/>
                    </a:cubicBezTo>
                    <a:cubicBezTo>
                      <a:pt x="28670" y="54101"/>
                      <a:pt x="29823" y="53651"/>
                      <a:pt x="30702" y="52751"/>
                    </a:cubicBezTo>
                    <a:lnTo>
                      <a:pt x="53233" y="30263"/>
                    </a:lnTo>
                    <a:cubicBezTo>
                      <a:pt x="54990" y="28462"/>
                      <a:pt x="54990" y="25607"/>
                      <a:pt x="53233" y="23850"/>
                    </a:cubicBezTo>
                    <a:lnTo>
                      <a:pt x="30702" y="1319"/>
                    </a:lnTo>
                    <a:cubicBezTo>
                      <a:pt x="29823" y="440"/>
                      <a:pt x="28670" y="1"/>
                      <a:pt x="27512" y="1"/>
                    </a:cubicBezTo>
                    <a:close/>
                  </a:path>
                </a:pathLst>
              </a:custGeom>
              <a:solidFill>
                <a:srgbClr val="FEAE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2" name="Google Shape;1446;p38">
                <a:extLst>
                  <a:ext uri="{FF2B5EF4-FFF2-40B4-BE49-F238E27FC236}">
                    <a16:creationId xmlns:a16="http://schemas.microsoft.com/office/drawing/2014/main" id="{DF8347B2-C738-4B70-9D40-DD9A6BFA3747}"/>
                  </a:ext>
                </a:extLst>
              </p:cNvPr>
              <p:cNvGrpSpPr/>
              <p:nvPr/>
            </p:nvGrpSpPr>
            <p:grpSpPr>
              <a:xfrm>
                <a:off x="4323020" y="4082603"/>
                <a:ext cx="4890762" cy="590100"/>
                <a:chOff x="4323020" y="4082603"/>
                <a:chExt cx="4890762" cy="590100"/>
              </a:xfrm>
            </p:grpSpPr>
            <p:sp>
              <p:nvSpPr>
                <p:cNvPr id="93" name="Google Shape;1447;p38">
                  <a:extLst>
                    <a:ext uri="{FF2B5EF4-FFF2-40B4-BE49-F238E27FC236}">
                      <a16:creationId xmlns:a16="http://schemas.microsoft.com/office/drawing/2014/main" id="{A1C164DD-9546-4149-BC64-0EEFAE8A6E19}"/>
                    </a:ext>
                  </a:extLst>
                </p:cNvPr>
                <p:cNvSpPr/>
                <p:nvPr/>
              </p:nvSpPr>
              <p:spPr>
                <a:xfrm>
                  <a:off x="4323020" y="4177703"/>
                  <a:ext cx="1324200" cy="399900"/>
                </a:xfrm>
                <a:prstGeom prst="roundRect">
                  <a:avLst>
                    <a:gd name="adj" fmla="val 0"/>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b="1" kern="0" dirty="0">
                      <a:solidFill>
                        <a:srgbClr val="FEAE17"/>
                      </a:solidFill>
                      <a:latin typeface="Arial Narrow" panose="020B0606020202030204" pitchFamily="34" charset="0"/>
                      <a:sym typeface="Fira Sans Extra Condensed Medium"/>
                    </a:rPr>
                    <a:t>Información</a:t>
                  </a: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b="1" kern="0" dirty="0">
                      <a:solidFill>
                        <a:srgbClr val="FEAE17"/>
                      </a:solidFill>
                      <a:latin typeface="Arial Narrow" panose="020B0606020202030204" pitchFamily="34" charset="0"/>
                      <a:sym typeface="Fira Sans Extra Condensed Medium"/>
                    </a:rPr>
                    <a:t>Pública</a:t>
                  </a:r>
                  <a:endParaRPr b="1" kern="0" dirty="0">
                    <a:solidFill>
                      <a:srgbClr val="FEAE17"/>
                    </a:solidFill>
                    <a:latin typeface="Arial Narrow" panose="020B0606020202030204" pitchFamily="34" charset="0"/>
                    <a:sym typeface="Fira Sans Extra Condensed Medium"/>
                  </a:endParaRPr>
                </a:p>
              </p:txBody>
            </p:sp>
            <p:sp>
              <p:nvSpPr>
                <p:cNvPr id="94" name="Google Shape;1448;p38">
                  <a:extLst>
                    <a:ext uri="{FF2B5EF4-FFF2-40B4-BE49-F238E27FC236}">
                      <a16:creationId xmlns:a16="http://schemas.microsoft.com/office/drawing/2014/main" id="{4F073BF0-816B-4C7F-A06C-86655CCAB2DC}"/>
                    </a:ext>
                  </a:extLst>
                </p:cNvPr>
                <p:cNvSpPr txBox="1"/>
                <p:nvPr/>
              </p:nvSpPr>
              <p:spPr>
                <a:xfrm>
                  <a:off x="6616332" y="4082603"/>
                  <a:ext cx="2597450" cy="590100"/>
                </a:xfrm>
                <a:prstGeom prst="rect">
                  <a:avLst/>
                </a:prstGeom>
                <a:noFill/>
                <a:ln>
                  <a:noFill/>
                </a:ln>
              </p:spPr>
              <p:txBody>
                <a:bodyPr spcFirstLastPara="1" wrap="square" lIns="91425" tIns="91425" rIns="91425" bIns="91425" anchor="ctr" anchorCtr="0">
                  <a:noAutofit/>
                </a:bodyPr>
                <a:lstStyle/>
                <a:p>
                  <a:pPr marL="171450" indent="-171450">
                    <a:buClr>
                      <a:srgbClr val="000000"/>
                    </a:buClr>
                    <a:buFont typeface="Arial" panose="020B0604020202020204" pitchFamily="34" charset="0"/>
                    <a:buChar char="•"/>
                  </a:pPr>
                  <a:r>
                    <a:rPr lang="en" sz="1400" b="1" kern="0" dirty="0">
                      <a:solidFill>
                        <a:schemeClr val="accent2">
                          <a:lumMod val="75000"/>
                        </a:schemeClr>
                      </a:solidFill>
                      <a:latin typeface="Arial Narrow" panose="020B0606020202030204" pitchFamily="34" charset="0"/>
                      <a:sym typeface="Roboto"/>
                    </a:rPr>
                    <a:t>Derecho rector</a:t>
                  </a:r>
                </a:p>
                <a:p>
                  <a:pPr marL="171450" indent="-171450">
                    <a:buClr>
                      <a:srgbClr val="000000"/>
                    </a:buClr>
                    <a:buFont typeface="Arial" panose="020B0604020202020204" pitchFamily="34" charset="0"/>
                    <a:buChar char="•"/>
                  </a:pPr>
                  <a:r>
                    <a:rPr lang="en" sz="1400" b="1" kern="0" dirty="0">
                      <a:solidFill>
                        <a:schemeClr val="accent2">
                          <a:lumMod val="75000"/>
                        </a:schemeClr>
                      </a:solidFill>
                      <a:latin typeface="Arial Narrow" panose="020B0606020202030204" pitchFamily="34" charset="0"/>
                      <a:sym typeface="Roboto"/>
                    </a:rPr>
                    <a:t>Modelo tradicional de rendición de cuentas</a:t>
                  </a:r>
                  <a:endParaRPr sz="1400" b="1" kern="0" dirty="0">
                    <a:solidFill>
                      <a:schemeClr val="accent2">
                        <a:lumMod val="75000"/>
                      </a:schemeClr>
                    </a:solidFill>
                    <a:latin typeface="Arial Narrow" panose="020B0606020202030204" pitchFamily="34" charset="0"/>
                    <a:sym typeface="Roboto"/>
                  </a:endParaRPr>
                </a:p>
              </p:txBody>
            </p:sp>
          </p:grpSp>
          <p:cxnSp>
            <p:nvCxnSpPr>
              <p:cNvPr id="83" name="Google Shape;1449;p38">
                <a:extLst>
                  <a:ext uri="{FF2B5EF4-FFF2-40B4-BE49-F238E27FC236}">
                    <a16:creationId xmlns:a16="http://schemas.microsoft.com/office/drawing/2014/main" id="{D6BE6AE0-D9BD-43B9-9CF9-310AA72D61A7}"/>
                  </a:ext>
                </a:extLst>
              </p:cNvPr>
              <p:cNvCxnSpPr>
                <a:stCxn id="93" idx="1"/>
              </p:cNvCxnSpPr>
              <p:nvPr/>
            </p:nvCxnSpPr>
            <p:spPr>
              <a:xfrm rot="10800000">
                <a:off x="3305120" y="4377653"/>
                <a:ext cx="1017900" cy="0"/>
              </a:xfrm>
              <a:prstGeom prst="straightConnector1">
                <a:avLst/>
              </a:prstGeom>
              <a:noFill/>
              <a:ln w="19050" cap="flat" cmpd="sng">
                <a:solidFill>
                  <a:srgbClr val="FEAE17"/>
                </a:solidFill>
                <a:prstDash val="solid"/>
                <a:round/>
                <a:headEnd type="none" w="med" len="med"/>
                <a:tailEnd type="none" w="med" len="med"/>
              </a:ln>
            </p:spPr>
          </p:cxnSp>
          <p:cxnSp>
            <p:nvCxnSpPr>
              <p:cNvPr id="84" name="Google Shape;1450;p38">
                <a:extLst>
                  <a:ext uri="{FF2B5EF4-FFF2-40B4-BE49-F238E27FC236}">
                    <a16:creationId xmlns:a16="http://schemas.microsoft.com/office/drawing/2014/main" id="{227F60FA-803D-4676-B68B-BADEC968FD38}"/>
                  </a:ext>
                </a:extLst>
              </p:cNvPr>
              <p:cNvCxnSpPr>
                <a:cxnSpLocks/>
                <a:stCxn id="93" idx="3"/>
                <a:endCxn id="94" idx="1"/>
              </p:cNvCxnSpPr>
              <p:nvPr/>
            </p:nvCxnSpPr>
            <p:spPr>
              <a:xfrm>
                <a:off x="5647220" y="4377653"/>
                <a:ext cx="969112" cy="0"/>
              </a:xfrm>
              <a:prstGeom prst="straightConnector1">
                <a:avLst/>
              </a:prstGeom>
              <a:noFill/>
              <a:ln w="19050" cap="flat" cmpd="sng">
                <a:solidFill>
                  <a:srgbClr val="FEAE17"/>
                </a:solidFill>
                <a:prstDash val="solid"/>
                <a:round/>
                <a:headEnd type="none" w="med" len="med"/>
                <a:tailEnd type="none" w="med" len="med"/>
              </a:ln>
            </p:spPr>
          </p:cxnSp>
          <p:grpSp>
            <p:nvGrpSpPr>
              <p:cNvPr id="85" name="Google Shape;1451;p38">
                <a:extLst>
                  <a:ext uri="{FF2B5EF4-FFF2-40B4-BE49-F238E27FC236}">
                    <a16:creationId xmlns:a16="http://schemas.microsoft.com/office/drawing/2014/main" id="{30DE0068-9600-4741-AE5D-12002E2D981F}"/>
                  </a:ext>
                </a:extLst>
              </p:cNvPr>
              <p:cNvGrpSpPr/>
              <p:nvPr/>
            </p:nvGrpSpPr>
            <p:grpSpPr>
              <a:xfrm>
                <a:off x="2918398" y="4087227"/>
                <a:ext cx="268157" cy="247017"/>
                <a:chOff x="2682350" y="2643425"/>
                <a:chExt cx="473775" cy="436425"/>
              </a:xfrm>
            </p:grpSpPr>
            <p:sp>
              <p:nvSpPr>
                <p:cNvPr id="86" name="Google Shape;1452;p38">
                  <a:extLst>
                    <a:ext uri="{FF2B5EF4-FFF2-40B4-BE49-F238E27FC236}">
                      <a16:creationId xmlns:a16="http://schemas.microsoft.com/office/drawing/2014/main" id="{00A45EC0-9E3E-44EB-96DB-0D3C8AA29D54}"/>
                    </a:ext>
                  </a:extLst>
                </p:cNvPr>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87" name="Google Shape;1453;p38">
                  <a:extLst>
                    <a:ext uri="{FF2B5EF4-FFF2-40B4-BE49-F238E27FC236}">
                      <a16:creationId xmlns:a16="http://schemas.microsoft.com/office/drawing/2014/main" id="{EFA8686E-27EB-4CB6-9D42-4073636B7A30}"/>
                    </a:ext>
                  </a:extLst>
                </p:cNvPr>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88" name="Google Shape;1454;p38">
                  <a:extLst>
                    <a:ext uri="{FF2B5EF4-FFF2-40B4-BE49-F238E27FC236}">
                      <a16:creationId xmlns:a16="http://schemas.microsoft.com/office/drawing/2014/main" id="{B7ACAABA-3BE4-4B39-9002-F9072550B6A4}"/>
                    </a:ext>
                  </a:extLst>
                </p:cNvPr>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89" name="Google Shape;1455;p38">
                  <a:extLst>
                    <a:ext uri="{FF2B5EF4-FFF2-40B4-BE49-F238E27FC236}">
                      <a16:creationId xmlns:a16="http://schemas.microsoft.com/office/drawing/2014/main" id="{8D62F070-8178-4612-918E-DE1C0B6E528E}"/>
                    </a:ext>
                  </a:extLst>
                </p:cNvPr>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90" name="Google Shape;1456;p38">
                  <a:extLst>
                    <a:ext uri="{FF2B5EF4-FFF2-40B4-BE49-F238E27FC236}">
                      <a16:creationId xmlns:a16="http://schemas.microsoft.com/office/drawing/2014/main" id="{254E0358-71AC-4CAE-B5E1-A2427A29E2E4}"/>
                    </a:ext>
                  </a:extLst>
                </p:cNvPr>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91" name="Google Shape;1457;p38">
                  <a:extLst>
                    <a:ext uri="{FF2B5EF4-FFF2-40B4-BE49-F238E27FC236}">
                      <a16:creationId xmlns:a16="http://schemas.microsoft.com/office/drawing/2014/main" id="{23EF2811-4569-4810-A174-E9977B4E3838}"/>
                    </a:ext>
                  </a:extLst>
                </p:cNvPr>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92" name="Google Shape;1458;p38">
                  <a:extLst>
                    <a:ext uri="{FF2B5EF4-FFF2-40B4-BE49-F238E27FC236}">
                      <a16:creationId xmlns:a16="http://schemas.microsoft.com/office/drawing/2014/main" id="{31363B16-8BC3-423A-B10A-534F38742835}"/>
                    </a:ext>
                  </a:extLst>
                </p:cNvPr>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grpSp>
          <p:nvGrpSpPr>
            <p:cNvPr id="95" name="Google Shape;1459;p38">
              <a:extLst>
                <a:ext uri="{FF2B5EF4-FFF2-40B4-BE49-F238E27FC236}">
                  <a16:creationId xmlns:a16="http://schemas.microsoft.com/office/drawing/2014/main" id="{09F65B53-48BB-47ED-9856-904F2602775D}"/>
                </a:ext>
              </a:extLst>
            </p:cNvPr>
            <p:cNvGrpSpPr/>
            <p:nvPr/>
          </p:nvGrpSpPr>
          <p:grpSpPr>
            <a:xfrm>
              <a:off x="351534" y="1851670"/>
              <a:ext cx="2426505" cy="2146124"/>
              <a:chOff x="351534" y="1851670"/>
              <a:chExt cx="2426505" cy="2146124"/>
            </a:xfrm>
          </p:grpSpPr>
          <p:sp>
            <p:nvSpPr>
              <p:cNvPr id="96" name="Google Shape;1460;p38">
                <a:extLst>
                  <a:ext uri="{FF2B5EF4-FFF2-40B4-BE49-F238E27FC236}">
                    <a16:creationId xmlns:a16="http://schemas.microsoft.com/office/drawing/2014/main" id="{B27AD767-B433-4BFE-A8EB-4E9E45A2D707}"/>
                  </a:ext>
                </a:extLst>
              </p:cNvPr>
              <p:cNvSpPr/>
              <p:nvPr/>
            </p:nvSpPr>
            <p:spPr>
              <a:xfrm>
                <a:off x="351534" y="1851670"/>
                <a:ext cx="2426505" cy="2146124"/>
              </a:xfrm>
              <a:custGeom>
                <a:avLst/>
                <a:gdLst/>
                <a:ahLst/>
                <a:cxnLst/>
                <a:rect l="l" t="t" r="r" b="b"/>
                <a:pathLst>
                  <a:path w="126451" h="124431" extrusionOk="0">
                    <a:moveTo>
                      <a:pt x="63226" y="1"/>
                    </a:moveTo>
                    <a:cubicBezTo>
                      <a:pt x="60569" y="1"/>
                      <a:pt x="57911" y="1011"/>
                      <a:pt x="55869" y="3031"/>
                    </a:cubicBezTo>
                    <a:lnTo>
                      <a:pt x="4042" y="54859"/>
                    </a:lnTo>
                    <a:cubicBezTo>
                      <a:pt x="1" y="58944"/>
                      <a:pt x="1" y="65488"/>
                      <a:pt x="4042" y="69573"/>
                    </a:cubicBezTo>
                    <a:lnTo>
                      <a:pt x="55869" y="121400"/>
                    </a:lnTo>
                    <a:cubicBezTo>
                      <a:pt x="57911" y="123421"/>
                      <a:pt x="60569" y="124431"/>
                      <a:pt x="63226" y="124431"/>
                    </a:cubicBezTo>
                    <a:cubicBezTo>
                      <a:pt x="65883" y="124431"/>
                      <a:pt x="68540" y="123421"/>
                      <a:pt x="70583" y="121400"/>
                    </a:cubicBezTo>
                    <a:lnTo>
                      <a:pt x="122410" y="69573"/>
                    </a:lnTo>
                    <a:cubicBezTo>
                      <a:pt x="126451" y="65488"/>
                      <a:pt x="126451" y="58944"/>
                      <a:pt x="122410" y="54859"/>
                    </a:cubicBezTo>
                    <a:lnTo>
                      <a:pt x="70583" y="3031"/>
                    </a:lnTo>
                    <a:cubicBezTo>
                      <a:pt x="68540" y="1011"/>
                      <a:pt x="65883" y="1"/>
                      <a:pt x="63226" y="1"/>
                    </a:cubicBezTo>
                    <a:close/>
                  </a:path>
                </a:pathLst>
              </a:custGeom>
              <a:solidFill>
                <a:srgbClr val="F350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7" name="Google Shape;1461;p38">
                <a:extLst>
                  <a:ext uri="{FF2B5EF4-FFF2-40B4-BE49-F238E27FC236}">
                    <a16:creationId xmlns:a16="http://schemas.microsoft.com/office/drawing/2014/main" id="{4A87A25A-B1BA-420D-B3B3-B910A2850A85}"/>
                  </a:ext>
                </a:extLst>
              </p:cNvPr>
              <p:cNvSpPr/>
              <p:nvPr/>
            </p:nvSpPr>
            <p:spPr>
              <a:xfrm>
                <a:off x="1164234" y="2020946"/>
                <a:ext cx="849215" cy="378790"/>
              </a:xfrm>
              <a:custGeom>
                <a:avLst/>
                <a:gdLst/>
                <a:ahLst/>
                <a:cxnLst/>
                <a:rect l="l" t="t" r="r" b="b"/>
                <a:pathLst>
                  <a:path w="49237" h="21962" extrusionOk="0">
                    <a:moveTo>
                      <a:pt x="7995" y="21962"/>
                    </a:moveTo>
                    <a:lnTo>
                      <a:pt x="19546" y="10366"/>
                    </a:lnTo>
                    <a:cubicBezTo>
                      <a:pt x="22357" y="7599"/>
                      <a:pt x="26881" y="7599"/>
                      <a:pt x="29692" y="10366"/>
                    </a:cubicBezTo>
                    <a:lnTo>
                      <a:pt x="41243" y="21962"/>
                    </a:lnTo>
                    <a:lnTo>
                      <a:pt x="49237" y="21962"/>
                    </a:lnTo>
                    <a:lnTo>
                      <a:pt x="30570" y="3295"/>
                    </a:lnTo>
                    <a:cubicBezTo>
                      <a:pt x="27276" y="1"/>
                      <a:pt x="21962" y="1"/>
                      <a:pt x="18667" y="3295"/>
                    </a:cubicBezTo>
                    <a:lnTo>
                      <a:pt x="1" y="21962"/>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462;p38">
                <a:extLst>
                  <a:ext uri="{FF2B5EF4-FFF2-40B4-BE49-F238E27FC236}">
                    <a16:creationId xmlns:a16="http://schemas.microsoft.com/office/drawing/2014/main" id="{75F621E5-D110-4080-9E12-3B2C1DB4B23B}"/>
                  </a:ext>
                </a:extLst>
              </p:cNvPr>
              <p:cNvSpPr/>
              <p:nvPr/>
            </p:nvSpPr>
            <p:spPr>
              <a:xfrm>
                <a:off x="1183731" y="3427959"/>
                <a:ext cx="824982" cy="366665"/>
              </a:xfrm>
              <a:custGeom>
                <a:avLst/>
                <a:gdLst/>
                <a:ahLst/>
                <a:cxnLst/>
                <a:rect l="l" t="t" r="r" b="b"/>
                <a:pathLst>
                  <a:path w="47832" h="21259" extrusionOk="0">
                    <a:moveTo>
                      <a:pt x="39881" y="0"/>
                    </a:moveTo>
                    <a:lnTo>
                      <a:pt x="28989" y="10893"/>
                    </a:lnTo>
                    <a:cubicBezTo>
                      <a:pt x="26178" y="13704"/>
                      <a:pt x="21654" y="13704"/>
                      <a:pt x="18843" y="10893"/>
                    </a:cubicBezTo>
                    <a:lnTo>
                      <a:pt x="7994" y="0"/>
                    </a:lnTo>
                    <a:lnTo>
                      <a:pt x="1" y="0"/>
                    </a:lnTo>
                    <a:lnTo>
                      <a:pt x="17964" y="17964"/>
                    </a:lnTo>
                    <a:cubicBezTo>
                      <a:pt x="21259" y="21259"/>
                      <a:pt x="26573" y="21259"/>
                      <a:pt x="29867" y="17964"/>
                    </a:cubicBezTo>
                    <a:lnTo>
                      <a:pt x="47831"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4" name="Google Shape;9021;p63">
            <a:extLst>
              <a:ext uri="{FF2B5EF4-FFF2-40B4-BE49-F238E27FC236}">
                <a16:creationId xmlns:a16="http://schemas.microsoft.com/office/drawing/2014/main" id="{728415D9-044C-4221-9658-DE2FF783E42D}"/>
              </a:ext>
            </a:extLst>
          </p:cNvPr>
          <p:cNvGrpSpPr/>
          <p:nvPr/>
        </p:nvGrpSpPr>
        <p:grpSpPr>
          <a:xfrm>
            <a:off x="2187810" y="3827080"/>
            <a:ext cx="780459" cy="787465"/>
            <a:chOff x="-40745125" y="3632900"/>
            <a:chExt cx="318225" cy="289875"/>
          </a:xfrm>
          <a:solidFill>
            <a:schemeClr val="bg1"/>
          </a:solidFill>
        </p:grpSpPr>
        <p:sp>
          <p:nvSpPr>
            <p:cNvPr id="105" name="Google Shape;9022;p63">
              <a:extLst>
                <a:ext uri="{FF2B5EF4-FFF2-40B4-BE49-F238E27FC236}">
                  <a16:creationId xmlns:a16="http://schemas.microsoft.com/office/drawing/2014/main" id="{F0D8BD3D-F24A-41D8-8A4D-728E166EC374}"/>
                </a:ext>
              </a:extLst>
            </p:cNvPr>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9023;p63">
              <a:extLst>
                <a:ext uri="{FF2B5EF4-FFF2-40B4-BE49-F238E27FC236}">
                  <a16:creationId xmlns:a16="http://schemas.microsoft.com/office/drawing/2014/main" id="{767591FF-D496-411A-8B45-8C69A61D01FA}"/>
                </a:ext>
              </a:extLst>
            </p:cNvPr>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9024;p63">
              <a:extLst>
                <a:ext uri="{FF2B5EF4-FFF2-40B4-BE49-F238E27FC236}">
                  <a16:creationId xmlns:a16="http://schemas.microsoft.com/office/drawing/2014/main" id="{6EB5EEE9-EACF-4CAC-81A8-ED92A939CFC7}"/>
                </a:ext>
              </a:extLst>
            </p:cNvPr>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9025;p63">
              <a:extLst>
                <a:ext uri="{FF2B5EF4-FFF2-40B4-BE49-F238E27FC236}">
                  <a16:creationId xmlns:a16="http://schemas.microsoft.com/office/drawing/2014/main" id="{268017A3-F47A-4090-9221-ABB6A45CAC67}"/>
                </a:ext>
              </a:extLst>
            </p:cNvPr>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9026;p63">
              <a:extLst>
                <a:ext uri="{FF2B5EF4-FFF2-40B4-BE49-F238E27FC236}">
                  <a16:creationId xmlns:a16="http://schemas.microsoft.com/office/drawing/2014/main" id="{1875FD74-EA56-4A8D-8908-DA7520746080}"/>
                </a:ext>
              </a:extLst>
            </p:cNvPr>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9027;p63">
              <a:extLst>
                <a:ext uri="{FF2B5EF4-FFF2-40B4-BE49-F238E27FC236}">
                  <a16:creationId xmlns:a16="http://schemas.microsoft.com/office/drawing/2014/main" id="{49368759-0E8D-494E-B272-C89912FDEB78}"/>
                </a:ext>
              </a:extLst>
            </p:cNvPr>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9028;p63">
              <a:extLst>
                <a:ext uri="{FF2B5EF4-FFF2-40B4-BE49-F238E27FC236}">
                  <a16:creationId xmlns:a16="http://schemas.microsoft.com/office/drawing/2014/main" id="{87CDA97E-C3BA-45F1-B6E4-6FBFB6528407}"/>
                </a:ext>
              </a:extLst>
            </p:cNvPr>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66002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grpSp>
        <p:nvGrpSpPr>
          <p:cNvPr id="2" name="Grupo 1">
            <a:extLst>
              <a:ext uri="{FF2B5EF4-FFF2-40B4-BE49-F238E27FC236}">
                <a16:creationId xmlns:a16="http://schemas.microsoft.com/office/drawing/2014/main" id="{FDD92FC2-3DF7-451B-82B2-81A9E155197F}"/>
              </a:ext>
            </a:extLst>
          </p:cNvPr>
          <p:cNvGrpSpPr/>
          <p:nvPr/>
        </p:nvGrpSpPr>
        <p:grpSpPr>
          <a:xfrm>
            <a:off x="1164140" y="1351929"/>
            <a:ext cx="10222132" cy="4554703"/>
            <a:chOff x="926332" y="1310372"/>
            <a:chExt cx="9225294" cy="3861652"/>
          </a:xfrm>
        </p:grpSpPr>
        <p:sp>
          <p:nvSpPr>
            <p:cNvPr id="5" name="Google Shape;832;p29">
              <a:extLst>
                <a:ext uri="{FF2B5EF4-FFF2-40B4-BE49-F238E27FC236}">
                  <a16:creationId xmlns:a16="http://schemas.microsoft.com/office/drawing/2014/main" id="{A7D0BB0C-9D11-4EF2-8ED8-AAA8F247AF76}"/>
                </a:ext>
              </a:extLst>
            </p:cNvPr>
            <p:cNvSpPr txBox="1">
              <a:spLocks/>
            </p:cNvSpPr>
            <p:nvPr/>
          </p:nvSpPr>
          <p:spPr>
            <a:xfrm>
              <a:off x="926332" y="1310372"/>
              <a:ext cx="8580904"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Medium"/>
                <a:buNone/>
                <a:tabLst/>
                <a:defRPr/>
              </a:pPr>
              <a:r>
                <a:rPr kumimoji="0" lang="es-MX" sz="24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rPr>
                <a:t>Uso de la tecnología por el Estado para configurar la opinión pública y así:</a:t>
              </a:r>
            </a:p>
          </p:txBody>
        </p:sp>
        <p:grpSp>
          <p:nvGrpSpPr>
            <p:cNvPr id="6" name="Google Shape;833;p29">
              <a:extLst>
                <a:ext uri="{FF2B5EF4-FFF2-40B4-BE49-F238E27FC236}">
                  <a16:creationId xmlns:a16="http://schemas.microsoft.com/office/drawing/2014/main" id="{C7B4CB52-69E0-4A9C-8E6D-5BB49A3F679F}"/>
                </a:ext>
              </a:extLst>
            </p:cNvPr>
            <p:cNvGrpSpPr/>
            <p:nvPr/>
          </p:nvGrpSpPr>
          <p:grpSpPr>
            <a:xfrm>
              <a:off x="1638093" y="3701291"/>
              <a:ext cx="3822724" cy="966618"/>
              <a:chOff x="543187" y="2734639"/>
              <a:chExt cx="3822724" cy="966618"/>
            </a:xfrm>
          </p:grpSpPr>
          <p:grpSp>
            <p:nvGrpSpPr>
              <p:cNvPr id="7" name="Google Shape;834;p29">
                <a:extLst>
                  <a:ext uri="{FF2B5EF4-FFF2-40B4-BE49-F238E27FC236}">
                    <a16:creationId xmlns:a16="http://schemas.microsoft.com/office/drawing/2014/main" id="{FE8298A4-C344-4493-A0A0-17BC8188742E}"/>
                  </a:ext>
                </a:extLst>
              </p:cNvPr>
              <p:cNvGrpSpPr/>
              <p:nvPr/>
            </p:nvGrpSpPr>
            <p:grpSpPr>
              <a:xfrm>
                <a:off x="3563589" y="2734639"/>
                <a:ext cx="802322" cy="966618"/>
                <a:chOff x="3563589" y="2734639"/>
                <a:chExt cx="802322" cy="966618"/>
              </a:xfrm>
            </p:grpSpPr>
            <p:sp>
              <p:nvSpPr>
                <p:cNvPr id="12" name="Google Shape;835;p29">
                  <a:extLst>
                    <a:ext uri="{FF2B5EF4-FFF2-40B4-BE49-F238E27FC236}">
                      <a16:creationId xmlns:a16="http://schemas.microsoft.com/office/drawing/2014/main" id="{45196294-9D38-44C6-A325-036CFEA1CC37}"/>
                    </a:ext>
                  </a:extLst>
                </p:cNvPr>
                <p:cNvSpPr/>
                <p:nvPr/>
              </p:nvSpPr>
              <p:spPr>
                <a:xfrm>
                  <a:off x="3563589" y="2734639"/>
                  <a:ext cx="802322" cy="966618"/>
                </a:xfrm>
                <a:custGeom>
                  <a:avLst/>
                  <a:gdLst/>
                  <a:ahLst/>
                  <a:cxnLst/>
                  <a:rect l="l" t="t" r="r" b="b"/>
                  <a:pathLst>
                    <a:path w="54738" h="65947" fill="none" extrusionOk="0">
                      <a:moveTo>
                        <a:pt x="38090" y="0"/>
                      </a:moveTo>
                      <a:lnTo>
                        <a:pt x="54737" y="28859"/>
                      </a:lnTo>
                      <a:lnTo>
                        <a:pt x="33129" y="65947"/>
                      </a:lnTo>
                      <a:lnTo>
                        <a:pt x="1" y="65947"/>
                      </a:lnTo>
                    </a:path>
                  </a:pathLst>
                </a:custGeom>
                <a:noFill/>
                <a:ln w="55450" cap="rnd" cmpd="sng">
                  <a:solidFill>
                    <a:srgbClr val="5C7943"/>
                  </a:solidFill>
                  <a:prstDash val="solid"/>
                  <a:bevel/>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 name="Google Shape;836;p29">
                  <a:extLst>
                    <a:ext uri="{FF2B5EF4-FFF2-40B4-BE49-F238E27FC236}">
                      <a16:creationId xmlns:a16="http://schemas.microsoft.com/office/drawing/2014/main" id="{748F3A42-8DAF-4413-93DA-CC20B9633F02}"/>
                    </a:ext>
                  </a:extLst>
                </p:cNvPr>
                <p:cNvGrpSpPr/>
                <p:nvPr/>
              </p:nvGrpSpPr>
              <p:grpSpPr>
                <a:xfrm>
                  <a:off x="3640788" y="3058756"/>
                  <a:ext cx="303806" cy="299350"/>
                  <a:chOff x="3640788" y="3068281"/>
                  <a:chExt cx="303806" cy="299350"/>
                </a:xfrm>
              </p:grpSpPr>
              <p:sp>
                <p:nvSpPr>
                  <p:cNvPr id="14" name="Google Shape;837;p29">
                    <a:extLst>
                      <a:ext uri="{FF2B5EF4-FFF2-40B4-BE49-F238E27FC236}">
                        <a16:creationId xmlns:a16="http://schemas.microsoft.com/office/drawing/2014/main" id="{C8A2454A-BE31-4147-A36B-5D3D11A61056}"/>
                      </a:ext>
                    </a:extLst>
                  </p:cNvPr>
                  <p:cNvSpPr/>
                  <p:nvPr/>
                </p:nvSpPr>
                <p:spPr>
                  <a:xfrm>
                    <a:off x="3640788" y="3068281"/>
                    <a:ext cx="303806" cy="299350"/>
                  </a:xfrm>
                  <a:custGeom>
                    <a:avLst/>
                    <a:gdLst/>
                    <a:ahLst/>
                    <a:cxnLst/>
                    <a:rect l="l" t="t" r="r" b="b"/>
                    <a:pathLst>
                      <a:path w="20727" h="20423" extrusionOk="0">
                        <a:moveTo>
                          <a:pt x="10221" y="1221"/>
                        </a:moveTo>
                        <a:cubicBezTo>
                          <a:pt x="11771" y="1221"/>
                          <a:pt x="13321" y="1620"/>
                          <a:pt x="14717" y="2419"/>
                        </a:cubicBezTo>
                        <a:cubicBezTo>
                          <a:pt x="16076" y="3206"/>
                          <a:pt x="17221" y="4351"/>
                          <a:pt x="18008" y="5711"/>
                        </a:cubicBezTo>
                        <a:cubicBezTo>
                          <a:pt x="19606" y="8501"/>
                          <a:pt x="19606" y="11936"/>
                          <a:pt x="18008" y="14726"/>
                        </a:cubicBezTo>
                        <a:cubicBezTo>
                          <a:pt x="17221" y="16086"/>
                          <a:pt x="16100" y="17207"/>
                          <a:pt x="14740" y="17994"/>
                        </a:cubicBezTo>
                        <a:cubicBezTo>
                          <a:pt x="13357" y="18805"/>
                          <a:pt x="11807" y="19210"/>
                          <a:pt x="10233" y="19210"/>
                        </a:cubicBezTo>
                        <a:cubicBezTo>
                          <a:pt x="9016" y="19210"/>
                          <a:pt x="7848" y="18971"/>
                          <a:pt x="6727" y="18494"/>
                        </a:cubicBezTo>
                        <a:cubicBezTo>
                          <a:pt x="4580" y="17588"/>
                          <a:pt x="2863" y="15871"/>
                          <a:pt x="1957" y="13701"/>
                        </a:cubicBezTo>
                        <a:cubicBezTo>
                          <a:pt x="859" y="11101"/>
                          <a:pt x="1050" y="8143"/>
                          <a:pt x="2434" y="5711"/>
                        </a:cubicBezTo>
                        <a:cubicBezTo>
                          <a:pt x="3221" y="4351"/>
                          <a:pt x="4365" y="3206"/>
                          <a:pt x="5725" y="2419"/>
                        </a:cubicBezTo>
                        <a:cubicBezTo>
                          <a:pt x="7120" y="1620"/>
                          <a:pt x="8670" y="1221"/>
                          <a:pt x="10221" y="1221"/>
                        </a:cubicBezTo>
                        <a:close/>
                        <a:moveTo>
                          <a:pt x="10245" y="0"/>
                        </a:moveTo>
                        <a:cubicBezTo>
                          <a:pt x="8912" y="0"/>
                          <a:pt x="7556" y="264"/>
                          <a:pt x="6250" y="821"/>
                        </a:cubicBezTo>
                        <a:cubicBezTo>
                          <a:pt x="2457" y="2419"/>
                          <a:pt x="1" y="6116"/>
                          <a:pt x="1" y="10218"/>
                        </a:cubicBezTo>
                        <a:cubicBezTo>
                          <a:pt x="1" y="14321"/>
                          <a:pt x="2457" y="18017"/>
                          <a:pt x="6250" y="19615"/>
                        </a:cubicBezTo>
                        <a:cubicBezTo>
                          <a:pt x="7548" y="20163"/>
                          <a:pt x="8895" y="20423"/>
                          <a:pt x="10220" y="20423"/>
                        </a:cubicBezTo>
                        <a:cubicBezTo>
                          <a:pt x="14202" y="20423"/>
                          <a:pt x="17983" y="18079"/>
                          <a:pt x="19630" y="14178"/>
                        </a:cubicBezTo>
                        <a:cubicBezTo>
                          <a:pt x="20727" y="11649"/>
                          <a:pt x="20727" y="8764"/>
                          <a:pt x="19630" y="6235"/>
                        </a:cubicBezTo>
                        <a:cubicBezTo>
                          <a:pt x="17987" y="2342"/>
                          <a:pt x="14218" y="0"/>
                          <a:pt x="10245" y="0"/>
                        </a:cubicBezTo>
                        <a:close/>
                      </a:path>
                    </a:pathLst>
                  </a:custGeom>
                  <a:solidFill>
                    <a:srgbClr val="5C7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838;p29">
                    <a:extLst>
                      <a:ext uri="{FF2B5EF4-FFF2-40B4-BE49-F238E27FC236}">
                        <a16:creationId xmlns:a16="http://schemas.microsoft.com/office/drawing/2014/main" id="{5533C1D1-5D85-4834-A088-BDDA60CE0885}"/>
                      </a:ext>
                    </a:extLst>
                  </p:cNvPr>
                  <p:cNvSpPr/>
                  <p:nvPr/>
                </p:nvSpPr>
                <p:spPr>
                  <a:xfrm>
                    <a:off x="3781324" y="3122264"/>
                    <a:ext cx="68187" cy="155751"/>
                  </a:xfrm>
                  <a:custGeom>
                    <a:avLst/>
                    <a:gdLst/>
                    <a:ahLst/>
                    <a:cxnLst/>
                    <a:rect l="l" t="t" r="r" b="b"/>
                    <a:pathLst>
                      <a:path w="4652" h="10626" extrusionOk="0">
                        <a:moveTo>
                          <a:pt x="621" y="0"/>
                        </a:moveTo>
                        <a:cubicBezTo>
                          <a:pt x="287" y="24"/>
                          <a:pt x="25" y="287"/>
                          <a:pt x="1" y="644"/>
                        </a:cubicBezTo>
                        <a:lnTo>
                          <a:pt x="1" y="6512"/>
                        </a:lnTo>
                        <a:cubicBezTo>
                          <a:pt x="25" y="6559"/>
                          <a:pt x="25" y="6583"/>
                          <a:pt x="25" y="6607"/>
                        </a:cubicBezTo>
                        <a:cubicBezTo>
                          <a:pt x="1" y="6798"/>
                          <a:pt x="72" y="6989"/>
                          <a:pt x="192" y="7108"/>
                        </a:cubicBezTo>
                        <a:lnTo>
                          <a:pt x="3531" y="10447"/>
                        </a:lnTo>
                        <a:cubicBezTo>
                          <a:pt x="3662" y="10566"/>
                          <a:pt x="3817" y="10626"/>
                          <a:pt x="3972" y="10626"/>
                        </a:cubicBezTo>
                        <a:cubicBezTo>
                          <a:pt x="4127" y="10626"/>
                          <a:pt x="4282" y="10566"/>
                          <a:pt x="4413" y="10447"/>
                        </a:cubicBezTo>
                        <a:cubicBezTo>
                          <a:pt x="4652" y="10208"/>
                          <a:pt x="4652" y="9827"/>
                          <a:pt x="4413" y="9588"/>
                        </a:cubicBezTo>
                        <a:lnTo>
                          <a:pt x="1265" y="6416"/>
                        </a:lnTo>
                        <a:lnTo>
                          <a:pt x="1265" y="644"/>
                        </a:lnTo>
                        <a:cubicBezTo>
                          <a:pt x="1265" y="287"/>
                          <a:pt x="979" y="0"/>
                          <a:pt x="621" y="0"/>
                        </a:cubicBezTo>
                        <a:close/>
                      </a:path>
                    </a:pathLst>
                  </a:custGeom>
                  <a:solidFill>
                    <a:srgbClr val="5C7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 name="Google Shape;840;p29">
                <a:extLst>
                  <a:ext uri="{FF2B5EF4-FFF2-40B4-BE49-F238E27FC236}">
                    <a16:creationId xmlns:a16="http://schemas.microsoft.com/office/drawing/2014/main" id="{AADBC794-6809-46B3-84B5-E96E77050F09}"/>
                  </a:ext>
                </a:extLst>
              </p:cNvPr>
              <p:cNvSpPr txBox="1"/>
              <p:nvPr/>
            </p:nvSpPr>
            <p:spPr>
              <a:xfrm>
                <a:off x="543187" y="3141739"/>
                <a:ext cx="2181600" cy="253500"/>
              </a:xfrm>
              <a:prstGeom prst="rect">
                <a:avLst/>
              </a:prstGeom>
              <a:noFill/>
              <a:ln>
                <a:noFill/>
              </a:ln>
            </p:spPr>
            <p:txBody>
              <a:bodyPr spcFirstLastPara="1" wrap="square" lIns="91425" tIns="91425" rIns="91425" bIns="91425" anchor="ctr" anchorCtr="0">
                <a:noAutofit/>
              </a:bodyPr>
              <a:lstStyle/>
              <a:p>
                <a:pPr algn="r">
                  <a:buClr>
                    <a:srgbClr val="000000"/>
                  </a:buClr>
                </a:pPr>
                <a:r>
                  <a:rPr lang="en" b="1" kern="0" dirty="0">
                    <a:solidFill>
                      <a:srgbClr val="5C7943"/>
                    </a:solidFill>
                    <a:latin typeface="Arial Narrow" panose="020B0606020202030204" pitchFamily="34" charset="0"/>
                    <a:sym typeface="Fira Sans Extra Condensed Medium"/>
                  </a:rPr>
                  <a:t>Conseguir su respaldo</a:t>
                </a:r>
                <a:endParaRPr b="1" kern="0" dirty="0">
                  <a:solidFill>
                    <a:srgbClr val="5C7943"/>
                  </a:solidFill>
                  <a:latin typeface="Arial Narrow" panose="020B0606020202030204" pitchFamily="34" charset="0"/>
                  <a:sym typeface="Fira Sans Extra Condensed Medium"/>
                </a:endParaRPr>
              </a:p>
            </p:txBody>
          </p:sp>
        </p:grpSp>
        <p:grpSp>
          <p:nvGrpSpPr>
            <p:cNvPr id="16" name="Google Shape;842;p29">
              <a:extLst>
                <a:ext uri="{FF2B5EF4-FFF2-40B4-BE49-F238E27FC236}">
                  <a16:creationId xmlns:a16="http://schemas.microsoft.com/office/drawing/2014/main" id="{7192409B-9318-4A41-AC14-B4A0C9BBF767}"/>
                </a:ext>
              </a:extLst>
            </p:cNvPr>
            <p:cNvGrpSpPr/>
            <p:nvPr/>
          </p:nvGrpSpPr>
          <p:grpSpPr>
            <a:xfrm>
              <a:off x="1638093" y="2651476"/>
              <a:ext cx="3822724" cy="966281"/>
              <a:chOff x="543187" y="1684824"/>
              <a:chExt cx="3822724" cy="966281"/>
            </a:xfrm>
          </p:grpSpPr>
          <p:grpSp>
            <p:nvGrpSpPr>
              <p:cNvPr id="17" name="Google Shape;843;p29">
                <a:extLst>
                  <a:ext uri="{FF2B5EF4-FFF2-40B4-BE49-F238E27FC236}">
                    <a16:creationId xmlns:a16="http://schemas.microsoft.com/office/drawing/2014/main" id="{3864DC18-8F8F-45E1-9826-7901326498D6}"/>
                  </a:ext>
                </a:extLst>
              </p:cNvPr>
              <p:cNvGrpSpPr/>
              <p:nvPr/>
            </p:nvGrpSpPr>
            <p:grpSpPr>
              <a:xfrm>
                <a:off x="3460459" y="1684824"/>
                <a:ext cx="905452" cy="966281"/>
                <a:chOff x="3460459" y="1684824"/>
                <a:chExt cx="905452" cy="966281"/>
              </a:xfrm>
            </p:grpSpPr>
            <p:sp>
              <p:nvSpPr>
                <p:cNvPr id="21" name="Google Shape;844;p29">
                  <a:extLst>
                    <a:ext uri="{FF2B5EF4-FFF2-40B4-BE49-F238E27FC236}">
                      <a16:creationId xmlns:a16="http://schemas.microsoft.com/office/drawing/2014/main" id="{14D355E6-5AF4-423D-82B1-7350B3FE34B7}"/>
                    </a:ext>
                  </a:extLst>
                </p:cNvPr>
                <p:cNvSpPr/>
                <p:nvPr/>
              </p:nvSpPr>
              <p:spPr>
                <a:xfrm>
                  <a:off x="3460459" y="1684824"/>
                  <a:ext cx="905452" cy="966281"/>
                </a:xfrm>
                <a:custGeom>
                  <a:avLst/>
                  <a:gdLst/>
                  <a:ahLst/>
                  <a:cxnLst/>
                  <a:rect l="l" t="t" r="r" b="b"/>
                  <a:pathLst>
                    <a:path w="61774" h="65924" fill="none" extrusionOk="0">
                      <a:moveTo>
                        <a:pt x="3769" y="0"/>
                      </a:moveTo>
                      <a:lnTo>
                        <a:pt x="40165" y="0"/>
                      </a:lnTo>
                      <a:lnTo>
                        <a:pt x="61773" y="37088"/>
                      </a:lnTo>
                      <a:lnTo>
                        <a:pt x="45126" y="65923"/>
                      </a:lnTo>
                      <a:lnTo>
                        <a:pt x="2123" y="65923"/>
                      </a:lnTo>
                      <a:lnTo>
                        <a:pt x="1" y="62274"/>
                      </a:lnTo>
                    </a:path>
                  </a:pathLst>
                </a:custGeom>
                <a:noFill/>
                <a:ln w="55450" cap="rnd" cmpd="sng">
                  <a:solidFill>
                    <a:srgbClr val="5F5A3A"/>
                  </a:solidFill>
                  <a:prstDash val="solid"/>
                  <a:bevel/>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 name="Google Shape;845;p29">
                  <a:extLst>
                    <a:ext uri="{FF2B5EF4-FFF2-40B4-BE49-F238E27FC236}">
                      <a16:creationId xmlns:a16="http://schemas.microsoft.com/office/drawing/2014/main" id="{D7CDAB6D-DA97-4AC8-81DC-5BCD395F2E5A}"/>
                    </a:ext>
                  </a:extLst>
                </p:cNvPr>
                <p:cNvGrpSpPr/>
                <p:nvPr/>
              </p:nvGrpSpPr>
              <p:grpSpPr>
                <a:xfrm>
                  <a:off x="3664739" y="2021307"/>
                  <a:ext cx="255905" cy="255216"/>
                  <a:chOff x="3188489" y="2286119"/>
                  <a:chExt cx="255905" cy="255216"/>
                </a:xfrm>
              </p:grpSpPr>
              <p:sp>
                <p:nvSpPr>
                  <p:cNvPr id="23" name="Google Shape;846;p29">
                    <a:extLst>
                      <a:ext uri="{FF2B5EF4-FFF2-40B4-BE49-F238E27FC236}">
                        <a16:creationId xmlns:a16="http://schemas.microsoft.com/office/drawing/2014/main" id="{5128F7FC-6B5B-4EAC-B6A4-5D37C521461A}"/>
                      </a:ext>
                    </a:extLst>
                  </p:cNvPr>
                  <p:cNvSpPr/>
                  <p:nvPr/>
                </p:nvSpPr>
                <p:spPr>
                  <a:xfrm>
                    <a:off x="3244422" y="2286119"/>
                    <a:ext cx="144039" cy="175509"/>
                  </a:xfrm>
                  <a:custGeom>
                    <a:avLst/>
                    <a:gdLst/>
                    <a:ahLst/>
                    <a:cxnLst/>
                    <a:rect l="l" t="t" r="r" b="b"/>
                    <a:pathLst>
                      <a:path w="9827" h="11974" extrusionOk="0">
                        <a:moveTo>
                          <a:pt x="4913" y="1073"/>
                        </a:moveTo>
                        <a:cubicBezTo>
                          <a:pt x="7012" y="1073"/>
                          <a:pt x="8729" y="3268"/>
                          <a:pt x="8729" y="5987"/>
                        </a:cubicBezTo>
                        <a:cubicBezTo>
                          <a:pt x="8729" y="8682"/>
                          <a:pt x="7012" y="10876"/>
                          <a:pt x="4913" y="10876"/>
                        </a:cubicBezTo>
                        <a:cubicBezTo>
                          <a:pt x="2814" y="10876"/>
                          <a:pt x="1097" y="8682"/>
                          <a:pt x="1097" y="5987"/>
                        </a:cubicBezTo>
                        <a:cubicBezTo>
                          <a:pt x="1097" y="3268"/>
                          <a:pt x="2814" y="1073"/>
                          <a:pt x="4913" y="1073"/>
                        </a:cubicBezTo>
                        <a:close/>
                        <a:moveTo>
                          <a:pt x="4913" y="0"/>
                        </a:moveTo>
                        <a:cubicBezTo>
                          <a:pt x="3530" y="0"/>
                          <a:pt x="2242" y="668"/>
                          <a:pt x="1407" y="1789"/>
                        </a:cubicBezTo>
                        <a:cubicBezTo>
                          <a:pt x="477" y="2982"/>
                          <a:pt x="0" y="4460"/>
                          <a:pt x="24" y="5963"/>
                        </a:cubicBezTo>
                        <a:cubicBezTo>
                          <a:pt x="24" y="9278"/>
                          <a:pt x="2218" y="11973"/>
                          <a:pt x="4913" y="11973"/>
                        </a:cubicBezTo>
                        <a:cubicBezTo>
                          <a:pt x="7608" y="11973"/>
                          <a:pt x="9826" y="9278"/>
                          <a:pt x="9826" y="5963"/>
                        </a:cubicBezTo>
                        <a:cubicBezTo>
                          <a:pt x="9826" y="2671"/>
                          <a:pt x="7632" y="0"/>
                          <a:pt x="4913" y="0"/>
                        </a:cubicBezTo>
                        <a:close/>
                      </a:path>
                    </a:pathLst>
                  </a:custGeom>
                  <a:solidFill>
                    <a:srgbClr val="5F5A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847;p29">
                    <a:extLst>
                      <a:ext uri="{FF2B5EF4-FFF2-40B4-BE49-F238E27FC236}">
                        <a16:creationId xmlns:a16="http://schemas.microsoft.com/office/drawing/2014/main" id="{A5BB3572-F85B-48F5-AE71-C18F327A4D95}"/>
                      </a:ext>
                    </a:extLst>
                  </p:cNvPr>
                  <p:cNvSpPr/>
                  <p:nvPr/>
                </p:nvSpPr>
                <p:spPr>
                  <a:xfrm>
                    <a:off x="3188489" y="2445534"/>
                    <a:ext cx="255905" cy="95801"/>
                  </a:xfrm>
                  <a:custGeom>
                    <a:avLst/>
                    <a:gdLst/>
                    <a:ahLst/>
                    <a:cxnLst/>
                    <a:rect l="l" t="t" r="r" b="b"/>
                    <a:pathLst>
                      <a:path w="17459" h="6536" extrusionOk="0">
                        <a:moveTo>
                          <a:pt x="4913" y="0"/>
                        </a:moveTo>
                        <a:cubicBezTo>
                          <a:pt x="2194" y="0"/>
                          <a:pt x="0" y="2194"/>
                          <a:pt x="0" y="4913"/>
                        </a:cubicBezTo>
                        <a:cubicBezTo>
                          <a:pt x="0" y="5820"/>
                          <a:pt x="739" y="6535"/>
                          <a:pt x="1646" y="6535"/>
                        </a:cubicBezTo>
                        <a:lnTo>
                          <a:pt x="15837" y="6535"/>
                        </a:lnTo>
                        <a:cubicBezTo>
                          <a:pt x="16719" y="6535"/>
                          <a:pt x="17459" y="5820"/>
                          <a:pt x="17459" y="4913"/>
                        </a:cubicBezTo>
                        <a:cubicBezTo>
                          <a:pt x="17459" y="2194"/>
                          <a:pt x="15264" y="0"/>
                          <a:pt x="12569" y="0"/>
                        </a:cubicBezTo>
                        <a:cubicBezTo>
                          <a:pt x="12569" y="0"/>
                          <a:pt x="12331" y="239"/>
                          <a:pt x="12068" y="501"/>
                        </a:cubicBezTo>
                        <a:cubicBezTo>
                          <a:pt x="11878" y="692"/>
                          <a:pt x="11734" y="882"/>
                          <a:pt x="11591" y="1097"/>
                        </a:cubicBezTo>
                        <a:cubicBezTo>
                          <a:pt x="14573" y="1097"/>
                          <a:pt x="16361" y="2814"/>
                          <a:pt x="16361" y="4913"/>
                        </a:cubicBezTo>
                        <a:cubicBezTo>
                          <a:pt x="16361" y="5199"/>
                          <a:pt x="16123" y="5462"/>
                          <a:pt x="15837" y="5462"/>
                        </a:cubicBezTo>
                        <a:lnTo>
                          <a:pt x="1646" y="5462"/>
                        </a:lnTo>
                        <a:cubicBezTo>
                          <a:pt x="1336" y="5462"/>
                          <a:pt x="1097" y="5199"/>
                          <a:pt x="1097" y="4913"/>
                        </a:cubicBezTo>
                        <a:cubicBezTo>
                          <a:pt x="1097" y="2814"/>
                          <a:pt x="2910" y="1097"/>
                          <a:pt x="5891" y="1097"/>
                        </a:cubicBezTo>
                        <a:cubicBezTo>
                          <a:pt x="5724" y="882"/>
                          <a:pt x="5581" y="692"/>
                          <a:pt x="5390" y="501"/>
                        </a:cubicBezTo>
                        <a:cubicBezTo>
                          <a:pt x="5128" y="239"/>
                          <a:pt x="4913" y="0"/>
                          <a:pt x="4913" y="0"/>
                        </a:cubicBezTo>
                        <a:close/>
                      </a:path>
                    </a:pathLst>
                  </a:custGeom>
                  <a:solidFill>
                    <a:srgbClr val="5F5A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848;p29">
                    <a:extLst>
                      <a:ext uri="{FF2B5EF4-FFF2-40B4-BE49-F238E27FC236}">
                        <a16:creationId xmlns:a16="http://schemas.microsoft.com/office/drawing/2014/main" id="{08E53166-4236-4010-8E07-A37FB5E23A4B}"/>
                      </a:ext>
                    </a:extLst>
                  </p:cNvPr>
                  <p:cNvSpPr/>
                  <p:nvPr/>
                </p:nvSpPr>
                <p:spPr>
                  <a:xfrm>
                    <a:off x="3372368" y="2445534"/>
                    <a:ext cx="15" cy="15"/>
                  </a:xfrm>
                  <a:custGeom>
                    <a:avLst/>
                    <a:gdLst/>
                    <a:ahLst/>
                    <a:cxnLst/>
                    <a:rect l="l" t="t" r="r" b="b"/>
                    <a:pathLst>
                      <a:path w="1" h="1" extrusionOk="0">
                        <a:moveTo>
                          <a:pt x="0" y="0"/>
                        </a:moveTo>
                        <a:close/>
                      </a:path>
                    </a:pathLst>
                  </a:custGeom>
                  <a:solidFill>
                    <a:srgbClr val="5F5A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9" name="Google Shape;850;p29">
                <a:extLst>
                  <a:ext uri="{FF2B5EF4-FFF2-40B4-BE49-F238E27FC236}">
                    <a16:creationId xmlns:a16="http://schemas.microsoft.com/office/drawing/2014/main" id="{E96AA41F-ECEB-4FEA-9906-44207DE1038F}"/>
                  </a:ext>
                </a:extLst>
              </p:cNvPr>
              <p:cNvSpPr txBox="1"/>
              <p:nvPr/>
            </p:nvSpPr>
            <p:spPr>
              <a:xfrm>
                <a:off x="543187" y="1971138"/>
                <a:ext cx="2181600" cy="253500"/>
              </a:xfrm>
              <a:prstGeom prst="rect">
                <a:avLst/>
              </a:prstGeom>
              <a:noFill/>
              <a:ln>
                <a:noFill/>
              </a:ln>
            </p:spPr>
            <p:txBody>
              <a:bodyPr spcFirstLastPara="1" wrap="square" lIns="9142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en" sz="1800" b="1" i="0" u="none" strike="noStrike" kern="0" cap="none" spc="0" normalizeH="0" baseline="0" noProof="0" dirty="0">
                    <a:ln>
                      <a:noFill/>
                    </a:ln>
                    <a:solidFill>
                      <a:srgbClr val="5C7943"/>
                    </a:solidFill>
                    <a:effectLst/>
                    <a:uLnTx/>
                    <a:uFillTx/>
                    <a:latin typeface="Arial Narrow" panose="020B0606020202030204" pitchFamily="34" charset="0"/>
                    <a:ea typeface="Fira Sans Extra Condensed Medium"/>
                    <a:cs typeface="Fira Sans Extra Condensed Medium"/>
                    <a:sym typeface="Fira Sans Extra Condensed Medium"/>
                  </a:rPr>
                  <a:t>Adquirir obediencia o adhesión</a:t>
                </a:r>
                <a:endParaRPr kumimoji="0" sz="1800" b="1" i="0" u="none" strike="noStrike" kern="0" cap="none" spc="0" normalizeH="0" baseline="0" noProof="0" dirty="0">
                  <a:ln>
                    <a:noFill/>
                  </a:ln>
                  <a:solidFill>
                    <a:srgbClr val="5C7943"/>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grpSp>
        <p:grpSp>
          <p:nvGrpSpPr>
            <p:cNvPr id="28" name="Google Shape;856;p29">
              <a:extLst>
                <a:ext uri="{FF2B5EF4-FFF2-40B4-BE49-F238E27FC236}">
                  <a16:creationId xmlns:a16="http://schemas.microsoft.com/office/drawing/2014/main" id="{A7D343C7-17EF-4F60-94B5-E131D14BF93C}"/>
                </a:ext>
              </a:extLst>
            </p:cNvPr>
            <p:cNvGrpSpPr/>
            <p:nvPr/>
          </p:nvGrpSpPr>
          <p:grpSpPr>
            <a:xfrm>
              <a:off x="5527215" y="4163793"/>
              <a:ext cx="812465" cy="1008231"/>
              <a:chOff x="4432310" y="3197141"/>
              <a:chExt cx="812465" cy="1008231"/>
            </a:xfrm>
          </p:grpSpPr>
          <p:sp>
            <p:nvSpPr>
              <p:cNvPr id="29" name="Google Shape;857;p29">
                <a:extLst>
                  <a:ext uri="{FF2B5EF4-FFF2-40B4-BE49-F238E27FC236}">
                    <a16:creationId xmlns:a16="http://schemas.microsoft.com/office/drawing/2014/main" id="{E43BFA46-962F-496B-95F3-8F0FD212C55B}"/>
                  </a:ext>
                </a:extLst>
              </p:cNvPr>
              <p:cNvSpPr/>
              <p:nvPr/>
            </p:nvSpPr>
            <p:spPr>
              <a:xfrm>
                <a:off x="4432310" y="3197141"/>
                <a:ext cx="812465" cy="1008231"/>
              </a:xfrm>
              <a:custGeom>
                <a:avLst/>
                <a:gdLst/>
                <a:ahLst/>
                <a:cxnLst/>
                <a:rect l="l" t="t" r="r" b="b"/>
                <a:pathLst>
                  <a:path w="55430" h="68786" fill="none" extrusionOk="0">
                    <a:moveTo>
                      <a:pt x="1" y="0"/>
                    </a:moveTo>
                    <a:lnTo>
                      <a:pt x="17125" y="0"/>
                    </a:lnTo>
                    <a:lnTo>
                      <a:pt x="34250" y="0"/>
                    </a:lnTo>
                    <a:lnTo>
                      <a:pt x="55429" y="36826"/>
                    </a:lnTo>
                    <a:lnTo>
                      <a:pt x="36993" y="68785"/>
                    </a:lnTo>
                  </a:path>
                </a:pathLst>
              </a:custGeom>
              <a:noFill/>
              <a:ln w="55450" cap="rnd" cmpd="sng">
                <a:solidFill>
                  <a:srgbClr val="ABCB42"/>
                </a:solidFill>
                <a:prstDash val="solid"/>
                <a:bevel/>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0" name="Google Shape;858;p29">
                <a:extLst>
                  <a:ext uri="{FF2B5EF4-FFF2-40B4-BE49-F238E27FC236}">
                    <a16:creationId xmlns:a16="http://schemas.microsoft.com/office/drawing/2014/main" id="{45F8724F-EAB2-44E9-9BB8-DA2B35086E8F}"/>
                  </a:ext>
                </a:extLst>
              </p:cNvPr>
              <p:cNvGrpSpPr/>
              <p:nvPr/>
            </p:nvGrpSpPr>
            <p:grpSpPr>
              <a:xfrm>
                <a:off x="4552542" y="3621979"/>
                <a:ext cx="261552" cy="260628"/>
                <a:chOff x="7725162" y="3091554"/>
                <a:chExt cx="261552" cy="260628"/>
              </a:xfrm>
            </p:grpSpPr>
            <p:sp>
              <p:nvSpPr>
                <p:cNvPr id="31" name="Google Shape;859;p29">
                  <a:extLst>
                    <a:ext uri="{FF2B5EF4-FFF2-40B4-BE49-F238E27FC236}">
                      <a16:creationId xmlns:a16="http://schemas.microsoft.com/office/drawing/2014/main" id="{EE65AA85-E065-4933-9379-5C8653C48CA7}"/>
                    </a:ext>
                  </a:extLst>
                </p:cNvPr>
                <p:cNvSpPr/>
                <p:nvPr/>
              </p:nvSpPr>
              <p:spPr>
                <a:xfrm>
                  <a:off x="7725162" y="3194143"/>
                  <a:ext cx="178025" cy="158039"/>
                </a:xfrm>
                <a:custGeom>
                  <a:avLst/>
                  <a:gdLst/>
                  <a:ahLst/>
                  <a:cxnLst/>
                  <a:rect l="l" t="t" r="r" b="b"/>
                  <a:pathLst>
                    <a:path w="5959" h="5290" fill="none" extrusionOk="0">
                      <a:moveTo>
                        <a:pt x="1" y="1"/>
                      </a:moveTo>
                      <a:lnTo>
                        <a:pt x="5959" y="1"/>
                      </a:lnTo>
                      <a:lnTo>
                        <a:pt x="5959" y="5290"/>
                      </a:lnTo>
                      <a:lnTo>
                        <a:pt x="1" y="5290"/>
                      </a:lnTo>
                      <a:close/>
                    </a:path>
                  </a:pathLst>
                </a:custGeom>
                <a:noFill/>
                <a:ln w="14450" cap="rnd" cmpd="sng">
                  <a:solidFill>
                    <a:srgbClr val="ABCB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860;p29">
                  <a:extLst>
                    <a:ext uri="{FF2B5EF4-FFF2-40B4-BE49-F238E27FC236}">
                      <a16:creationId xmlns:a16="http://schemas.microsoft.com/office/drawing/2014/main" id="{D9BBDD2B-9B2D-4D0D-8607-5717B20C2C4C}"/>
                    </a:ext>
                  </a:extLst>
                </p:cNvPr>
                <p:cNvSpPr/>
                <p:nvPr/>
              </p:nvSpPr>
              <p:spPr>
                <a:xfrm>
                  <a:off x="7790557" y="3238655"/>
                  <a:ext cx="43618" cy="69041"/>
                </a:xfrm>
                <a:custGeom>
                  <a:avLst/>
                  <a:gdLst/>
                  <a:ahLst/>
                  <a:cxnLst/>
                  <a:rect l="l" t="t" r="r" b="b"/>
                  <a:pathLst>
                    <a:path w="1460" h="2311" fill="none" extrusionOk="0">
                      <a:moveTo>
                        <a:pt x="1459" y="851"/>
                      </a:moveTo>
                      <a:cubicBezTo>
                        <a:pt x="1459" y="335"/>
                        <a:pt x="912" y="0"/>
                        <a:pt x="456" y="243"/>
                      </a:cubicBezTo>
                      <a:cubicBezTo>
                        <a:pt x="0" y="517"/>
                        <a:pt x="0" y="1155"/>
                        <a:pt x="456" y="1429"/>
                      </a:cubicBezTo>
                      <a:lnTo>
                        <a:pt x="456" y="2310"/>
                      </a:lnTo>
                      <a:lnTo>
                        <a:pt x="1125" y="2310"/>
                      </a:lnTo>
                      <a:lnTo>
                        <a:pt x="1125" y="1429"/>
                      </a:lnTo>
                      <a:cubicBezTo>
                        <a:pt x="1338" y="1307"/>
                        <a:pt x="1459" y="1064"/>
                        <a:pt x="1459" y="851"/>
                      </a:cubicBezTo>
                      <a:close/>
                    </a:path>
                  </a:pathLst>
                </a:custGeom>
                <a:noFill/>
                <a:ln w="14450" cap="rnd" cmpd="sng">
                  <a:solidFill>
                    <a:srgbClr val="ABCB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861;p29">
                  <a:extLst>
                    <a:ext uri="{FF2B5EF4-FFF2-40B4-BE49-F238E27FC236}">
                      <a16:creationId xmlns:a16="http://schemas.microsoft.com/office/drawing/2014/main" id="{171678AB-1F21-4795-A461-FC2162A387C9}"/>
                    </a:ext>
                  </a:extLst>
                </p:cNvPr>
                <p:cNvSpPr/>
                <p:nvPr/>
              </p:nvSpPr>
              <p:spPr>
                <a:xfrm>
                  <a:off x="7861389" y="3091554"/>
                  <a:ext cx="125326" cy="101724"/>
                </a:xfrm>
                <a:custGeom>
                  <a:avLst/>
                  <a:gdLst/>
                  <a:ahLst/>
                  <a:cxnLst/>
                  <a:rect l="l" t="t" r="r" b="b"/>
                  <a:pathLst>
                    <a:path w="4195" h="3405" fill="none" extrusionOk="0">
                      <a:moveTo>
                        <a:pt x="4195" y="3404"/>
                      </a:moveTo>
                      <a:lnTo>
                        <a:pt x="4195" y="2097"/>
                      </a:lnTo>
                      <a:cubicBezTo>
                        <a:pt x="4195" y="942"/>
                        <a:pt x="3253" y="0"/>
                        <a:pt x="2098" y="0"/>
                      </a:cubicBezTo>
                      <a:lnTo>
                        <a:pt x="2098" y="0"/>
                      </a:lnTo>
                      <a:cubicBezTo>
                        <a:pt x="943" y="0"/>
                        <a:pt x="0" y="942"/>
                        <a:pt x="0" y="2097"/>
                      </a:cubicBezTo>
                      <a:lnTo>
                        <a:pt x="0" y="3404"/>
                      </a:lnTo>
                    </a:path>
                  </a:pathLst>
                </a:custGeom>
                <a:noFill/>
                <a:ln w="14450" cap="rnd" cmpd="sng">
                  <a:solidFill>
                    <a:srgbClr val="ABCB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6" name="Google Shape;862;p29">
              <a:extLst>
                <a:ext uri="{FF2B5EF4-FFF2-40B4-BE49-F238E27FC236}">
                  <a16:creationId xmlns:a16="http://schemas.microsoft.com/office/drawing/2014/main" id="{43AA3BC9-B88E-431B-82DB-798F3CAAED32}"/>
                </a:ext>
              </a:extLst>
            </p:cNvPr>
            <p:cNvGrpSpPr/>
            <p:nvPr/>
          </p:nvGrpSpPr>
          <p:grpSpPr>
            <a:xfrm>
              <a:off x="6096000" y="3023965"/>
              <a:ext cx="4044001" cy="593793"/>
              <a:chOff x="5001094" y="2057313"/>
              <a:chExt cx="4044001" cy="593793"/>
            </a:xfrm>
          </p:grpSpPr>
          <p:grpSp>
            <p:nvGrpSpPr>
              <p:cNvPr id="37" name="Google Shape;863;p29">
                <a:extLst>
                  <a:ext uri="{FF2B5EF4-FFF2-40B4-BE49-F238E27FC236}">
                    <a16:creationId xmlns:a16="http://schemas.microsoft.com/office/drawing/2014/main" id="{4256BB26-9E3B-49C3-891E-91CE319B1E32}"/>
                  </a:ext>
                </a:extLst>
              </p:cNvPr>
              <p:cNvGrpSpPr/>
              <p:nvPr/>
            </p:nvGrpSpPr>
            <p:grpSpPr>
              <a:xfrm>
                <a:off x="5001094" y="2057313"/>
                <a:ext cx="942858" cy="593793"/>
                <a:chOff x="5001094" y="2057313"/>
                <a:chExt cx="942858" cy="593793"/>
              </a:xfrm>
            </p:grpSpPr>
            <p:sp>
              <p:nvSpPr>
                <p:cNvPr id="41" name="Google Shape;864;p29">
                  <a:extLst>
                    <a:ext uri="{FF2B5EF4-FFF2-40B4-BE49-F238E27FC236}">
                      <a16:creationId xmlns:a16="http://schemas.microsoft.com/office/drawing/2014/main" id="{383CD971-9879-4AF9-895A-C4444608C788}"/>
                    </a:ext>
                  </a:extLst>
                </p:cNvPr>
                <p:cNvSpPr/>
                <p:nvPr/>
              </p:nvSpPr>
              <p:spPr>
                <a:xfrm>
                  <a:off x="5001094" y="2228427"/>
                  <a:ext cx="942858" cy="422678"/>
                </a:xfrm>
                <a:custGeom>
                  <a:avLst/>
                  <a:gdLst/>
                  <a:ahLst/>
                  <a:cxnLst/>
                  <a:rect l="l" t="t" r="r" b="b"/>
                  <a:pathLst>
                    <a:path w="64326" h="28837" fill="none" extrusionOk="0">
                      <a:moveTo>
                        <a:pt x="0" y="1"/>
                      </a:moveTo>
                      <a:lnTo>
                        <a:pt x="16648" y="28836"/>
                      </a:lnTo>
                      <a:lnTo>
                        <a:pt x="59650" y="28836"/>
                      </a:lnTo>
                      <a:lnTo>
                        <a:pt x="64325" y="20751"/>
                      </a:lnTo>
                    </a:path>
                  </a:pathLst>
                </a:custGeom>
                <a:noFill/>
                <a:ln w="55450" cap="rnd" cmpd="sng">
                  <a:solidFill>
                    <a:srgbClr val="FEAE17"/>
                  </a:solidFill>
                  <a:prstDash val="solid"/>
                  <a:bevel/>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865;p29">
                  <a:extLst>
                    <a:ext uri="{FF2B5EF4-FFF2-40B4-BE49-F238E27FC236}">
                      <a16:creationId xmlns:a16="http://schemas.microsoft.com/office/drawing/2014/main" id="{CA115960-8F43-4AEF-B260-1F1D4309FC59}"/>
                    </a:ext>
                  </a:extLst>
                </p:cNvPr>
                <p:cNvSpPr/>
                <p:nvPr/>
              </p:nvSpPr>
              <p:spPr>
                <a:xfrm>
                  <a:off x="5446006" y="2057313"/>
                  <a:ext cx="285982" cy="183204"/>
                </a:xfrm>
                <a:custGeom>
                  <a:avLst/>
                  <a:gdLst/>
                  <a:ahLst/>
                  <a:cxnLst/>
                  <a:rect l="l" t="t" r="r" b="b"/>
                  <a:pathLst>
                    <a:path w="19511" h="12499" extrusionOk="0">
                      <a:moveTo>
                        <a:pt x="17912" y="836"/>
                      </a:moveTo>
                      <a:lnTo>
                        <a:pt x="9755" y="7633"/>
                      </a:lnTo>
                      <a:lnTo>
                        <a:pt x="1575" y="836"/>
                      </a:lnTo>
                      <a:close/>
                      <a:moveTo>
                        <a:pt x="18652" y="1313"/>
                      </a:moveTo>
                      <a:lnTo>
                        <a:pt x="18652" y="11640"/>
                      </a:lnTo>
                      <a:lnTo>
                        <a:pt x="835" y="11640"/>
                      </a:lnTo>
                      <a:lnTo>
                        <a:pt x="835" y="1313"/>
                      </a:lnTo>
                      <a:lnTo>
                        <a:pt x="9731" y="8730"/>
                      </a:lnTo>
                      <a:lnTo>
                        <a:pt x="18652" y="1313"/>
                      </a:lnTo>
                      <a:close/>
                      <a:moveTo>
                        <a:pt x="0" y="1"/>
                      </a:moveTo>
                      <a:lnTo>
                        <a:pt x="0" y="12499"/>
                      </a:lnTo>
                      <a:lnTo>
                        <a:pt x="19510" y="12499"/>
                      </a:lnTo>
                      <a:lnTo>
                        <a:pt x="19510" y="1"/>
                      </a:lnTo>
                      <a:close/>
                    </a:path>
                  </a:pathLst>
                </a:custGeom>
                <a:solidFill>
                  <a:srgbClr val="FF92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9" name="Google Shape;867;p29">
                <a:extLst>
                  <a:ext uri="{FF2B5EF4-FFF2-40B4-BE49-F238E27FC236}">
                    <a16:creationId xmlns:a16="http://schemas.microsoft.com/office/drawing/2014/main" id="{A027A935-AC82-4B13-BDE2-84F6B95D1F53}"/>
                  </a:ext>
                </a:extLst>
              </p:cNvPr>
              <p:cNvSpPr txBox="1"/>
              <p:nvPr/>
            </p:nvSpPr>
            <p:spPr>
              <a:xfrm>
                <a:off x="6863495" y="2304189"/>
                <a:ext cx="2181600" cy="253500"/>
              </a:xfrm>
              <a:prstGeom prst="rect">
                <a:avLst/>
              </a:prstGeom>
              <a:noFill/>
              <a:ln>
                <a:noFill/>
              </a:ln>
            </p:spPr>
            <p:txBody>
              <a:bodyPr spcFirstLastPara="1" wrap="square" lIns="91425" tIns="91425" rIns="91425" bIns="91425" anchor="ctr" anchorCtr="0">
                <a:noAutofit/>
              </a:bodyPr>
              <a:lstStyle/>
              <a:p>
                <a:pPr marR="0" lvl="0" indent="0" fontAlgn="auto">
                  <a:lnSpc>
                    <a:spcPct val="100000"/>
                  </a:lnSpc>
                  <a:spcBef>
                    <a:spcPts val="0"/>
                  </a:spcBef>
                  <a:spcAft>
                    <a:spcPts val="0"/>
                  </a:spcAft>
                  <a:buClr>
                    <a:srgbClr val="000000"/>
                  </a:buClr>
                  <a:buSzTx/>
                  <a:buFont typeface="Arial"/>
                  <a:buNone/>
                  <a:tabLst/>
                  <a:defRPr/>
                </a:pPr>
                <a:r>
                  <a:rPr lang="en" b="1" kern="0" dirty="0">
                    <a:solidFill>
                      <a:schemeClr val="accent2"/>
                    </a:solidFill>
                    <a:latin typeface="Arial Narrow" panose="020B0606020202030204" pitchFamily="34" charset="0"/>
                    <a:sym typeface="Fira Sans Extra Condensed Medium"/>
                  </a:rPr>
                  <a:t>A las redes sociales</a:t>
                </a:r>
                <a:endParaRPr b="1" kern="0" dirty="0">
                  <a:solidFill>
                    <a:schemeClr val="accent2"/>
                  </a:solidFill>
                  <a:latin typeface="Arial Narrow" panose="020B0606020202030204" pitchFamily="34" charset="0"/>
                  <a:sym typeface="Fira Sans Extra Condensed Medium"/>
                </a:endParaRPr>
              </a:p>
            </p:txBody>
          </p:sp>
        </p:grpSp>
        <p:grpSp>
          <p:nvGrpSpPr>
            <p:cNvPr id="43" name="Google Shape;869;p29">
              <a:extLst>
                <a:ext uri="{FF2B5EF4-FFF2-40B4-BE49-F238E27FC236}">
                  <a16:creationId xmlns:a16="http://schemas.microsoft.com/office/drawing/2014/main" id="{B4F4B683-6057-40C2-94F8-3CD64ACCC06F}"/>
                </a:ext>
              </a:extLst>
            </p:cNvPr>
            <p:cNvGrpSpPr/>
            <p:nvPr/>
          </p:nvGrpSpPr>
          <p:grpSpPr>
            <a:xfrm>
              <a:off x="5216785" y="2147376"/>
              <a:ext cx="4934841" cy="1008216"/>
              <a:chOff x="4121879" y="1180724"/>
              <a:chExt cx="4934841" cy="1008216"/>
            </a:xfrm>
          </p:grpSpPr>
          <p:grpSp>
            <p:nvGrpSpPr>
              <p:cNvPr id="44" name="Google Shape;870;p29">
                <a:extLst>
                  <a:ext uri="{FF2B5EF4-FFF2-40B4-BE49-F238E27FC236}">
                    <a16:creationId xmlns:a16="http://schemas.microsoft.com/office/drawing/2014/main" id="{81BE67EF-7BF1-410A-8A77-B64851F7397E}"/>
                  </a:ext>
                </a:extLst>
              </p:cNvPr>
              <p:cNvGrpSpPr/>
              <p:nvPr/>
            </p:nvGrpSpPr>
            <p:grpSpPr>
              <a:xfrm>
                <a:off x="4121879" y="1180724"/>
                <a:ext cx="1122896" cy="1008216"/>
                <a:chOff x="4121879" y="1180724"/>
                <a:chExt cx="1122896" cy="1008216"/>
              </a:xfrm>
            </p:grpSpPr>
            <p:sp>
              <p:nvSpPr>
                <p:cNvPr id="48" name="Google Shape;871;p29">
                  <a:extLst>
                    <a:ext uri="{FF2B5EF4-FFF2-40B4-BE49-F238E27FC236}">
                      <a16:creationId xmlns:a16="http://schemas.microsoft.com/office/drawing/2014/main" id="{472668C5-37E0-4899-97E9-CB4B2CB30C24}"/>
                    </a:ext>
                  </a:extLst>
                </p:cNvPr>
                <p:cNvSpPr/>
                <p:nvPr/>
              </p:nvSpPr>
              <p:spPr>
                <a:xfrm>
                  <a:off x="4121879" y="1180724"/>
                  <a:ext cx="1122896" cy="1008216"/>
                </a:xfrm>
                <a:custGeom>
                  <a:avLst/>
                  <a:gdLst/>
                  <a:ahLst/>
                  <a:cxnLst/>
                  <a:rect l="l" t="t" r="r" b="b"/>
                  <a:pathLst>
                    <a:path w="76609" h="68785" fill="none" extrusionOk="0">
                      <a:moveTo>
                        <a:pt x="18461" y="0"/>
                      </a:moveTo>
                      <a:lnTo>
                        <a:pt x="1" y="31960"/>
                      </a:lnTo>
                      <a:lnTo>
                        <a:pt x="21180" y="68785"/>
                      </a:lnTo>
                      <a:lnTo>
                        <a:pt x="38304" y="68785"/>
                      </a:lnTo>
                      <a:lnTo>
                        <a:pt x="55429" y="68785"/>
                      </a:lnTo>
                      <a:lnTo>
                        <a:pt x="76608" y="31960"/>
                      </a:lnTo>
                      <a:lnTo>
                        <a:pt x="74438" y="28191"/>
                      </a:lnTo>
                    </a:path>
                  </a:pathLst>
                </a:custGeom>
                <a:noFill/>
                <a:ln w="55450" cap="rnd" cmpd="sng">
                  <a:solidFill>
                    <a:srgbClr val="F35001"/>
                  </a:solidFill>
                  <a:prstDash val="solid"/>
                  <a:bevel/>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9" name="Google Shape;872;p29">
                  <a:extLst>
                    <a:ext uri="{FF2B5EF4-FFF2-40B4-BE49-F238E27FC236}">
                      <a16:creationId xmlns:a16="http://schemas.microsoft.com/office/drawing/2014/main" id="{4CF3631F-C0F5-4C4F-B50B-B2533FBE3599}"/>
                    </a:ext>
                  </a:extLst>
                </p:cNvPr>
                <p:cNvGrpSpPr/>
                <p:nvPr/>
              </p:nvGrpSpPr>
              <p:grpSpPr>
                <a:xfrm>
                  <a:off x="4504152" y="1538871"/>
                  <a:ext cx="358332" cy="291919"/>
                  <a:chOff x="4924890" y="1345371"/>
                  <a:chExt cx="358332" cy="291919"/>
                </a:xfrm>
              </p:grpSpPr>
              <p:sp>
                <p:nvSpPr>
                  <p:cNvPr id="50" name="Google Shape;873;p29">
                    <a:extLst>
                      <a:ext uri="{FF2B5EF4-FFF2-40B4-BE49-F238E27FC236}">
                        <a16:creationId xmlns:a16="http://schemas.microsoft.com/office/drawing/2014/main" id="{DD9F2E99-46ED-4C8F-81B6-87136F3B7512}"/>
                      </a:ext>
                    </a:extLst>
                  </p:cNvPr>
                  <p:cNvSpPr/>
                  <p:nvPr/>
                </p:nvSpPr>
                <p:spPr>
                  <a:xfrm>
                    <a:off x="5073107" y="1345371"/>
                    <a:ext cx="210115" cy="210467"/>
                  </a:xfrm>
                  <a:custGeom>
                    <a:avLst/>
                    <a:gdLst/>
                    <a:ahLst/>
                    <a:cxnLst/>
                    <a:rect l="l" t="t" r="r" b="b"/>
                    <a:pathLst>
                      <a:path w="14335" h="14359" extrusionOk="0">
                        <a:moveTo>
                          <a:pt x="8134" y="502"/>
                        </a:moveTo>
                        <a:lnTo>
                          <a:pt x="8134" y="1813"/>
                        </a:lnTo>
                        <a:lnTo>
                          <a:pt x="8348" y="1861"/>
                        </a:lnTo>
                        <a:cubicBezTo>
                          <a:pt x="8968" y="2004"/>
                          <a:pt x="9565" y="2243"/>
                          <a:pt x="10089" y="2600"/>
                        </a:cubicBezTo>
                        <a:lnTo>
                          <a:pt x="10256" y="2696"/>
                        </a:lnTo>
                        <a:lnTo>
                          <a:pt x="11187" y="1766"/>
                        </a:lnTo>
                        <a:lnTo>
                          <a:pt x="12570" y="3149"/>
                        </a:lnTo>
                        <a:lnTo>
                          <a:pt x="11640" y="4079"/>
                        </a:lnTo>
                        <a:lnTo>
                          <a:pt x="11759" y="4246"/>
                        </a:lnTo>
                        <a:cubicBezTo>
                          <a:pt x="12093" y="4771"/>
                          <a:pt x="12331" y="5367"/>
                          <a:pt x="12474" y="5987"/>
                        </a:cubicBezTo>
                        <a:lnTo>
                          <a:pt x="12522" y="6202"/>
                        </a:lnTo>
                        <a:lnTo>
                          <a:pt x="13834" y="6202"/>
                        </a:lnTo>
                        <a:lnTo>
                          <a:pt x="13834" y="8134"/>
                        </a:lnTo>
                        <a:lnTo>
                          <a:pt x="12522" y="8134"/>
                        </a:lnTo>
                        <a:lnTo>
                          <a:pt x="12474" y="8348"/>
                        </a:lnTo>
                        <a:cubicBezTo>
                          <a:pt x="12331" y="8968"/>
                          <a:pt x="12093" y="9565"/>
                          <a:pt x="11735" y="10089"/>
                        </a:cubicBezTo>
                        <a:lnTo>
                          <a:pt x="11640" y="10280"/>
                        </a:lnTo>
                        <a:lnTo>
                          <a:pt x="12570" y="11210"/>
                        </a:lnTo>
                        <a:lnTo>
                          <a:pt x="11187" y="12570"/>
                        </a:lnTo>
                        <a:lnTo>
                          <a:pt x="10256" y="11640"/>
                        </a:lnTo>
                        <a:lnTo>
                          <a:pt x="10089" y="11759"/>
                        </a:lnTo>
                        <a:cubicBezTo>
                          <a:pt x="9541" y="12093"/>
                          <a:pt x="8968" y="12331"/>
                          <a:pt x="8324" y="12474"/>
                        </a:cubicBezTo>
                        <a:lnTo>
                          <a:pt x="8134" y="12522"/>
                        </a:lnTo>
                        <a:lnTo>
                          <a:pt x="8134" y="13834"/>
                        </a:lnTo>
                        <a:lnTo>
                          <a:pt x="6202" y="13834"/>
                        </a:lnTo>
                        <a:lnTo>
                          <a:pt x="6202" y="12522"/>
                        </a:lnTo>
                        <a:lnTo>
                          <a:pt x="6011" y="12474"/>
                        </a:lnTo>
                        <a:cubicBezTo>
                          <a:pt x="5391" y="12355"/>
                          <a:pt x="4795" y="12093"/>
                          <a:pt x="4246" y="11759"/>
                        </a:cubicBezTo>
                        <a:lnTo>
                          <a:pt x="4079" y="11640"/>
                        </a:lnTo>
                        <a:lnTo>
                          <a:pt x="3149" y="12570"/>
                        </a:lnTo>
                        <a:lnTo>
                          <a:pt x="1766" y="11210"/>
                        </a:lnTo>
                        <a:lnTo>
                          <a:pt x="2720" y="10256"/>
                        </a:lnTo>
                        <a:lnTo>
                          <a:pt x="2600" y="10089"/>
                        </a:lnTo>
                        <a:cubicBezTo>
                          <a:pt x="2266" y="9541"/>
                          <a:pt x="2004" y="8968"/>
                          <a:pt x="1885" y="8348"/>
                        </a:cubicBezTo>
                        <a:lnTo>
                          <a:pt x="1837" y="8134"/>
                        </a:lnTo>
                        <a:lnTo>
                          <a:pt x="525" y="8134"/>
                        </a:lnTo>
                        <a:lnTo>
                          <a:pt x="525" y="6202"/>
                        </a:lnTo>
                        <a:lnTo>
                          <a:pt x="1813" y="6202"/>
                        </a:lnTo>
                        <a:lnTo>
                          <a:pt x="1861" y="5987"/>
                        </a:lnTo>
                        <a:cubicBezTo>
                          <a:pt x="2004" y="5367"/>
                          <a:pt x="2243" y="4771"/>
                          <a:pt x="2600" y="4246"/>
                        </a:cubicBezTo>
                        <a:lnTo>
                          <a:pt x="2696" y="4079"/>
                        </a:lnTo>
                        <a:lnTo>
                          <a:pt x="1766" y="3149"/>
                        </a:lnTo>
                        <a:lnTo>
                          <a:pt x="3149" y="1766"/>
                        </a:lnTo>
                        <a:lnTo>
                          <a:pt x="4079" y="2696"/>
                        </a:lnTo>
                        <a:lnTo>
                          <a:pt x="4246" y="2577"/>
                        </a:lnTo>
                        <a:cubicBezTo>
                          <a:pt x="4795" y="2243"/>
                          <a:pt x="5367" y="2004"/>
                          <a:pt x="5987" y="1861"/>
                        </a:cubicBezTo>
                        <a:lnTo>
                          <a:pt x="6202" y="1813"/>
                        </a:lnTo>
                        <a:lnTo>
                          <a:pt x="6202" y="502"/>
                        </a:lnTo>
                        <a:close/>
                        <a:moveTo>
                          <a:pt x="5701" y="1"/>
                        </a:moveTo>
                        <a:lnTo>
                          <a:pt x="5701" y="1408"/>
                        </a:lnTo>
                        <a:cubicBezTo>
                          <a:pt x="5152" y="1551"/>
                          <a:pt x="4652" y="1766"/>
                          <a:pt x="4174" y="2052"/>
                        </a:cubicBezTo>
                        <a:lnTo>
                          <a:pt x="3149" y="1026"/>
                        </a:lnTo>
                        <a:lnTo>
                          <a:pt x="1050" y="3149"/>
                        </a:lnTo>
                        <a:lnTo>
                          <a:pt x="2052" y="4151"/>
                        </a:lnTo>
                        <a:cubicBezTo>
                          <a:pt x="1766" y="4628"/>
                          <a:pt x="1551" y="5152"/>
                          <a:pt x="1432" y="5677"/>
                        </a:cubicBezTo>
                        <a:lnTo>
                          <a:pt x="1" y="5677"/>
                        </a:lnTo>
                        <a:lnTo>
                          <a:pt x="1" y="8658"/>
                        </a:lnTo>
                        <a:lnTo>
                          <a:pt x="1432" y="8658"/>
                        </a:lnTo>
                        <a:cubicBezTo>
                          <a:pt x="1551" y="9207"/>
                          <a:pt x="1766" y="9732"/>
                          <a:pt x="2052" y="10209"/>
                        </a:cubicBezTo>
                        <a:lnTo>
                          <a:pt x="1050" y="11210"/>
                        </a:lnTo>
                        <a:lnTo>
                          <a:pt x="3149" y="13309"/>
                        </a:lnTo>
                        <a:lnTo>
                          <a:pt x="4174" y="12308"/>
                        </a:lnTo>
                        <a:cubicBezTo>
                          <a:pt x="4652" y="12594"/>
                          <a:pt x="5152" y="12808"/>
                          <a:pt x="5701" y="12951"/>
                        </a:cubicBezTo>
                        <a:lnTo>
                          <a:pt x="5701" y="14359"/>
                        </a:lnTo>
                        <a:lnTo>
                          <a:pt x="8682" y="14359"/>
                        </a:lnTo>
                        <a:lnTo>
                          <a:pt x="8682" y="12951"/>
                        </a:lnTo>
                        <a:cubicBezTo>
                          <a:pt x="9207" y="12808"/>
                          <a:pt x="9732" y="12594"/>
                          <a:pt x="10209" y="12308"/>
                        </a:cubicBezTo>
                        <a:lnTo>
                          <a:pt x="11210" y="13309"/>
                        </a:lnTo>
                        <a:lnTo>
                          <a:pt x="13333" y="11210"/>
                        </a:lnTo>
                        <a:lnTo>
                          <a:pt x="12331" y="10209"/>
                        </a:lnTo>
                        <a:cubicBezTo>
                          <a:pt x="12594" y="9732"/>
                          <a:pt x="12808" y="9207"/>
                          <a:pt x="12951" y="8682"/>
                        </a:cubicBezTo>
                        <a:lnTo>
                          <a:pt x="14335" y="8658"/>
                        </a:lnTo>
                        <a:lnTo>
                          <a:pt x="14335" y="5677"/>
                        </a:lnTo>
                        <a:lnTo>
                          <a:pt x="12928" y="5677"/>
                        </a:lnTo>
                        <a:cubicBezTo>
                          <a:pt x="12784" y="5152"/>
                          <a:pt x="12570" y="4628"/>
                          <a:pt x="12284" y="4151"/>
                        </a:cubicBezTo>
                        <a:lnTo>
                          <a:pt x="13285" y="3149"/>
                        </a:lnTo>
                        <a:lnTo>
                          <a:pt x="11187" y="1026"/>
                        </a:lnTo>
                        <a:lnTo>
                          <a:pt x="10185" y="2028"/>
                        </a:lnTo>
                        <a:cubicBezTo>
                          <a:pt x="9708" y="1766"/>
                          <a:pt x="9183" y="1551"/>
                          <a:pt x="8658" y="1408"/>
                        </a:cubicBezTo>
                        <a:lnTo>
                          <a:pt x="8658" y="1"/>
                        </a:lnTo>
                        <a:close/>
                      </a:path>
                    </a:pathLst>
                  </a:custGeom>
                  <a:solidFill>
                    <a:srgbClr val="F350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874;p29">
                    <a:extLst>
                      <a:ext uri="{FF2B5EF4-FFF2-40B4-BE49-F238E27FC236}">
                        <a16:creationId xmlns:a16="http://schemas.microsoft.com/office/drawing/2014/main" id="{91121A7C-8ACD-4B4B-A55F-EE98FFD541F1}"/>
                      </a:ext>
                    </a:extLst>
                  </p:cNvPr>
                  <p:cNvSpPr/>
                  <p:nvPr/>
                </p:nvSpPr>
                <p:spPr>
                  <a:xfrm>
                    <a:off x="5137775" y="1420183"/>
                    <a:ext cx="70986" cy="60755"/>
                  </a:xfrm>
                  <a:custGeom>
                    <a:avLst/>
                    <a:gdLst/>
                    <a:ahLst/>
                    <a:cxnLst/>
                    <a:rect l="l" t="t" r="r" b="b"/>
                    <a:pathLst>
                      <a:path w="4843" h="4145" extrusionOk="0">
                        <a:moveTo>
                          <a:pt x="2763" y="521"/>
                        </a:moveTo>
                        <a:cubicBezTo>
                          <a:pt x="3567" y="521"/>
                          <a:pt x="4342" y="1140"/>
                          <a:pt x="4342" y="2076"/>
                        </a:cubicBezTo>
                        <a:cubicBezTo>
                          <a:pt x="4318" y="2934"/>
                          <a:pt x="3626" y="3626"/>
                          <a:pt x="2768" y="3626"/>
                        </a:cubicBezTo>
                        <a:cubicBezTo>
                          <a:pt x="1384" y="3626"/>
                          <a:pt x="693" y="1956"/>
                          <a:pt x="1671" y="979"/>
                        </a:cubicBezTo>
                        <a:cubicBezTo>
                          <a:pt x="1987" y="662"/>
                          <a:pt x="2378" y="521"/>
                          <a:pt x="2763" y="521"/>
                        </a:cubicBezTo>
                        <a:close/>
                        <a:moveTo>
                          <a:pt x="2768" y="1"/>
                        </a:moveTo>
                        <a:cubicBezTo>
                          <a:pt x="931" y="1"/>
                          <a:pt x="1" y="2219"/>
                          <a:pt x="1313" y="3531"/>
                        </a:cubicBezTo>
                        <a:cubicBezTo>
                          <a:pt x="1737" y="3955"/>
                          <a:pt x="2257" y="4145"/>
                          <a:pt x="2766" y="4145"/>
                        </a:cubicBezTo>
                        <a:cubicBezTo>
                          <a:pt x="3828" y="4145"/>
                          <a:pt x="4843" y="3318"/>
                          <a:pt x="4843" y="2076"/>
                        </a:cubicBezTo>
                        <a:cubicBezTo>
                          <a:pt x="4843" y="931"/>
                          <a:pt x="3912" y="1"/>
                          <a:pt x="2768" y="1"/>
                        </a:cubicBezTo>
                        <a:close/>
                      </a:path>
                    </a:pathLst>
                  </a:custGeom>
                  <a:solidFill>
                    <a:srgbClr val="F350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875;p29">
                    <a:extLst>
                      <a:ext uri="{FF2B5EF4-FFF2-40B4-BE49-F238E27FC236}">
                        <a16:creationId xmlns:a16="http://schemas.microsoft.com/office/drawing/2014/main" id="{654A14D9-9A5D-42BF-9028-648E343D98EB}"/>
                      </a:ext>
                    </a:extLst>
                  </p:cNvPr>
                  <p:cNvSpPr/>
                  <p:nvPr/>
                </p:nvSpPr>
                <p:spPr>
                  <a:xfrm>
                    <a:off x="4924890" y="1458293"/>
                    <a:ext cx="178646" cy="178997"/>
                  </a:xfrm>
                  <a:custGeom>
                    <a:avLst/>
                    <a:gdLst/>
                    <a:ahLst/>
                    <a:cxnLst/>
                    <a:rect l="l" t="t" r="r" b="b"/>
                    <a:pathLst>
                      <a:path w="12188" h="12212" extrusionOk="0">
                        <a:moveTo>
                          <a:pt x="6893" y="454"/>
                        </a:moveTo>
                        <a:lnTo>
                          <a:pt x="6893" y="1575"/>
                        </a:lnTo>
                        <a:lnTo>
                          <a:pt x="7084" y="1598"/>
                        </a:lnTo>
                        <a:cubicBezTo>
                          <a:pt x="7608" y="1718"/>
                          <a:pt x="8109" y="1932"/>
                          <a:pt x="8562" y="2218"/>
                        </a:cubicBezTo>
                        <a:lnTo>
                          <a:pt x="8705" y="2314"/>
                        </a:lnTo>
                        <a:lnTo>
                          <a:pt x="9493" y="1527"/>
                        </a:lnTo>
                        <a:lnTo>
                          <a:pt x="10661" y="2695"/>
                        </a:lnTo>
                        <a:lnTo>
                          <a:pt x="9874" y="3483"/>
                        </a:lnTo>
                        <a:lnTo>
                          <a:pt x="9970" y="3626"/>
                        </a:lnTo>
                        <a:cubicBezTo>
                          <a:pt x="10256" y="4103"/>
                          <a:pt x="10470" y="4604"/>
                          <a:pt x="10590" y="5128"/>
                        </a:cubicBezTo>
                        <a:lnTo>
                          <a:pt x="10637" y="5295"/>
                        </a:lnTo>
                        <a:lnTo>
                          <a:pt x="11734" y="5295"/>
                        </a:lnTo>
                        <a:lnTo>
                          <a:pt x="11734" y="6941"/>
                        </a:lnTo>
                        <a:lnTo>
                          <a:pt x="10637" y="6941"/>
                        </a:lnTo>
                        <a:lnTo>
                          <a:pt x="10590" y="7132"/>
                        </a:lnTo>
                        <a:cubicBezTo>
                          <a:pt x="10470" y="7656"/>
                          <a:pt x="10256" y="8157"/>
                          <a:pt x="9970" y="8610"/>
                        </a:cubicBezTo>
                        <a:lnTo>
                          <a:pt x="9874" y="8753"/>
                        </a:lnTo>
                        <a:lnTo>
                          <a:pt x="10661" y="9564"/>
                        </a:lnTo>
                        <a:lnTo>
                          <a:pt x="9493" y="10733"/>
                        </a:lnTo>
                        <a:lnTo>
                          <a:pt x="8705" y="9922"/>
                        </a:lnTo>
                        <a:lnTo>
                          <a:pt x="8562" y="10018"/>
                        </a:lnTo>
                        <a:cubicBezTo>
                          <a:pt x="8109" y="10328"/>
                          <a:pt x="7608" y="10518"/>
                          <a:pt x="7084" y="10638"/>
                        </a:cubicBezTo>
                        <a:lnTo>
                          <a:pt x="6893" y="10685"/>
                        </a:lnTo>
                        <a:lnTo>
                          <a:pt x="6893" y="11806"/>
                        </a:lnTo>
                        <a:lnTo>
                          <a:pt x="5247" y="11806"/>
                        </a:lnTo>
                        <a:lnTo>
                          <a:pt x="5247" y="10685"/>
                        </a:lnTo>
                        <a:lnTo>
                          <a:pt x="5080" y="10638"/>
                        </a:lnTo>
                        <a:cubicBezTo>
                          <a:pt x="4556" y="10518"/>
                          <a:pt x="4031" y="10328"/>
                          <a:pt x="3578" y="10018"/>
                        </a:cubicBezTo>
                        <a:lnTo>
                          <a:pt x="3435" y="9922"/>
                        </a:lnTo>
                        <a:lnTo>
                          <a:pt x="2647" y="10733"/>
                        </a:lnTo>
                        <a:lnTo>
                          <a:pt x="1479" y="9564"/>
                        </a:lnTo>
                        <a:lnTo>
                          <a:pt x="2266" y="8753"/>
                        </a:lnTo>
                        <a:lnTo>
                          <a:pt x="2170" y="8610"/>
                        </a:lnTo>
                        <a:cubicBezTo>
                          <a:pt x="1884" y="8157"/>
                          <a:pt x="1670" y="7656"/>
                          <a:pt x="1550" y="7132"/>
                        </a:cubicBezTo>
                        <a:lnTo>
                          <a:pt x="1527" y="6941"/>
                        </a:lnTo>
                        <a:lnTo>
                          <a:pt x="406" y="6941"/>
                        </a:lnTo>
                        <a:lnTo>
                          <a:pt x="406" y="5295"/>
                        </a:lnTo>
                        <a:lnTo>
                          <a:pt x="1527" y="5295"/>
                        </a:lnTo>
                        <a:lnTo>
                          <a:pt x="1550" y="5128"/>
                        </a:lnTo>
                        <a:cubicBezTo>
                          <a:pt x="1670" y="4604"/>
                          <a:pt x="1884" y="4103"/>
                          <a:pt x="2170" y="3626"/>
                        </a:cubicBezTo>
                        <a:lnTo>
                          <a:pt x="2266" y="3483"/>
                        </a:lnTo>
                        <a:lnTo>
                          <a:pt x="1479" y="2695"/>
                        </a:lnTo>
                        <a:lnTo>
                          <a:pt x="2647" y="1527"/>
                        </a:lnTo>
                        <a:lnTo>
                          <a:pt x="3435" y="2314"/>
                        </a:lnTo>
                        <a:lnTo>
                          <a:pt x="3578" y="2218"/>
                        </a:lnTo>
                        <a:cubicBezTo>
                          <a:pt x="4031" y="1932"/>
                          <a:pt x="4556" y="1718"/>
                          <a:pt x="5080" y="1598"/>
                        </a:cubicBezTo>
                        <a:lnTo>
                          <a:pt x="5247" y="1575"/>
                        </a:lnTo>
                        <a:lnTo>
                          <a:pt x="5247" y="454"/>
                        </a:lnTo>
                        <a:close/>
                        <a:moveTo>
                          <a:pt x="4818" y="0"/>
                        </a:moveTo>
                        <a:lnTo>
                          <a:pt x="4818" y="1217"/>
                        </a:lnTo>
                        <a:cubicBezTo>
                          <a:pt x="4365" y="1336"/>
                          <a:pt x="3912" y="1527"/>
                          <a:pt x="3506" y="1765"/>
                        </a:cubicBezTo>
                        <a:lnTo>
                          <a:pt x="2647" y="907"/>
                        </a:lnTo>
                        <a:lnTo>
                          <a:pt x="859" y="2695"/>
                        </a:lnTo>
                        <a:lnTo>
                          <a:pt x="1717" y="3554"/>
                        </a:lnTo>
                        <a:cubicBezTo>
                          <a:pt x="1479" y="3960"/>
                          <a:pt x="1288" y="4389"/>
                          <a:pt x="1193" y="4842"/>
                        </a:cubicBezTo>
                        <a:lnTo>
                          <a:pt x="0" y="4842"/>
                        </a:lnTo>
                        <a:lnTo>
                          <a:pt x="0" y="7394"/>
                        </a:lnTo>
                        <a:lnTo>
                          <a:pt x="1193" y="7394"/>
                        </a:lnTo>
                        <a:cubicBezTo>
                          <a:pt x="1288" y="7847"/>
                          <a:pt x="1479" y="8276"/>
                          <a:pt x="1717" y="8682"/>
                        </a:cubicBezTo>
                        <a:lnTo>
                          <a:pt x="859" y="9541"/>
                        </a:lnTo>
                        <a:lnTo>
                          <a:pt x="2647" y="11329"/>
                        </a:lnTo>
                        <a:lnTo>
                          <a:pt x="3506" y="10471"/>
                        </a:lnTo>
                        <a:cubicBezTo>
                          <a:pt x="3912" y="10733"/>
                          <a:pt x="4365" y="10900"/>
                          <a:pt x="4818" y="11019"/>
                        </a:cubicBezTo>
                        <a:lnTo>
                          <a:pt x="4818" y="12212"/>
                        </a:lnTo>
                        <a:lnTo>
                          <a:pt x="7346" y="12212"/>
                        </a:lnTo>
                        <a:lnTo>
                          <a:pt x="7346" y="11019"/>
                        </a:lnTo>
                        <a:cubicBezTo>
                          <a:pt x="7799" y="10900"/>
                          <a:pt x="8252" y="10733"/>
                          <a:pt x="8658" y="10495"/>
                        </a:cubicBezTo>
                        <a:lnTo>
                          <a:pt x="9516" y="11353"/>
                        </a:lnTo>
                        <a:lnTo>
                          <a:pt x="11305" y="9564"/>
                        </a:lnTo>
                        <a:lnTo>
                          <a:pt x="10447" y="8706"/>
                        </a:lnTo>
                        <a:cubicBezTo>
                          <a:pt x="10685" y="8300"/>
                          <a:pt x="10876" y="7847"/>
                          <a:pt x="10995" y="7394"/>
                        </a:cubicBezTo>
                        <a:lnTo>
                          <a:pt x="12188" y="7394"/>
                        </a:lnTo>
                        <a:lnTo>
                          <a:pt x="12188" y="4866"/>
                        </a:lnTo>
                        <a:lnTo>
                          <a:pt x="10995" y="4866"/>
                        </a:lnTo>
                        <a:cubicBezTo>
                          <a:pt x="10876" y="4389"/>
                          <a:pt x="10685" y="3960"/>
                          <a:pt x="10447" y="3554"/>
                        </a:cubicBezTo>
                        <a:lnTo>
                          <a:pt x="11305" y="2695"/>
                        </a:lnTo>
                        <a:lnTo>
                          <a:pt x="9516" y="907"/>
                        </a:lnTo>
                        <a:lnTo>
                          <a:pt x="8658" y="1765"/>
                        </a:lnTo>
                        <a:cubicBezTo>
                          <a:pt x="8252" y="1527"/>
                          <a:pt x="7799" y="1336"/>
                          <a:pt x="7346" y="1217"/>
                        </a:cubicBezTo>
                        <a:lnTo>
                          <a:pt x="7346" y="0"/>
                        </a:lnTo>
                        <a:close/>
                      </a:path>
                    </a:pathLst>
                  </a:custGeom>
                  <a:solidFill>
                    <a:srgbClr val="F350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876;p29">
                    <a:extLst>
                      <a:ext uri="{FF2B5EF4-FFF2-40B4-BE49-F238E27FC236}">
                        <a16:creationId xmlns:a16="http://schemas.microsoft.com/office/drawing/2014/main" id="{F41C455A-9B54-4CA8-99CA-C0A90A5E0F28}"/>
                      </a:ext>
                    </a:extLst>
                  </p:cNvPr>
                  <p:cNvSpPr/>
                  <p:nvPr/>
                </p:nvSpPr>
                <p:spPr>
                  <a:xfrm>
                    <a:off x="4979416" y="1521921"/>
                    <a:ext cx="60492" cy="51785"/>
                  </a:xfrm>
                  <a:custGeom>
                    <a:avLst/>
                    <a:gdLst/>
                    <a:ahLst/>
                    <a:cxnLst/>
                    <a:rect l="l" t="t" r="r" b="b"/>
                    <a:pathLst>
                      <a:path w="4127" h="3533" extrusionOk="0">
                        <a:moveTo>
                          <a:pt x="2335" y="445"/>
                        </a:moveTo>
                        <a:cubicBezTo>
                          <a:pt x="3018" y="445"/>
                          <a:pt x="3674" y="974"/>
                          <a:pt x="3674" y="1765"/>
                        </a:cubicBezTo>
                        <a:cubicBezTo>
                          <a:pt x="3674" y="2504"/>
                          <a:pt x="3077" y="3101"/>
                          <a:pt x="2362" y="3101"/>
                        </a:cubicBezTo>
                        <a:cubicBezTo>
                          <a:pt x="1169" y="3101"/>
                          <a:pt x="573" y="1670"/>
                          <a:pt x="1408" y="835"/>
                        </a:cubicBezTo>
                        <a:cubicBezTo>
                          <a:pt x="1678" y="565"/>
                          <a:pt x="2009" y="445"/>
                          <a:pt x="2335" y="445"/>
                        </a:cubicBezTo>
                        <a:close/>
                        <a:moveTo>
                          <a:pt x="2362" y="0"/>
                        </a:moveTo>
                        <a:cubicBezTo>
                          <a:pt x="788" y="0"/>
                          <a:pt x="1" y="1908"/>
                          <a:pt x="1122" y="3005"/>
                        </a:cubicBezTo>
                        <a:cubicBezTo>
                          <a:pt x="1478" y="3369"/>
                          <a:pt x="1920" y="3532"/>
                          <a:pt x="2354" y="3532"/>
                        </a:cubicBezTo>
                        <a:cubicBezTo>
                          <a:pt x="3257" y="3532"/>
                          <a:pt x="4127" y="2828"/>
                          <a:pt x="4127" y="1765"/>
                        </a:cubicBezTo>
                        <a:cubicBezTo>
                          <a:pt x="4127" y="787"/>
                          <a:pt x="3340" y="0"/>
                          <a:pt x="2362" y="0"/>
                        </a:cubicBezTo>
                        <a:close/>
                      </a:path>
                    </a:pathLst>
                  </a:custGeom>
                  <a:solidFill>
                    <a:srgbClr val="F350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6" name="Google Shape;878;p29">
                <a:extLst>
                  <a:ext uri="{FF2B5EF4-FFF2-40B4-BE49-F238E27FC236}">
                    <a16:creationId xmlns:a16="http://schemas.microsoft.com/office/drawing/2014/main" id="{E89D9C47-33F8-4E82-A4C3-E68C2BD99371}"/>
                  </a:ext>
                </a:extLst>
              </p:cNvPr>
              <p:cNvSpPr txBox="1"/>
              <p:nvPr/>
            </p:nvSpPr>
            <p:spPr>
              <a:xfrm>
                <a:off x="6875120" y="1649436"/>
                <a:ext cx="2181600" cy="253500"/>
              </a:xfrm>
              <a:prstGeom prst="rect">
                <a:avLst/>
              </a:prstGeom>
              <a:noFill/>
              <a:ln>
                <a:noFill/>
              </a:ln>
            </p:spPr>
            <p:txBody>
              <a:bodyPr spcFirstLastPara="1" wrap="square" lIns="91425" tIns="91425" rIns="91425" bIns="91425" anchor="ctr" anchorCtr="0">
                <a:noAutofit/>
              </a:bodyPr>
              <a:lstStyle/>
              <a:p>
                <a:pPr>
                  <a:buClr>
                    <a:srgbClr val="000000"/>
                  </a:buClr>
                </a:pPr>
                <a:r>
                  <a:rPr lang="es-ES" b="1" kern="0" dirty="0">
                    <a:solidFill>
                      <a:srgbClr val="F35001"/>
                    </a:solidFill>
                    <a:latin typeface="Arial Narrow" panose="020B0606020202030204" pitchFamily="34" charset="0"/>
                    <a:sym typeface="Fira Sans Extra Condensed Medium"/>
                  </a:rPr>
                  <a:t>A</a:t>
                </a:r>
                <a:r>
                  <a:rPr lang="en" b="1" kern="0" dirty="0">
                    <a:solidFill>
                      <a:srgbClr val="F35001"/>
                    </a:solidFill>
                    <a:latin typeface="Arial Narrow" panose="020B0606020202030204" pitchFamily="34" charset="0"/>
                    <a:sym typeface="Fira Sans Extra Condensed Medium"/>
                  </a:rPr>
                  <a:t> los medios masivos</a:t>
                </a:r>
                <a:endParaRPr b="1" kern="0" dirty="0">
                  <a:solidFill>
                    <a:srgbClr val="F35001"/>
                  </a:solidFill>
                  <a:latin typeface="Arial Narrow" panose="020B0606020202030204" pitchFamily="34" charset="0"/>
                  <a:sym typeface="Fira Sans Extra Condensed Medium"/>
                </a:endParaRPr>
              </a:p>
            </p:txBody>
          </p:sp>
        </p:grpSp>
        <p:grpSp>
          <p:nvGrpSpPr>
            <p:cNvPr id="54" name="Google Shape;880;p29">
              <a:extLst>
                <a:ext uri="{FF2B5EF4-FFF2-40B4-BE49-F238E27FC236}">
                  <a16:creationId xmlns:a16="http://schemas.microsoft.com/office/drawing/2014/main" id="{BBC2DD30-8478-4303-AD8A-30726487D2B3}"/>
                </a:ext>
              </a:extLst>
            </p:cNvPr>
            <p:cNvGrpSpPr/>
            <p:nvPr/>
          </p:nvGrpSpPr>
          <p:grpSpPr>
            <a:xfrm>
              <a:off x="6096000" y="3701291"/>
              <a:ext cx="4044001" cy="989064"/>
              <a:chOff x="5001094" y="2734639"/>
              <a:chExt cx="4044001" cy="989064"/>
            </a:xfrm>
          </p:grpSpPr>
          <p:grpSp>
            <p:nvGrpSpPr>
              <p:cNvPr id="55" name="Google Shape;881;p29">
                <a:extLst>
                  <a:ext uri="{FF2B5EF4-FFF2-40B4-BE49-F238E27FC236}">
                    <a16:creationId xmlns:a16="http://schemas.microsoft.com/office/drawing/2014/main" id="{663057CD-D2C1-431E-B317-3C1D7FA75BB8}"/>
                  </a:ext>
                </a:extLst>
              </p:cNvPr>
              <p:cNvGrpSpPr/>
              <p:nvPr/>
            </p:nvGrpSpPr>
            <p:grpSpPr>
              <a:xfrm>
                <a:off x="5001094" y="2734639"/>
                <a:ext cx="898798" cy="966618"/>
                <a:chOff x="5001094" y="2734639"/>
                <a:chExt cx="898798" cy="966618"/>
              </a:xfrm>
            </p:grpSpPr>
            <p:sp>
              <p:nvSpPr>
                <p:cNvPr id="59" name="Google Shape;882;p29">
                  <a:extLst>
                    <a:ext uri="{FF2B5EF4-FFF2-40B4-BE49-F238E27FC236}">
                      <a16:creationId xmlns:a16="http://schemas.microsoft.com/office/drawing/2014/main" id="{508CFA9F-DE90-4230-A24F-AE9F55D875BB}"/>
                    </a:ext>
                  </a:extLst>
                </p:cNvPr>
                <p:cNvSpPr/>
                <p:nvPr/>
              </p:nvSpPr>
              <p:spPr>
                <a:xfrm>
                  <a:off x="5001094" y="2734639"/>
                  <a:ext cx="898798" cy="966618"/>
                </a:xfrm>
                <a:custGeom>
                  <a:avLst/>
                  <a:gdLst/>
                  <a:ahLst/>
                  <a:cxnLst/>
                  <a:rect l="l" t="t" r="r" b="b"/>
                  <a:pathLst>
                    <a:path w="61320" h="65947" fill="none" extrusionOk="0">
                      <a:moveTo>
                        <a:pt x="16648" y="0"/>
                      </a:moveTo>
                      <a:lnTo>
                        <a:pt x="0" y="28859"/>
                      </a:lnTo>
                      <a:lnTo>
                        <a:pt x="21609" y="65947"/>
                      </a:lnTo>
                      <a:lnTo>
                        <a:pt x="58005" y="65947"/>
                      </a:lnTo>
                      <a:lnTo>
                        <a:pt x="61320" y="60223"/>
                      </a:lnTo>
                    </a:path>
                  </a:pathLst>
                </a:custGeom>
                <a:noFill/>
                <a:ln w="55450" cap="rnd" cmpd="sng">
                  <a:solidFill>
                    <a:srgbClr val="E9D522"/>
                  </a:solidFill>
                  <a:prstDash val="solid"/>
                  <a:bevel/>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883;p29">
                  <a:extLst>
                    <a:ext uri="{FF2B5EF4-FFF2-40B4-BE49-F238E27FC236}">
                      <a16:creationId xmlns:a16="http://schemas.microsoft.com/office/drawing/2014/main" id="{54EA4AF5-AFA3-4A9C-B3EA-97865B86B594}"/>
                    </a:ext>
                  </a:extLst>
                </p:cNvPr>
                <p:cNvSpPr/>
                <p:nvPr/>
              </p:nvSpPr>
              <p:spPr>
                <a:xfrm>
                  <a:off x="5386585" y="3076279"/>
                  <a:ext cx="345404" cy="264304"/>
                </a:xfrm>
                <a:custGeom>
                  <a:avLst/>
                  <a:gdLst/>
                  <a:ahLst/>
                  <a:cxnLst/>
                  <a:rect l="l" t="t" r="r" b="b"/>
                  <a:pathLst>
                    <a:path w="23565" h="18032" extrusionOk="0">
                      <a:moveTo>
                        <a:pt x="15766" y="1741"/>
                      </a:moveTo>
                      <a:cubicBezTo>
                        <a:pt x="19367" y="1741"/>
                        <a:pt x="22277" y="4102"/>
                        <a:pt x="22277" y="6988"/>
                      </a:cubicBezTo>
                      <a:cubicBezTo>
                        <a:pt x="22277" y="8562"/>
                        <a:pt x="21418" y="10041"/>
                        <a:pt x="19916" y="11043"/>
                      </a:cubicBezTo>
                      <a:lnTo>
                        <a:pt x="19916" y="11019"/>
                      </a:lnTo>
                      <a:lnTo>
                        <a:pt x="19629" y="11210"/>
                      </a:lnTo>
                      <a:lnTo>
                        <a:pt x="19629" y="13261"/>
                      </a:lnTo>
                      <a:lnTo>
                        <a:pt x="17459" y="12068"/>
                      </a:lnTo>
                      <a:lnTo>
                        <a:pt x="17244" y="12092"/>
                      </a:lnTo>
                      <a:cubicBezTo>
                        <a:pt x="16767" y="12188"/>
                        <a:pt x="16267" y="12235"/>
                        <a:pt x="15766" y="12235"/>
                      </a:cubicBezTo>
                      <a:lnTo>
                        <a:pt x="15599" y="12235"/>
                      </a:lnTo>
                      <a:cubicBezTo>
                        <a:pt x="12069" y="12164"/>
                        <a:pt x="9231" y="9850"/>
                        <a:pt x="9231" y="6988"/>
                      </a:cubicBezTo>
                      <a:cubicBezTo>
                        <a:pt x="9231" y="4770"/>
                        <a:pt x="10948" y="2862"/>
                        <a:pt x="13381" y="2099"/>
                      </a:cubicBezTo>
                      <a:cubicBezTo>
                        <a:pt x="14025" y="1884"/>
                        <a:pt x="14669" y="1765"/>
                        <a:pt x="15336" y="1741"/>
                      </a:cubicBezTo>
                      <a:close/>
                      <a:moveTo>
                        <a:pt x="9445" y="1264"/>
                      </a:moveTo>
                      <a:cubicBezTo>
                        <a:pt x="10161" y="1264"/>
                        <a:pt x="10852" y="1360"/>
                        <a:pt x="11544" y="1503"/>
                      </a:cubicBezTo>
                      <a:cubicBezTo>
                        <a:pt x="9398" y="2671"/>
                        <a:pt x="7967" y="4675"/>
                        <a:pt x="7967" y="6988"/>
                      </a:cubicBezTo>
                      <a:cubicBezTo>
                        <a:pt x="7967" y="10089"/>
                        <a:pt x="10590" y="12712"/>
                        <a:pt x="14072" y="13356"/>
                      </a:cubicBezTo>
                      <a:cubicBezTo>
                        <a:pt x="12681" y="14098"/>
                        <a:pt x="11155" y="14502"/>
                        <a:pt x="9581" y="14502"/>
                      </a:cubicBezTo>
                      <a:cubicBezTo>
                        <a:pt x="9536" y="14502"/>
                        <a:pt x="9490" y="14502"/>
                        <a:pt x="9445" y="14501"/>
                      </a:cubicBezTo>
                      <a:cubicBezTo>
                        <a:pt x="8825" y="14501"/>
                        <a:pt x="8205" y="14454"/>
                        <a:pt x="7609" y="14334"/>
                      </a:cubicBezTo>
                      <a:lnTo>
                        <a:pt x="7370" y="14287"/>
                      </a:lnTo>
                      <a:lnTo>
                        <a:pt x="4532" y="15861"/>
                      </a:lnTo>
                      <a:lnTo>
                        <a:pt x="4532" y="13189"/>
                      </a:lnTo>
                      <a:lnTo>
                        <a:pt x="4246" y="12999"/>
                      </a:lnTo>
                      <a:cubicBezTo>
                        <a:pt x="2362" y="11735"/>
                        <a:pt x="1265" y="9874"/>
                        <a:pt x="1265" y="7895"/>
                      </a:cubicBezTo>
                      <a:cubicBezTo>
                        <a:pt x="1265" y="4246"/>
                        <a:pt x="4938" y="1264"/>
                        <a:pt x="9445" y="1264"/>
                      </a:cubicBezTo>
                      <a:close/>
                      <a:moveTo>
                        <a:pt x="9445" y="0"/>
                      </a:moveTo>
                      <a:cubicBezTo>
                        <a:pt x="4246" y="0"/>
                        <a:pt x="1" y="3530"/>
                        <a:pt x="1" y="7895"/>
                      </a:cubicBezTo>
                      <a:cubicBezTo>
                        <a:pt x="1" y="10208"/>
                        <a:pt x="1193" y="12355"/>
                        <a:pt x="3268" y="13857"/>
                      </a:cubicBezTo>
                      <a:lnTo>
                        <a:pt x="3268" y="18031"/>
                      </a:lnTo>
                      <a:lnTo>
                        <a:pt x="7585" y="15622"/>
                      </a:lnTo>
                      <a:cubicBezTo>
                        <a:pt x="8205" y="15718"/>
                        <a:pt x="8825" y="15765"/>
                        <a:pt x="9445" y="15765"/>
                      </a:cubicBezTo>
                      <a:cubicBezTo>
                        <a:pt x="9481" y="15766"/>
                        <a:pt x="9516" y="15766"/>
                        <a:pt x="9552" y="15766"/>
                      </a:cubicBezTo>
                      <a:cubicBezTo>
                        <a:pt x="11923" y="15766"/>
                        <a:pt x="14219" y="14980"/>
                        <a:pt x="16076" y="13500"/>
                      </a:cubicBezTo>
                      <a:cubicBezTo>
                        <a:pt x="16481" y="13476"/>
                        <a:pt x="16863" y="13452"/>
                        <a:pt x="17244" y="13380"/>
                      </a:cubicBezTo>
                      <a:lnTo>
                        <a:pt x="20917" y="15431"/>
                      </a:lnTo>
                      <a:lnTo>
                        <a:pt x="20917" y="11878"/>
                      </a:lnTo>
                      <a:cubicBezTo>
                        <a:pt x="22611" y="10637"/>
                        <a:pt x="23565" y="8873"/>
                        <a:pt x="23565" y="6964"/>
                      </a:cubicBezTo>
                      <a:cubicBezTo>
                        <a:pt x="23565" y="3363"/>
                        <a:pt x="20059" y="453"/>
                        <a:pt x="15766" y="453"/>
                      </a:cubicBezTo>
                      <a:cubicBezTo>
                        <a:pt x="14979" y="453"/>
                        <a:pt x="14215" y="549"/>
                        <a:pt x="13452" y="740"/>
                      </a:cubicBezTo>
                      <a:cubicBezTo>
                        <a:pt x="12188" y="239"/>
                        <a:pt x="10829" y="0"/>
                        <a:pt x="9445" y="0"/>
                      </a:cubicBezTo>
                      <a:close/>
                    </a:path>
                  </a:pathLst>
                </a:custGeom>
                <a:solidFill>
                  <a:srgbClr val="E9D5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 name="Google Shape;885;p29">
                <a:extLst>
                  <a:ext uri="{FF2B5EF4-FFF2-40B4-BE49-F238E27FC236}">
                    <a16:creationId xmlns:a16="http://schemas.microsoft.com/office/drawing/2014/main" id="{8CB517FD-65D7-4E8A-8911-031A405FCCD6}"/>
                  </a:ext>
                </a:extLst>
              </p:cNvPr>
              <p:cNvSpPr txBox="1"/>
              <p:nvPr/>
            </p:nvSpPr>
            <p:spPr>
              <a:xfrm>
                <a:off x="6863495" y="3470203"/>
                <a:ext cx="2181600" cy="253500"/>
              </a:xfrm>
              <a:prstGeom prst="rect">
                <a:avLst/>
              </a:prstGeom>
              <a:noFill/>
              <a:ln>
                <a:noFill/>
              </a:ln>
            </p:spPr>
            <p:txBody>
              <a:bodyPr spcFirstLastPara="1" wrap="square" lIns="91425" tIns="91425" rIns="91425" bIns="91425" anchor="ctr" anchorCtr="0">
                <a:noAutofit/>
              </a:bodyPr>
              <a:lstStyle/>
              <a:p>
                <a:pPr marR="0" lvl="0" indent="0" fontAlgn="auto">
                  <a:lnSpc>
                    <a:spcPct val="100000"/>
                  </a:lnSpc>
                  <a:spcBef>
                    <a:spcPts val="0"/>
                  </a:spcBef>
                  <a:spcAft>
                    <a:spcPts val="0"/>
                  </a:spcAft>
                  <a:buClr>
                    <a:srgbClr val="000000"/>
                  </a:buClr>
                  <a:buSzTx/>
                  <a:buFont typeface="Arial"/>
                  <a:buNone/>
                  <a:tabLst/>
                  <a:defRPr/>
                </a:pPr>
                <a:r>
                  <a:rPr lang="en" b="1" kern="0" dirty="0">
                    <a:solidFill>
                      <a:schemeClr val="accent6">
                        <a:lumMod val="75000"/>
                      </a:schemeClr>
                    </a:solidFill>
                    <a:latin typeface="Arial Narrow" panose="020B0606020202030204" pitchFamily="34" charset="0"/>
                    <a:sym typeface="Fira Sans Extra Condensed Medium"/>
                  </a:rPr>
                  <a:t>Ha rediseñado la noción de lo público y a la polis</a:t>
                </a:r>
                <a:endParaRPr b="1" kern="0" dirty="0">
                  <a:solidFill>
                    <a:schemeClr val="accent6">
                      <a:lumMod val="75000"/>
                    </a:schemeClr>
                  </a:solidFill>
                  <a:latin typeface="Arial Narrow" panose="020B0606020202030204" pitchFamily="34" charset="0"/>
                  <a:sym typeface="Fira Sans Extra Condensed Medium"/>
                </a:endParaRPr>
              </a:p>
            </p:txBody>
          </p:sp>
        </p:grpSp>
      </p:grpSp>
      <p:sp>
        <p:nvSpPr>
          <p:cNvPr id="61" name="Google Shape;850;p29">
            <a:extLst>
              <a:ext uri="{FF2B5EF4-FFF2-40B4-BE49-F238E27FC236}">
                <a16:creationId xmlns:a16="http://schemas.microsoft.com/office/drawing/2014/main" id="{EB357006-9751-4402-96DE-B7BF5F7DA294}"/>
              </a:ext>
            </a:extLst>
          </p:cNvPr>
          <p:cNvSpPr txBox="1"/>
          <p:nvPr/>
        </p:nvSpPr>
        <p:spPr>
          <a:xfrm>
            <a:off x="6341776" y="1940379"/>
            <a:ext cx="2896047" cy="688688"/>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b="1" kern="0" dirty="0">
                <a:solidFill>
                  <a:schemeClr val="accent2">
                    <a:lumMod val="50000"/>
                  </a:schemeClr>
                </a:solidFill>
                <a:latin typeface="Arial Narrow" panose="020B0606020202030204" pitchFamily="34" charset="0"/>
                <a:ea typeface="Fira Sans Extra Condensed Medium"/>
                <a:cs typeface="Fira Sans Extra Condensed Medium"/>
                <a:sym typeface="Fira Sans Extra Condensed Medium"/>
              </a:rPr>
              <a:t>L</a:t>
            </a:r>
            <a:r>
              <a:rPr kumimoji="0" lang="en" sz="1800" b="1" i="0" u="none" strike="noStrike" kern="0" cap="none" spc="0" normalizeH="0" baseline="0" noProof="0" dirty="0">
                <a:ln>
                  <a:noFill/>
                </a:ln>
                <a:solidFill>
                  <a:schemeClr val="accent2">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rPr>
              <a:t>a </a:t>
            </a:r>
            <a:r>
              <a:rPr kumimoji="0" lang="en" sz="1800" b="1" i="0" u="none" strike="noStrike" kern="0" cap="none" spc="0" normalizeH="0" baseline="0" noProof="0" dirty="0" err="1">
                <a:ln>
                  <a:noFill/>
                </a:ln>
                <a:solidFill>
                  <a:schemeClr val="accent2">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rPr>
              <a:t>decisi</a:t>
            </a:r>
            <a:r>
              <a:rPr lang="es-MX" b="1" kern="0" dirty="0">
                <a:solidFill>
                  <a:schemeClr val="accent2">
                    <a:lumMod val="50000"/>
                  </a:schemeClr>
                </a:solidFill>
                <a:latin typeface="Arial Narrow" panose="020B0606020202030204" pitchFamily="34" charset="0"/>
                <a:ea typeface="Fira Sans Extra Condensed Medium"/>
                <a:cs typeface="Fira Sans Extra Condensed Medium"/>
                <a:sym typeface="Fira Sans Extra Condensed Medium"/>
              </a:rPr>
              <a:t>ó</a:t>
            </a:r>
            <a:r>
              <a:rPr kumimoji="0" lang="en" sz="1800" b="1" i="0" u="none" strike="noStrike" kern="0" cap="none" spc="0" normalizeH="0" baseline="0" noProof="0" dirty="0">
                <a:ln>
                  <a:noFill/>
                </a:ln>
                <a:solidFill>
                  <a:schemeClr val="accent2">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rPr>
              <a:t>n de los </a:t>
            </a:r>
            <a:r>
              <a:rPr kumimoji="0" lang="en" sz="1800" b="1" i="0" u="none" strike="noStrike" kern="0" cap="none" spc="0" normalizeH="0" baseline="0" noProof="0" dirty="0" err="1">
                <a:ln>
                  <a:noFill/>
                </a:ln>
                <a:solidFill>
                  <a:schemeClr val="accent2">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rPr>
              <a:t>agentes</a:t>
            </a:r>
            <a:r>
              <a:rPr kumimoji="0" lang="en" sz="1800" b="1" i="0" u="none" strike="noStrike" kern="0" cap="none" spc="0" normalizeH="0" baseline="0" noProof="0" dirty="0">
                <a:ln>
                  <a:noFill/>
                </a:ln>
                <a:solidFill>
                  <a:schemeClr val="accent2">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rPr>
              <a:t> </a:t>
            </a:r>
            <a:r>
              <a:rPr kumimoji="0" lang="en" sz="1800" b="1" i="0" u="none" strike="noStrike" kern="0" cap="none" spc="0" normalizeH="0" baseline="0" noProof="0" dirty="0" err="1">
                <a:ln>
                  <a:noFill/>
                </a:ln>
                <a:solidFill>
                  <a:schemeClr val="accent2">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rPr>
              <a:t>gubernamentales</a:t>
            </a:r>
            <a:r>
              <a:rPr kumimoji="0" lang="en" sz="1800" b="1" i="0" u="none" strike="noStrike" kern="0" cap="none" spc="0" normalizeH="0" baseline="0" noProof="0" dirty="0">
                <a:ln>
                  <a:noFill/>
                </a:ln>
                <a:solidFill>
                  <a:schemeClr val="accent2">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rPr>
              <a:t> de </a:t>
            </a:r>
            <a:r>
              <a:rPr kumimoji="0" lang="en" sz="1800" b="1" i="0" u="none" strike="noStrike" kern="0" cap="none" spc="0" normalizeH="0" baseline="0" noProof="0" dirty="0" err="1">
                <a:ln>
                  <a:noFill/>
                </a:ln>
                <a:solidFill>
                  <a:schemeClr val="accent2">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rPr>
              <a:t>acudir</a:t>
            </a:r>
            <a:r>
              <a:rPr kumimoji="0" lang="en" sz="1800" b="1" i="0" u="none" strike="noStrike" kern="0" cap="none" spc="0" normalizeH="0" baseline="0" noProof="0" dirty="0">
                <a:ln>
                  <a:noFill/>
                </a:ln>
                <a:solidFill>
                  <a:schemeClr val="accent2">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rPr>
              <a:t> :</a:t>
            </a:r>
            <a:endParaRPr kumimoji="0" sz="1800" b="1" i="0" u="none" strike="noStrike" kern="0" cap="none" spc="0" normalizeH="0" baseline="0" noProof="0" dirty="0">
              <a:ln>
                <a:noFill/>
              </a:ln>
              <a:solidFill>
                <a:schemeClr val="accent2">
                  <a:lumMod val="50000"/>
                </a:schemeClr>
              </a:solidFill>
              <a:effectLst/>
              <a:uLnTx/>
              <a:uFillTx/>
              <a:latin typeface="Arial Narrow" panose="020B0606020202030204" pitchFamily="34" charset="0"/>
              <a:ea typeface="Fira Sans Extra Condensed Medium"/>
              <a:cs typeface="Fira Sans Extra Condensed Medium"/>
              <a:sym typeface="Fira Sans Extra Condensed Medium"/>
            </a:endParaRPr>
          </a:p>
        </p:txBody>
      </p:sp>
    </p:spTree>
    <p:extLst>
      <p:ext uri="{BB962C8B-B14F-4D97-AF65-F5344CB8AC3E}">
        <p14:creationId xmlns:p14="http://schemas.microsoft.com/office/powerpoint/2010/main" val="21210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grpSp>
        <p:nvGrpSpPr>
          <p:cNvPr id="2" name="Grupo 1">
            <a:extLst>
              <a:ext uri="{FF2B5EF4-FFF2-40B4-BE49-F238E27FC236}">
                <a16:creationId xmlns:a16="http://schemas.microsoft.com/office/drawing/2014/main" id="{A34FCC0A-89D8-4C77-992A-0B58340DABC6}"/>
              </a:ext>
            </a:extLst>
          </p:cNvPr>
          <p:cNvGrpSpPr/>
          <p:nvPr/>
        </p:nvGrpSpPr>
        <p:grpSpPr>
          <a:xfrm>
            <a:off x="2600413" y="1593669"/>
            <a:ext cx="8450015" cy="4469071"/>
            <a:chOff x="2934821" y="1919753"/>
            <a:chExt cx="7706304" cy="3585638"/>
          </a:xfrm>
        </p:grpSpPr>
        <p:grpSp>
          <p:nvGrpSpPr>
            <p:cNvPr id="38" name="Google Shape;1090;p33">
              <a:extLst>
                <a:ext uri="{FF2B5EF4-FFF2-40B4-BE49-F238E27FC236}">
                  <a16:creationId xmlns:a16="http://schemas.microsoft.com/office/drawing/2014/main" id="{11BC03C1-655D-43C3-A2BA-F5D5B054C258}"/>
                </a:ext>
              </a:extLst>
            </p:cNvPr>
            <p:cNvGrpSpPr/>
            <p:nvPr/>
          </p:nvGrpSpPr>
          <p:grpSpPr>
            <a:xfrm>
              <a:off x="5481483" y="2850005"/>
              <a:ext cx="5159642" cy="933149"/>
              <a:chOff x="3522055" y="1709183"/>
              <a:chExt cx="5159642" cy="933149"/>
            </a:xfrm>
          </p:grpSpPr>
          <p:grpSp>
            <p:nvGrpSpPr>
              <p:cNvPr id="39" name="Google Shape;1091;p33">
                <a:extLst>
                  <a:ext uri="{FF2B5EF4-FFF2-40B4-BE49-F238E27FC236}">
                    <a16:creationId xmlns:a16="http://schemas.microsoft.com/office/drawing/2014/main" id="{FE18629D-2314-474F-A2C3-9D656A6F341B}"/>
                  </a:ext>
                </a:extLst>
              </p:cNvPr>
              <p:cNvGrpSpPr/>
              <p:nvPr/>
            </p:nvGrpSpPr>
            <p:grpSpPr>
              <a:xfrm>
                <a:off x="3522055" y="1709206"/>
                <a:ext cx="3991200" cy="789600"/>
                <a:chOff x="3522055" y="1709206"/>
                <a:chExt cx="3991200" cy="789600"/>
              </a:xfrm>
            </p:grpSpPr>
            <p:sp>
              <p:nvSpPr>
                <p:cNvPr id="44" name="Google Shape;1092;p33">
                  <a:extLst>
                    <a:ext uri="{FF2B5EF4-FFF2-40B4-BE49-F238E27FC236}">
                      <a16:creationId xmlns:a16="http://schemas.microsoft.com/office/drawing/2014/main" id="{6C2A8422-3E82-483E-BBFB-A47E5F5A7AA3}"/>
                    </a:ext>
                  </a:extLst>
                </p:cNvPr>
                <p:cNvSpPr/>
                <p:nvPr/>
              </p:nvSpPr>
              <p:spPr>
                <a:xfrm>
                  <a:off x="3522055" y="1709206"/>
                  <a:ext cx="3991200" cy="789600"/>
                </a:xfrm>
                <a:prstGeom prst="rect">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93;p33">
                  <a:extLst>
                    <a:ext uri="{FF2B5EF4-FFF2-40B4-BE49-F238E27FC236}">
                      <a16:creationId xmlns:a16="http://schemas.microsoft.com/office/drawing/2014/main" id="{79930F3F-6D7B-4B28-BF6B-0D00E09556FE}"/>
                    </a:ext>
                  </a:extLst>
                </p:cNvPr>
                <p:cNvSpPr txBox="1"/>
                <p:nvPr/>
              </p:nvSpPr>
              <p:spPr>
                <a:xfrm flipH="1">
                  <a:off x="3634028" y="1773106"/>
                  <a:ext cx="2070300" cy="661800"/>
                </a:xfrm>
                <a:prstGeom prst="rect">
                  <a:avLst/>
                </a:prstGeom>
                <a:noFill/>
                <a:ln>
                  <a:noFill/>
                </a:ln>
              </p:spPr>
              <p:txBody>
                <a:bodyPr spcFirstLastPara="1" wrap="square" lIns="91425" tIns="91425" rIns="91425" bIns="91425" anchor="ctr" anchorCtr="0">
                  <a:noAutofit/>
                </a:bodyPr>
                <a:lstStyle/>
                <a:p>
                  <a:pPr algn="ctr">
                    <a:buClr>
                      <a:srgbClr val="000000"/>
                    </a:buClr>
                  </a:pPr>
                  <a:r>
                    <a:rPr lang="en" sz="1600" b="1" kern="0" dirty="0">
                      <a:solidFill>
                        <a:srgbClr val="000000"/>
                      </a:solidFill>
                      <a:latin typeface="Arial Narrow" panose="020B0606020202030204" pitchFamily="34" charset="0"/>
                      <a:sym typeface="Roboto"/>
                    </a:rPr>
                    <a:t>El Pueblo Soberano</a:t>
                  </a:r>
                </a:p>
                <a:p>
                  <a:pPr algn="ctr">
                    <a:buClr>
                      <a:srgbClr val="000000"/>
                    </a:buClr>
                  </a:pPr>
                  <a:endParaRPr lang="en" sz="600" b="1" kern="0" dirty="0">
                    <a:solidFill>
                      <a:srgbClr val="000000"/>
                    </a:solidFill>
                    <a:latin typeface="Arial Narrow" panose="020B0606020202030204" pitchFamily="34" charset="0"/>
                    <a:sym typeface="Roboto"/>
                  </a:endParaRPr>
                </a:p>
                <a:p>
                  <a:pPr>
                    <a:buClr>
                      <a:srgbClr val="000000"/>
                    </a:buClr>
                  </a:pPr>
                  <a:endParaRPr lang="en" sz="1400" kern="0" dirty="0">
                    <a:solidFill>
                      <a:srgbClr val="000000"/>
                    </a:solidFill>
                    <a:latin typeface="Arial Narrow" panose="020B0606020202030204" pitchFamily="34" charset="0"/>
                    <a:sym typeface="Roboto"/>
                  </a:endParaRPr>
                </a:p>
                <a:p>
                  <a:pPr algn="ctr">
                    <a:buClr>
                      <a:srgbClr val="000000"/>
                    </a:buClr>
                  </a:pPr>
                  <a:r>
                    <a:rPr lang="en" sz="1400" b="1" kern="0" dirty="0">
                      <a:solidFill>
                        <a:srgbClr val="000000"/>
                      </a:solidFill>
                      <a:latin typeface="Arial Narrow" panose="020B0606020202030204" pitchFamily="34" charset="0"/>
                      <a:sym typeface="Roboto"/>
                    </a:rPr>
                    <a:t>La Asamblea Soberana </a:t>
                  </a:r>
                  <a:endParaRPr sz="1400" b="1" kern="0" dirty="0">
                    <a:solidFill>
                      <a:srgbClr val="000000"/>
                    </a:solidFill>
                    <a:latin typeface="Arial Narrow" panose="020B0606020202030204" pitchFamily="34" charset="0"/>
                    <a:sym typeface="Roboto"/>
                  </a:endParaRPr>
                </a:p>
              </p:txBody>
            </p:sp>
          </p:grpSp>
          <p:sp>
            <p:nvSpPr>
              <p:cNvPr id="40" name="Google Shape;1094;p33">
                <a:extLst>
                  <a:ext uri="{FF2B5EF4-FFF2-40B4-BE49-F238E27FC236}">
                    <a16:creationId xmlns:a16="http://schemas.microsoft.com/office/drawing/2014/main" id="{EC82CA60-263E-4D69-96E6-2B203DCC8271}"/>
                  </a:ext>
                </a:extLst>
              </p:cNvPr>
              <p:cNvSpPr/>
              <p:nvPr/>
            </p:nvSpPr>
            <p:spPr>
              <a:xfrm>
                <a:off x="5858790" y="2497054"/>
                <a:ext cx="789089" cy="145278"/>
              </a:xfrm>
              <a:custGeom>
                <a:avLst/>
                <a:gdLst/>
                <a:ahLst/>
                <a:cxnLst/>
                <a:rect l="l" t="t" r="r" b="b"/>
                <a:pathLst>
                  <a:path w="46011" h="8471" extrusionOk="0">
                    <a:moveTo>
                      <a:pt x="0" y="0"/>
                    </a:moveTo>
                    <a:lnTo>
                      <a:pt x="0" y="8471"/>
                    </a:lnTo>
                    <a:lnTo>
                      <a:pt x="46011" y="8471"/>
                    </a:lnTo>
                    <a:lnTo>
                      <a:pt x="46011" y="0"/>
                    </a:lnTo>
                    <a:close/>
                  </a:path>
                </a:pathLst>
              </a:custGeom>
              <a:solidFill>
                <a:srgbClr val="F8E1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95;p33">
                <a:extLst>
                  <a:ext uri="{FF2B5EF4-FFF2-40B4-BE49-F238E27FC236}">
                    <a16:creationId xmlns:a16="http://schemas.microsoft.com/office/drawing/2014/main" id="{DAD52AE6-EFD8-4677-BE3D-CD1703AC5510}"/>
                  </a:ext>
                </a:extLst>
              </p:cNvPr>
              <p:cNvSpPr/>
              <p:nvPr/>
            </p:nvSpPr>
            <p:spPr>
              <a:xfrm>
                <a:off x="7892591" y="1709578"/>
                <a:ext cx="789106" cy="789106"/>
              </a:xfrm>
              <a:custGeom>
                <a:avLst/>
                <a:gdLst/>
                <a:ahLst/>
                <a:cxnLst/>
                <a:rect l="l" t="t" r="r" b="b"/>
                <a:pathLst>
                  <a:path w="46012" h="46012" extrusionOk="0">
                    <a:moveTo>
                      <a:pt x="0" y="1"/>
                    </a:moveTo>
                    <a:lnTo>
                      <a:pt x="0" y="46012"/>
                    </a:lnTo>
                    <a:lnTo>
                      <a:pt x="23006" y="23006"/>
                    </a:lnTo>
                    <a:lnTo>
                      <a:pt x="46011" y="1"/>
                    </a:lnTo>
                    <a:close/>
                  </a:path>
                </a:pathLst>
              </a:custGeom>
              <a:solidFill>
                <a:srgbClr val="C8B7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96;p33">
                <a:extLst>
                  <a:ext uri="{FF2B5EF4-FFF2-40B4-BE49-F238E27FC236}">
                    <a16:creationId xmlns:a16="http://schemas.microsoft.com/office/drawing/2014/main" id="{E3C8D236-12AD-430C-90E9-43EC6C071CE2}"/>
                  </a:ext>
                </a:extLst>
              </p:cNvPr>
              <p:cNvSpPr/>
              <p:nvPr/>
            </p:nvSpPr>
            <p:spPr>
              <a:xfrm>
                <a:off x="5862014" y="1709578"/>
                <a:ext cx="789106" cy="789106"/>
              </a:xfrm>
              <a:custGeom>
                <a:avLst/>
                <a:gdLst/>
                <a:ahLst/>
                <a:cxnLst/>
                <a:rect l="l" t="t" r="r" b="b"/>
                <a:pathLst>
                  <a:path w="46012" h="46012" extrusionOk="0">
                    <a:moveTo>
                      <a:pt x="46011" y="1"/>
                    </a:moveTo>
                    <a:lnTo>
                      <a:pt x="22982" y="23006"/>
                    </a:lnTo>
                    <a:lnTo>
                      <a:pt x="1" y="46012"/>
                    </a:lnTo>
                    <a:lnTo>
                      <a:pt x="46011" y="46012"/>
                    </a:lnTo>
                    <a:lnTo>
                      <a:pt x="46011" y="1"/>
                    </a:lnTo>
                    <a:close/>
                  </a:path>
                </a:pathLst>
              </a:custGeom>
              <a:solidFill>
                <a:srgbClr val="C8B7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97;p33">
                <a:extLst>
                  <a:ext uri="{FF2B5EF4-FFF2-40B4-BE49-F238E27FC236}">
                    <a16:creationId xmlns:a16="http://schemas.microsoft.com/office/drawing/2014/main" id="{B31ADA34-03D6-43D0-A632-A33D5CBFCC46}"/>
                  </a:ext>
                </a:extLst>
              </p:cNvPr>
              <p:cNvSpPr/>
              <p:nvPr/>
            </p:nvSpPr>
            <p:spPr>
              <a:xfrm>
                <a:off x="6648273" y="1709183"/>
                <a:ext cx="1244335" cy="789500"/>
              </a:xfrm>
              <a:custGeom>
                <a:avLst/>
                <a:gdLst/>
                <a:ahLst/>
                <a:cxnLst/>
                <a:rect l="l" t="t" r="r" b="b"/>
                <a:pathLst>
                  <a:path w="72556" h="46035" extrusionOk="0">
                    <a:moveTo>
                      <a:pt x="0" y="0"/>
                    </a:moveTo>
                    <a:lnTo>
                      <a:pt x="0" y="46035"/>
                    </a:lnTo>
                    <a:lnTo>
                      <a:pt x="72555" y="46035"/>
                    </a:lnTo>
                    <a:lnTo>
                      <a:pt x="72555" y="0"/>
                    </a:lnTo>
                    <a:close/>
                  </a:path>
                </a:pathLst>
              </a:custGeom>
              <a:solidFill>
                <a:srgbClr val="E9D52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46" name="Google Shape;1098;p33">
              <a:extLst>
                <a:ext uri="{FF2B5EF4-FFF2-40B4-BE49-F238E27FC236}">
                  <a16:creationId xmlns:a16="http://schemas.microsoft.com/office/drawing/2014/main" id="{2A4B18DB-BED0-4513-B72B-74B033BF683F}"/>
                </a:ext>
              </a:extLst>
            </p:cNvPr>
            <p:cNvGrpSpPr/>
            <p:nvPr/>
          </p:nvGrpSpPr>
          <p:grpSpPr>
            <a:xfrm>
              <a:off x="5481481" y="3780303"/>
              <a:ext cx="4534852" cy="935194"/>
              <a:chOff x="3522053" y="2639481"/>
              <a:chExt cx="4534852" cy="935194"/>
            </a:xfrm>
          </p:grpSpPr>
          <p:grpSp>
            <p:nvGrpSpPr>
              <p:cNvPr id="47" name="Google Shape;1099;p33">
                <a:extLst>
                  <a:ext uri="{FF2B5EF4-FFF2-40B4-BE49-F238E27FC236}">
                    <a16:creationId xmlns:a16="http://schemas.microsoft.com/office/drawing/2014/main" id="{37E309DD-93D4-46B8-8283-22AD30C7F26B}"/>
                  </a:ext>
                </a:extLst>
              </p:cNvPr>
              <p:cNvGrpSpPr/>
              <p:nvPr/>
            </p:nvGrpSpPr>
            <p:grpSpPr>
              <a:xfrm>
                <a:off x="3522053" y="2639481"/>
                <a:ext cx="3829200" cy="789600"/>
                <a:chOff x="3522053" y="2639481"/>
                <a:chExt cx="3829200" cy="789600"/>
              </a:xfrm>
            </p:grpSpPr>
            <p:sp>
              <p:nvSpPr>
                <p:cNvPr id="52" name="Google Shape;1100;p33">
                  <a:extLst>
                    <a:ext uri="{FF2B5EF4-FFF2-40B4-BE49-F238E27FC236}">
                      <a16:creationId xmlns:a16="http://schemas.microsoft.com/office/drawing/2014/main" id="{22801A01-2D18-45B1-B175-BE4112615DE6}"/>
                    </a:ext>
                  </a:extLst>
                </p:cNvPr>
                <p:cNvSpPr/>
                <p:nvPr/>
              </p:nvSpPr>
              <p:spPr>
                <a:xfrm>
                  <a:off x="3522053" y="2639481"/>
                  <a:ext cx="3829200" cy="789600"/>
                </a:xfrm>
                <a:prstGeom prst="rect">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01;p33">
                  <a:extLst>
                    <a:ext uri="{FF2B5EF4-FFF2-40B4-BE49-F238E27FC236}">
                      <a16:creationId xmlns:a16="http://schemas.microsoft.com/office/drawing/2014/main" id="{E15F4C8D-A9D2-4410-B0F4-A9AE01AD8EFE}"/>
                    </a:ext>
                  </a:extLst>
                </p:cNvPr>
                <p:cNvSpPr txBox="1"/>
                <p:nvPr/>
              </p:nvSpPr>
              <p:spPr>
                <a:xfrm flipH="1">
                  <a:off x="3634027" y="2703381"/>
                  <a:ext cx="2467168" cy="661800"/>
                </a:xfrm>
                <a:prstGeom prst="rect">
                  <a:avLst/>
                </a:prstGeom>
                <a:noFill/>
                <a:ln>
                  <a:noFill/>
                </a:ln>
              </p:spPr>
              <p:txBody>
                <a:bodyPr spcFirstLastPara="1" wrap="square" lIns="91425" tIns="91425" rIns="91425" bIns="91425" anchor="ctr" anchorCtr="0">
                  <a:noAutofit/>
                </a:bodyPr>
                <a:lstStyle/>
                <a:p>
                  <a:pPr marL="285750" indent="-285750">
                    <a:buClr>
                      <a:srgbClr val="000000"/>
                    </a:buClr>
                    <a:buFont typeface="Arial" panose="020B0604020202020204" pitchFamily="34" charset="0"/>
                    <a:buChar char="•"/>
                  </a:pPr>
                  <a:r>
                    <a:rPr lang="en" sz="1400" b="1" kern="0" dirty="0">
                      <a:solidFill>
                        <a:srgbClr val="000000"/>
                      </a:solidFill>
                      <a:latin typeface="Arial Narrow" panose="020B0606020202030204" pitchFamily="34" charset="0"/>
                      <a:sym typeface="Roboto"/>
                    </a:rPr>
                    <a:t>Representación no es un mandato imperativo</a:t>
                  </a:r>
                  <a:endParaRPr sz="1400" b="1" kern="0" dirty="0">
                    <a:solidFill>
                      <a:srgbClr val="000000"/>
                    </a:solidFill>
                    <a:latin typeface="Arial Narrow" panose="020B0606020202030204" pitchFamily="34" charset="0"/>
                    <a:sym typeface="Roboto"/>
                  </a:endParaRPr>
                </a:p>
              </p:txBody>
            </p:sp>
          </p:grpSp>
          <p:sp>
            <p:nvSpPr>
              <p:cNvPr id="48" name="Google Shape;1102;p33">
                <a:extLst>
                  <a:ext uri="{FF2B5EF4-FFF2-40B4-BE49-F238E27FC236}">
                    <a16:creationId xmlns:a16="http://schemas.microsoft.com/office/drawing/2014/main" id="{1C59E46B-FDA3-4338-96F3-21C9583EEF8F}"/>
                  </a:ext>
                </a:extLst>
              </p:cNvPr>
              <p:cNvSpPr/>
              <p:nvPr/>
            </p:nvSpPr>
            <p:spPr>
              <a:xfrm>
                <a:off x="7267388" y="3430203"/>
                <a:ext cx="789106" cy="144472"/>
              </a:xfrm>
              <a:custGeom>
                <a:avLst/>
                <a:gdLst/>
                <a:ahLst/>
                <a:cxnLst/>
                <a:rect l="l" t="t" r="r" b="b"/>
                <a:pathLst>
                  <a:path w="46012" h="8424" extrusionOk="0">
                    <a:moveTo>
                      <a:pt x="1" y="0"/>
                    </a:moveTo>
                    <a:lnTo>
                      <a:pt x="1" y="8424"/>
                    </a:lnTo>
                    <a:lnTo>
                      <a:pt x="46012" y="8424"/>
                    </a:lnTo>
                    <a:lnTo>
                      <a:pt x="46012" y="0"/>
                    </a:lnTo>
                    <a:close/>
                  </a:path>
                </a:pathLst>
              </a:custGeom>
              <a:solidFill>
                <a:srgbClr val="FEAE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03;p33">
                <a:extLst>
                  <a:ext uri="{FF2B5EF4-FFF2-40B4-BE49-F238E27FC236}">
                    <a16:creationId xmlns:a16="http://schemas.microsoft.com/office/drawing/2014/main" id="{12883DF1-101B-435C-AAFE-065A417F59FB}"/>
                  </a:ext>
                </a:extLst>
              </p:cNvPr>
              <p:cNvSpPr/>
              <p:nvPr/>
            </p:nvSpPr>
            <p:spPr>
              <a:xfrm>
                <a:off x="5862014" y="2642726"/>
                <a:ext cx="789106" cy="789106"/>
              </a:xfrm>
              <a:custGeom>
                <a:avLst/>
                <a:gdLst/>
                <a:ahLst/>
                <a:cxnLst/>
                <a:rect l="l" t="t" r="r" b="b"/>
                <a:pathLst>
                  <a:path w="46012" h="46012" extrusionOk="0">
                    <a:moveTo>
                      <a:pt x="1" y="1"/>
                    </a:moveTo>
                    <a:lnTo>
                      <a:pt x="22982" y="23006"/>
                    </a:lnTo>
                    <a:lnTo>
                      <a:pt x="46011" y="46011"/>
                    </a:lnTo>
                    <a:lnTo>
                      <a:pt x="46011" y="1"/>
                    </a:lnTo>
                    <a:close/>
                  </a:path>
                </a:pathLst>
              </a:custGeom>
              <a:solidFill>
                <a:srgbClr val="D0901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04;p33">
                <a:extLst>
                  <a:ext uri="{FF2B5EF4-FFF2-40B4-BE49-F238E27FC236}">
                    <a16:creationId xmlns:a16="http://schemas.microsoft.com/office/drawing/2014/main" id="{860D9E9F-D36F-4BDA-9256-84108BF6C1CD}"/>
                  </a:ext>
                </a:extLst>
              </p:cNvPr>
              <p:cNvSpPr/>
              <p:nvPr/>
            </p:nvSpPr>
            <p:spPr>
              <a:xfrm>
                <a:off x="7267799" y="2642726"/>
                <a:ext cx="789106" cy="789106"/>
              </a:xfrm>
              <a:custGeom>
                <a:avLst/>
                <a:gdLst/>
                <a:ahLst/>
                <a:cxnLst/>
                <a:rect l="l" t="t" r="r" b="b"/>
                <a:pathLst>
                  <a:path w="46012" h="46012" extrusionOk="0">
                    <a:moveTo>
                      <a:pt x="0" y="1"/>
                    </a:moveTo>
                    <a:lnTo>
                      <a:pt x="0" y="46011"/>
                    </a:lnTo>
                    <a:lnTo>
                      <a:pt x="46011" y="46011"/>
                    </a:lnTo>
                    <a:lnTo>
                      <a:pt x="23006" y="23006"/>
                    </a:lnTo>
                    <a:lnTo>
                      <a:pt x="0" y="1"/>
                    </a:lnTo>
                    <a:close/>
                  </a:path>
                </a:pathLst>
              </a:custGeom>
              <a:solidFill>
                <a:srgbClr val="D0901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05;p33">
                <a:extLst>
                  <a:ext uri="{FF2B5EF4-FFF2-40B4-BE49-F238E27FC236}">
                    <a16:creationId xmlns:a16="http://schemas.microsoft.com/office/drawing/2014/main" id="{105B1F36-4D6B-4027-98E6-EF34B9F73C91}"/>
                  </a:ext>
                </a:extLst>
              </p:cNvPr>
              <p:cNvSpPr/>
              <p:nvPr/>
            </p:nvSpPr>
            <p:spPr>
              <a:xfrm>
                <a:off x="6647861" y="2642726"/>
                <a:ext cx="621979" cy="789517"/>
              </a:xfrm>
              <a:custGeom>
                <a:avLst/>
                <a:gdLst/>
                <a:ahLst/>
                <a:cxnLst/>
                <a:rect l="l" t="t" r="r" b="b"/>
                <a:pathLst>
                  <a:path w="36267" h="46036" extrusionOk="0">
                    <a:moveTo>
                      <a:pt x="1" y="1"/>
                    </a:moveTo>
                    <a:lnTo>
                      <a:pt x="1" y="46035"/>
                    </a:lnTo>
                    <a:lnTo>
                      <a:pt x="36266" y="46035"/>
                    </a:lnTo>
                    <a:lnTo>
                      <a:pt x="36266" y="1"/>
                    </a:lnTo>
                    <a:close/>
                  </a:path>
                </a:pathLst>
              </a:custGeom>
              <a:solidFill>
                <a:srgbClr val="FEAE17"/>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54" name="Google Shape;1106;p33">
              <a:extLst>
                <a:ext uri="{FF2B5EF4-FFF2-40B4-BE49-F238E27FC236}">
                  <a16:creationId xmlns:a16="http://schemas.microsoft.com/office/drawing/2014/main" id="{99E920EB-401E-4E99-984D-0A1C06EDB5CD}"/>
                </a:ext>
              </a:extLst>
            </p:cNvPr>
            <p:cNvGrpSpPr/>
            <p:nvPr/>
          </p:nvGrpSpPr>
          <p:grpSpPr>
            <a:xfrm>
              <a:off x="5481483" y="1919753"/>
              <a:ext cx="5159642" cy="933976"/>
              <a:chOff x="3522055" y="778931"/>
              <a:chExt cx="5159642" cy="933976"/>
            </a:xfrm>
          </p:grpSpPr>
          <p:grpSp>
            <p:nvGrpSpPr>
              <p:cNvPr id="55" name="Google Shape;1107;p33">
                <a:extLst>
                  <a:ext uri="{FF2B5EF4-FFF2-40B4-BE49-F238E27FC236}">
                    <a16:creationId xmlns:a16="http://schemas.microsoft.com/office/drawing/2014/main" id="{5B40D514-25AA-4C55-A221-9F76EA2A6039}"/>
                  </a:ext>
                </a:extLst>
              </p:cNvPr>
              <p:cNvGrpSpPr/>
              <p:nvPr/>
            </p:nvGrpSpPr>
            <p:grpSpPr>
              <a:xfrm>
                <a:off x="3522055" y="778931"/>
                <a:ext cx="3991200" cy="789600"/>
                <a:chOff x="3522055" y="778931"/>
                <a:chExt cx="3991200" cy="789600"/>
              </a:xfrm>
            </p:grpSpPr>
            <p:sp>
              <p:nvSpPr>
                <p:cNvPr id="59" name="Google Shape;1108;p33">
                  <a:extLst>
                    <a:ext uri="{FF2B5EF4-FFF2-40B4-BE49-F238E27FC236}">
                      <a16:creationId xmlns:a16="http://schemas.microsoft.com/office/drawing/2014/main" id="{DFF331EF-71BA-4537-84B6-C69B9A15FBB2}"/>
                    </a:ext>
                  </a:extLst>
                </p:cNvPr>
                <p:cNvSpPr/>
                <p:nvPr/>
              </p:nvSpPr>
              <p:spPr>
                <a:xfrm>
                  <a:off x="3522055" y="778931"/>
                  <a:ext cx="3991200" cy="789600"/>
                </a:xfrm>
                <a:prstGeom prst="rect">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09;p33">
                  <a:extLst>
                    <a:ext uri="{FF2B5EF4-FFF2-40B4-BE49-F238E27FC236}">
                      <a16:creationId xmlns:a16="http://schemas.microsoft.com/office/drawing/2014/main" id="{512BCD95-8BF0-4A10-92D3-24147ADAA657}"/>
                    </a:ext>
                  </a:extLst>
                </p:cNvPr>
                <p:cNvSpPr txBox="1"/>
                <p:nvPr/>
              </p:nvSpPr>
              <p:spPr>
                <a:xfrm flipH="1">
                  <a:off x="3634027" y="842831"/>
                  <a:ext cx="3256459" cy="66180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0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Roboto"/>
                      <a:cs typeface="Roboto"/>
                      <a:sym typeface="Roboto"/>
                    </a:rPr>
                    <a:t>Principio de representación</a:t>
                  </a:r>
                  <a:endParaRPr kumimoji="0" sz="2000" b="1" i="0" u="none" strike="noStrike" kern="0" cap="none" spc="0" normalizeH="0" baseline="0" noProof="0" dirty="0">
                    <a:ln>
                      <a:noFill/>
                    </a:ln>
                    <a:solidFill>
                      <a:schemeClr val="accent6">
                        <a:lumMod val="75000"/>
                      </a:schemeClr>
                    </a:solidFill>
                    <a:effectLst/>
                    <a:uLnTx/>
                    <a:uFillTx/>
                    <a:latin typeface="Arial Narrow" panose="020B0606020202030204" pitchFamily="34" charset="0"/>
                    <a:ea typeface="Roboto"/>
                    <a:cs typeface="Roboto"/>
                    <a:sym typeface="Roboto"/>
                  </a:endParaRPr>
                </a:p>
              </p:txBody>
            </p:sp>
          </p:grpSp>
          <p:sp>
            <p:nvSpPr>
              <p:cNvPr id="56" name="Google Shape;1110;p33">
                <a:extLst>
                  <a:ext uri="{FF2B5EF4-FFF2-40B4-BE49-F238E27FC236}">
                    <a16:creationId xmlns:a16="http://schemas.microsoft.com/office/drawing/2014/main" id="{1D83AF77-2E97-49FF-8213-D9EB365CD552}"/>
                  </a:ext>
                </a:extLst>
              </p:cNvPr>
              <p:cNvSpPr/>
              <p:nvPr/>
            </p:nvSpPr>
            <p:spPr>
              <a:xfrm>
                <a:off x="7892585" y="1568425"/>
                <a:ext cx="789106" cy="144482"/>
              </a:xfrm>
              <a:custGeom>
                <a:avLst/>
                <a:gdLst/>
                <a:ahLst/>
                <a:cxnLst/>
                <a:rect l="l" t="t" r="r" b="b"/>
                <a:pathLst>
                  <a:path w="46012" h="8354" extrusionOk="0">
                    <a:moveTo>
                      <a:pt x="1" y="0"/>
                    </a:moveTo>
                    <a:lnTo>
                      <a:pt x="1" y="8353"/>
                    </a:lnTo>
                    <a:lnTo>
                      <a:pt x="46011" y="8353"/>
                    </a:lnTo>
                    <a:lnTo>
                      <a:pt x="46011" y="0"/>
                    </a:lnTo>
                    <a:close/>
                  </a:path>
                </a:pathLst>
              </a:custGeom>
              <a:solidFill>
                <a:srgbClr val="ABCB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111;p33">
                <a:extLst>
                  <a:ext uri="{FF2B5EF4-FFF2-40B4-BE49-F238E27FC236}">
                    <a16:creationId xmlns:a16="http://schemas.microsoft.com/office/drawing/2014/main" id="{E6513F42-8032-45A2-8BFF-210D266C3766}"/>
                  </a:ext>
                </a:extLst>
              </p:cNvPr>
              <p:cNvSpPr/>
              <p:nvPr/>
            </p:nvSpPr>
            <p:spPr>
              <a:xfrm>
                <a:off x="7892591" y="781209"/>
                <a:ext cx="789106" cy="789089"/>
              </a:xfrm>
              <a:custGeom>
                <a:avLst/>
                <a:gdLst/>
                <a:ahLst/>
                <a:cxnLst/>
                <a:rect l="l" t="t" r="r" b="b"/>
                <a:pathLst>
                  <a:path w="46012" h="46011" extrusionOk="0">
                    <a:moveTo>
                      <a:pt x="0" y="0"/>
                    </a:moveTo>
                    <a:lnTo>
                      <a:pt x="0" y="46011"/>
                    </a:lnTo>
                    <a:lnTo>
                      <a:pt x="46011" y="46011"/>
                    </a:lnTo>
                    <a:lnTo>
                      <a:pt x="23006" y="23005"/>
                    </a:lnTo>
                    <a:lnTo>
                      <a:pt x="0" y="0"/>
                    </a:lnTo>
                    <a:close/>
                  </a:path>
                </a:pathLst>
              </a:custGeom>
              <a:solidFill>
                <a:srgbClr val="849B3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12;p33">
                <a:extLst>
                  <a:ext uri="{FF2B5EF4-FFF2-40B4-BE49-F238E27FC236}">
                    <a16:creationId xmlns:a16="http://schemas.microsoft.com/office/drawing/2014/main" id="{8621C2E2-564B-413A-9874-6B961155FF68}"/>
                  </a:ext>
                </a:extLst>
              </p:cNvPr>
              <p:cNvSpPr/>
              <p:nvPr/>
            </p:nvSpPr>
            <p:spPr>
              <a:xfrm>
                <a:off x="7269823" y="781300"/>
                <a:ext cx="622374" cy="789500"/>
              </a:xfrm>
              <a:custGeom>
                <a:avLst/>
                <a:gdLst/>
                <a:ahLst/>
                <a:cxnLst/>
                <a:rect l="l" t="t" r="r" b="b"/>
                <a:pathLst>
                  <a:path w="36290" h="46035" extrusionOk="0">
                    <a:moveTo>
                      <a:pt x="0" y="0"/>
                    </a:moveTo>
                    <a:lnTo>
                      <a:pt x="0" y="46035"/>
                    </a:lnTo>
                    <a:lnTo>
                      <a:pt x="36290" y="46035"/>
                    </a:lnTo>
                    <a:lnTo>
                      <a:pt x="36290" y="0"/>
                    </a:lnTo>
                    <a:close/>
                  </a:path>
                </a:pathLst>
              </a:custGeom>
              <a:solidFill>
                <a:srgbClr val="ABCB4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61" name="Google Shape;1113;p33">
              <a:extLst>
                <a:ext uri="{FF2B5EF4-FFF2-40B4-BE49-F238E27FC236}">
                  <a16:creationId xmlns:a16="http://schemas.microsoft.com/office/drawing/2014/main" id="{698935D2-F4D0-4BEB-BBB2-E68580710E9F}"/>
                </a:ext>
              </a:extLst>
            </p:cNvPr>
            <p:cNvGrpSpPr/>
            <p:nvPr/>
          </p:nvGrpSpPr>
          <p:grpSpPr>
            <a:xfrm>
              <a:off x="5481483" y="4710578"/>
              <a:ext cx="5145658" cy="794813"/>
              <a:chOff x="3522055" y="3569756"/>
              <a:chExt cx="5145658" cy="794813"/>
            </a:xfrm>
          </p:grpSpPr>
          <p:grpSp>
            <p:nvGrpSpPr>
              <p:cNvPr id="62" name="Google Shape;1114;p33">
                <a:extLst>
                  <a:ext uri="{FF2B5EF4-FFF2-40B4-BE49-F238E27FC236}">
                    <a16:creationId xmlns:a16="http://schemas.microsoft.com/office/drawing/2014/main" id="{B47FA58C-9382-411C-8B7D-38CE9677F76F}"/>
                  </a:ext>
                </a:extLst>
              </p:cNvPr>
              <p:cNvGrpSpPr/>
              <p:nvPr/>
            </p:nvGrpSpPr>
            <p:grpSpPr>
              <a:xfrm>
                <a:off x="3522055" y="3569756"/>
                <a:ext cx="4523700" cy="789600"/>
                <a:chOff x="3522055" y="3569756"/>
                <a:chExt cx="4523700" cy="789600"/>
              </a:xfrm>
            </p:grpSpPr>
            <p:sp>
              <p:nvSpPr>
                <p:cNvPr id="65" name="Google Shape;1115;p33">
                  <a:extLst>
                    <a:ext uri="{FF2B5EF4-FFF2-40B4-BE49-F238E27FC236}">
                      <a16:creationId xmlns:a16="http://schemas.microsoft.com/office/drawing/2014/main" id="{0DAEC504-951E-44DD-B772-2A85FF93BE97}"/>
                    </a:ext>
                  </a:extLst>
                </p:cNvPr>
                <p:cNvSpPr/>
                <p:nvPr/>
              </p:nvSpPr>
              <p:spPr>
                <a:xfrm>
                  <a:off x="3522055" y="3569756"/>
                  <a:ext cx="4523700" cy="789600"/>
                </a:xfrm>
                <a:prstGeom prst="rect">
                  <a:avLst/>
                </a:pr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116;p33">
                  <a:extLst>
                    <a:ext uri="{FF2B5EF4-FFF2-40B4-BE49-F238E27FC236}">
                      <a16:creationId xmlns:a16="http://schemas.microsoft.com/office/drawing/2014/main" id="{FBB05DCA-AA67-4260-820F-CB36323E70A2}"/>
                    </a:ext>
                  </a:extLst>
                </p:cNvPr>
                <p:cNvSpPr txBox="1"/>
                <p:nvPr/>
              </p:nvSpPr>
              <p:spPr>
                <a:xfrm flipH="1">
                  <a:off x="3634028" y="3633656"/>
                  <a:ext cx="2070300" cy="661800"/>
                </a:xfrm>
                <a:prstGeom prst="rect">
                  <a:avLst/>
                </a:prstGeom>
                <a:noFill/>
                <a:ln>
                  <a:noFill/>
                </a:ln>
              </p:spPr>
              <p:txBody>
                <a:bodyPr spcFirstLastPara="1" wrap="square" lIns="91425" tIns="91425" rIns="91425" bIns="91425" anchor="ctr" anchorCtr="0">
                  <a:noAutofit/>
                </a:bodyPr>
                <a:lstStyle/>
                <a:p>
                  <a:pPr marL="285750" indent="-285750">
                    <a:buClr>
                      <a:srgbClr val="000000"/>
                    </a:buClr>
                    <a:buFont typeface="Arial" panose="020B0604020202020204" pitchFamily="34" charset="0"/>
                    <a:buChar char="•"/>
                  </a:pPr>
                  <a:r>
                    <a:rPr lang="en" sz="1400" b="1" kern="0" dirty="0">
                      <a:solidFill>
                        <a:srgbClr val="000000"/>
                      </a:solidFill>
                      <a:latin typeface="Arial Narrow" panose="020B0606020202030204" pitchFamily="34" charset="0"/>
                      <a:sym typeface="Roboto"/>
                    </a:rPr>
                    <a:t>La rendición de cuentas intragubernamental</a:t>
                  </a:r>
                  <a:endParaRPr sz="1400" b="1" kern="0" dirty="0">
                    <a:solidFill>
                      <a:srgbClr val="000000"/>
                    </a:solidFill>
                    <a:latin typeface="Arial Narrow" panose="020B0606020202030204" pitchFamily="34" charset="0"/>
                    <a:sym typeface="Roboto"/>
                  </a:endParaRPr>
                </a:p>
              </p:txBody>
            </p:sp>
          </p:grpSp>
          <p:sp>
            <p:nvSpPr>
              <p:cNvPr id="63" name="Google Shape;1117;p33">
                <a:extLst>
                  <a:ext uri="{FF2B5EF4-FFF2-40B4-BE49-F238E27FC236}">
                    <a16:creationId xmlns:a16="http://schemas.microsoft.com/office/drawing/2014/main" id="{83988388-E816-475A-A413-DB1BEC42BA3B}"/>
                  </a:ext>
                </a:extLst>
              </p:cNvPr>
              <p:cNvSpPr/>
              <p:nvPr/>
            </p:nvSpPr>
            <p:spPr>
              <a:xfrm>
                <a:off x="7267799" y="3574657"/>
                <a:ext cx="789106" cy="789106"/>
              </a:xfrm>
              <a:custGeom>
                <a:avLst/>
                <a:gdLst/>
                <a:ahLst/>
                <a:cxnLst/>
                <a:rect l="l" t="t" r="r" b="b"/>
                <a:pathLst>
                  <a:path w="46012" h="46012" extrusionOk="0">
                    <a:moveTo>
                      <a:pt x="0" y="1"/>
                    </a:moveTo>
                    <a:lnTo>
                      <a:pt x="23006" y="23006"/>
                    </a:lnTo>
                    <a:lnTo>
                      <a:pt x="46011" y="46011"/>
                    </a:lnTo>
                    <a:lnTo>
                      <a:pt x="46011" y="1"/>
                    </a:lnTo>
                    <a:close/>
                  </a:path>
                </a:pathLst>
              </a:custGeom>
              <a:solidFill>
                <a:srgbClr val="DC4B0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118;p33">
                <a:extLst>
                  <a:ext uri="{FF2B5EF4-FFF2-40B4-BE49-F238E27FC236}">
                    <a16:creationId xmlns:a16="http://schemas.microsoft.com/office/drawing/2014/main" id="{D3515EA2-B46F-482F-B17C-4B4EDE3A7AA5}"/>
                  </a:ext>
                </a:extLst>
              </p:cNvPr>
              <p:cNvSpPr/>
              <p:nvPr/>
            </p:nvSpPr>
            <p:spPr>
              <a:xfrm>
                <a:off x="8045734" y="3575069"/>
                <a:ext cx="621979" cy="789500"/>
              </a:xfrm>
              <a:custGeom>
                <a:avLst/>
                <a:gdLst/>
                <a:ahLst/>
                <a:cxnLst/>
                <a:rect l="l" t="t" r="r" b="b"/>
                <a:pathLst>
                  <a:path w="36267" h="46035" extrusionOk="0">
                    <a:moveTo>
                      <a:pt x="1" y="0"/>
                    </a:moveTo>
                    <a:lnTo>
                      <a:pt x="1" y="46035"/>
                    </a:lnTo>
                    <a:lnTo>
                      <a:pt x="36267" y="46035"/>
                    </a:lnTo>
                    <a:lnTo>
                      <a:pt x="36267" y="0"/>
                    </a:lnTo>
                    <a:close/>
                  </a:path>
                </a:pathLst>
              </a:custGeom>
              <a:solidFill>
                <a:srgbClr val="F35001"/>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grpSp>
        <p:sp>
          <p:nvSpPr>
            <p:cNvPr id="68" name="Google Shape;1120;p33">
              <a:extLst>
                <a:ext uri="{FF2B5EF4-FFF2-40B4-BE49-F238E27FC236}">
                  <a16:creationId xmlns:a16="http://schemas.microsoft.com/office/drawing/2014/main" id="{08D38BB6-161B-44DB-9777-D7694B8E4E73}"/>
                </a:ext>
              </a:extLst>
            </p:cNvPr>
            <p:cNvSpPr txBox="1"/>
            <p:nvPr/>
          </p:nvSpPr>
          <p:spPr>
            <a:xfrm flipH="1">
              <a:off x="2934821" y="3213525"/>
              <a:ext cx="2070300" cy="8487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800" b="1" kern="0" dirty="0">
                  <a:solidFill>
                    <a:srgbClr val="7030A0"/>
                  </a:solidFill>
                  <a:latin typeface="Arial Narrow" panose="020B0606020202030204" pitchFamily="34" charset="0"/>
                  <a:ea typeface="Fira Sans Extra Condensed Medium"/>
                  <a:cs typeface="Fira Sans Extra Condensed Medium"/>
                  <a:sym typeface="Fira Sans Extra Condensed Medium"/>
                </a:rPr>
                <a:t>Visión Tradicional</a:t>
              </a:r>
              <a:endParaRPr sz="2800" b="1" kern="0" dirty="0">
                <a:solidFill>
                  <a:srgbClr val="7030A0"/>
                </a:solidFill>
                <a:latin typeface="Arial Narrow" panose="020B0606020202030204" pitchFamily="34" charset="0"/>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109035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grpSp>
        <p:nvGrpSpPr>
          <p:cNvPr id="5" name="Google Shape;61;p17">
            <a:extLst>
              <a:ext uri="{FF2B5EF4-FFF2-40B4-BE49-F238E27FC236}">
                <a16:creationId xmlns:a16="http://schemas.microsoft.com/office/drawing/2014/main" id="{152C49F4-6ADD-432C-982E-FD92B9C049CB}"/>
              </a:ext>
            </a:extLst>
          </p:cNvPr>
          <p:cNvGrpSpPr/>
          <p:nvPr/>
        </p:nvGrpSpPr>
        <p:grpSpPr>
          <a:xfrm>
            <a:off x="1366141" y="2033451"/>
            <a:ext cx="10155299" cy="3831771"/>
            <a:chOff x="-27609" y="2766310"/>
            <a:chExt cx="9199401" cy="3575460"/>
          </a:xfrm>
        </p:grpSpPr>
        <p:grpSp>
          <p:nvGrpSpPr>
            <p:cNvPr id="6" name="Google Shape;62;p17">
              <a:extLst>
                <a:ext uri="{FF2B5EF4-FFF2-40B4-BE49-F238E27FC236}">
                  <a16:creationId xmlns:a16="http://schemas.microsoft.com/office/drawing/2014/main" id="{703D3260-6A28-42F7-85C4-F132E11CC0A8}"/>
                </a:ext>
              </a:extLst>
            </p:cNvPr>
            <p:cNvGrpSpPr/>
            <p:nvPr/>
          </p:nvGrpSpPr>
          <p:grpSpPr>
            <a:xfrm>
              <a:off x="-27609" y="3422430"/>
              <a:ext cx="9199401" cy="2919340"/>
              <a:chOff x="1227675" y="2425733"/>
              <a:chExt cx="6688528" cy="2122539"/>
            </a:xfrm>
          </p:grpSpPr>
          <p:sp>
            <p:nvSpPr>
              <p:cNvPr id="15" name="Google Shape;63;p17">
                <a:extLst>
                  <a:ext uri="{FF2B5EF4-FFF2-40B4-BE49-F238E27FC236}">
                    <a16:creationId xmlns:a16="http://schemas.microsoft.com/office/drawing/2014/main" id="{F627E2EA-0C20-482C-9A6F-3D6C5D2CF1FC}"/>
                  </a:ext>
                </a:extLst>
              </p:cNvPr>
              <p:cNvSpPr/>
              <p:nvPr/>
            </p:nvSpPr>
            <p:spPr>
              <a:xfrm>
                <a:off x="1227675" y="3273092"/>
                <a:ext cx="6688528" cy="1275180"/>
              </a:xfrm>
              <a:custGeom>
                <a:avLst/>
                <a:gdLst/>
                <a:ahLst/>
                <a:cxnLst/>
                <a:rect l="l" t="t" r="r" b="b"/>
                <a:pathLst>
                  <a:path w="170800" h="37420" extrusionOk="0">
                    <a:moveTo>
                      <a:pt x="1" y="1"/>
                    </a:moveTo>
                    <a:lnTo>
                      <a:pt x="1" y="11678"/>
                    </a:lnTo>
                    <a:lnTo>
                      <a:pt x="62126" y="37419"/>
                    </a:lnTo>
                    <a:lnTo>
                      <a:pt x="108695" y="37419"/>
                    </a:lnTo>
                    <a:lnTo>
                      <a:pt x="170800" y="12115"/>
                    </a:lnTo>
                    <a:lnTo>
                      <a:pt x="170800" y="438"/>
                    </a:lnTo>
                    <a:lnTo>
                      <a:pt x="1" y="1"/>
                    </a:lnTo>
                    <a:close/>
                  </a:path>
                </a:pathLst>
              </a:custGeom>
              <a:solidFill>
                <a:srgbClr val="26C6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64;p17">
                <a:extLst>
                  <a:ext uri="{FF2B5EF4-FFF2-40B4-BE49-F238E27FC236}">
                    <a16:creationId xmlns:a16="http://schemas.microsoft.com/office/drawing/2014/main" id="{76A29343-1D2E-4427-9012-966512205ED2}"/>
                  </a:ext>
                </a:extLst>
              </p:cNvPr>
              <p:cNvSpPr/>
              <p:nvPr/>
            </p:nvSpPr>
            <p:spPr>
              <a:xfrm>
                <a:off x="1227675" y="2425733"/>
                <a:ext cx="6688528" cy="1724628"/>
              </a:xfrm>
              <a:custGeom>
                <a:avLst/>
                <a:gdLst/>
                <a:ahLst/>
                <a:cxnLst/>
                <a:rect l="l" t="t" r="r" b="b"/>
                <a:pathLst>
                  <a:path w="170800" h="50609" extrusionOk="0">
                    <a:moveTo>
                      <a:pt x="62146" y="1"/>
                    </a:moveTo>
                    <a:lnTo>
                      <a:pt x="1" y="24867"/>
                    </a:lnTo>
                    <a:lnTo>
                      <a:pt x="62126" y="50608"/>
                    </a:lnTo>
                    <a:lnTo>
                      <a:pt x="109729" y="50608"/>
                    </a:lnTo>
                    <a:lnTo>
                      <a:pt x="170800" y="25304"/>
                    </a:lnTo>
                    <a:lnTo>
                      <a:pt x="109729" y="1"/>
                    </a:lnTo>
                    <a:close/>
                  </a:path>
                </a:pathLst>
              </a:custGeom>
              <a:solidFill>
                <a:srgbClr val="6ADDE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65;p17">
              <a:extLst>
                <a:ext uri="{FF2B5EF4-FFF2-40B4-BE49-F238E27FC236}">
                  <a16:creationId xmlns:a16="http://schemas.microsoft.com/office/drawing/2014/main" id="{C87F5993-C169-41E5-B228-D45BDDAD68DF}"/>
                </a:ext>
              </a:extLst>
            </p:cNvPr>
            <p:cNvGrpSpPr/>
            <p:nvPr/>
          </p:nvGrpSpPr>
          <p:grpSpPr>
            <a:xfrm>
              <a:off x="550128" y="2766310"/>
              <a:ext cx="8044191" cy="2752382"/>
              <a:chOff x="1647725" y="2731950"/>
              <a:chExt cx="5848619" cy="2001150"/>
            </a:xfrm>
          </p:grpSpPr>
          <p:sp>
            <p:nvSpPr>
              <p:cNvPr id="9" name="Google Shape;66;p17">
                <a:extLst>
                  <a:ext uri="{FF2B5EF4-FFF2-40B4-BE49-F238E27FC236}">
                    <a16:creationId xmlns:a16="http://schemas.microsoft.com/office/drawing/2014/main" id="{81262897-E093-458E-AEC0-05E117F37649}"/>
                  </a:ext>
                </a:extLst>
              </p:cNvPr>
              <p:cNvSpPr/>
              <p:nvPr/>
            </p:nvSpPr>
            <p:spPr>
              <a:xfrm>
                <a:off x="1647725" y="3618078"/>
                <a:ext cx="5848619" cy="1115022"/>
              </a:xfrm>
              <a:custGeom>
                <a:avLst/>
                <a:gdLst/>
                <a:ahLst/>
                <a:cxnLst/>
                <a:rect l="l" t="t" r="r" b="b"/>
                <a:pathLst>
                  <a:path w="170800" h="37420" extrusionOk="0">
                    <a:moveTo>
                      <a:pt x="1" y="1"/>
                    </a:moveTo>
                    <a:lnTo>
                      <a:pt x="1" y="11678"/>
                    </a:lnTo>
                    <a:lnTo>
                      <a:pt x="62126" y="37419"/>
                    </a:lnTo>
                    <a:lnTo>
                      <a:pt x="108695" y="37419"/>
                    </a:lnTo>
                    <a:lnTo>
                      <a:pt x="170800" y="12115"/>
                    </a:lnTo>
                    <a:lnTo>
                      <a:pt x="170800" y="438"/>
                    </a:lnTo>
                    <a:lnTo>
                      <a:pt x="1" y="1"/>
                    </a:lnTo>
                    <a:close/>
                  </a:path>
                </a:pathLst>
              </a:custGeom>
              <a:solidFill>
                <a:srgbClr val="039B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67;p17">
                <a:extLst>
                  <a:ext uri="{FF2B5EF4-FFF2-40B4-BE49-F238E27FC236}">
                    <a16:creationId xmlns:a16="http://schemas.microsoft.com/office/drawing/2014/main" id="{C43A3DEA-00F6-490B-BD0E-9379606D17DD}"/>
                  </a:ext>
                </a:extLst>
              </p:cNvPr>
              <p:cNvSpPr/>
              <p:nvPr/>
            </p:nvSpPr>
            <p:spPr>
              <a:xfrm>
                <a:off x="1647725" y="2877150"/>
                <a:ext cx="5848619" cy="1508022"/>
              </a:xfrm>
              <a:custGeom>
                <a:avLst/>
                <a:gdLst/>
                <a:ahLst/>
                <a:cxnLst/>
                <a:rect l="l" t="t" r="r" b="b"/>
                <a:pathLst>
                  <a:path w="170800" h="50609" extrusionOk="0">
                    <a:moveTo>
                      <a:pt x="62146" y="1"/>
                    </a:moveTo>
                    <a:lnTo>
                      <a:pt x="1" y="24867"/>
                    </a:lnTo>
                    <a:lnTo>
                      <a:pt x="62126" y="50608"/>
                    </a:lnTo>
                    <a:lnTo>
                      <a:pt x="109729" y="50608"/>
                    </a:lnTo>
                    <a:lnTo>
                      <a:pt x="170800" y="25304"/>
                    </a:lnTo>
                    <a:lnTo>
                      <a:pt x="109729" y="1"/>
                    </a:lnTo>
                    <a:close/>
                  </a:path>
                </a:pathLst>
              </a:custGeom>
              <a:solidFill>
                <a:srgbClr val="4FC1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68;p17">
                <a:extLst>
                  <a:ext uri="{FF2B5EF4-FFF2-40B4-BE49-F238E27FC236}">
                    <a16:creationId xmlns:a16="http://schemas.microsoft.com/office/drawing/2014/main" id="{EAA14B8B-E9E9-4DBF-BC03-C8F038320B51}"/>
                  </a:ext>
                </a:extLst>
              </p:cNvPr>
              <p:cNvSpPr/>
              <p:nvPr/>
            </p:nvSpPr>
            <p:spPr>
              <a:xfrm>
                <a:off x="2332308" y="3328244"/>
                <a:ext cx="4479433" cy="867822"/>
              </a:xfrm>
              <a:custGeom>
                <a:avLst/>
                <a:gdLst/>
                <a:ahLst/>
                <a:cxnLst/>
                <a:rect l="l" t="t" r="r" b="b"/>
                <a:pathLst>
                  <a:path w="130815" h="29124" extrusionOk="0">
                    <a:moveTo>
                      <a:pt x="0" y="0"/>
                    </a:moveTo>
                    <a:lnTo>
                      <a:pt x="0" y="11498"/>
                    </a:lnTo>
                    <a:lnTo>
                      <a:pt x="42570" y="29123"/>
                    </a:lnTo>
                    <a:lnTo>
                      <a:pt x="88980" y="29123"/>
                    </a:lnTo>
                    <a:lnTo>
                      <a:pt x="130814" y="11797"/>
                    </a:lnTo>
                    <a:lnTo>
                      <a:pt x="130814" y="299"/>
                    </a:lnTo>
                    <a:lnTo>
                      <a:pt x="0" y="0"/>
                    </a:lnTo>
                    <a:close/>
                  </a:path>
                </a:pathLst>
              </a:custGeom>
              <a:solidFill>
                <a:srgbClr val="7E57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69;p17">
                <a:extLst>
                  <a:ext uri="{FF2B5EF4-FFF2-40B4-BE49-F238E27FC236}">
                    <a16:creationId xmlns:a16="http://schemas.microsoft.com/office/drawing/2014/main" id="{EAD1ECCB-A716-4FA7-BD3C-3CC715B91A98}"/>
                  </a:ext>
                </a:extLst>
              </p:cNvPr>
              <p:cNvSpPr/>
              <p:nvPr/>
            </p:nvSpPr>
            <p:spPr>
              <a:xfrm>
                <a:off x="2332308" y="2820864"/>
                <a:ext cx="4479433" cy="1033199"/>
              </a:xfrm>
              <a:custGeom>
                <a:avLst/>
                <a:gdLst/>
                <a:ahLst/>
                <a:cxnLst/>
                <a:rect l="l" t="t" r="r" b="b"/>
                <a:pathLst>
                  <a:path w="130815" h="34674" extrusionOk="0">
                    <a:moveTo>
                      <a:pt x="42570" y="0"/>
                    </a:moveTo>
                    <a:lnTo>
                      <a:pt x="0" y="17028"/>
                    </a:lnTo>
                    <a:lnTo>
                      <a:pt x="42570" y="34673"/>
                    </a:lnTo>
                    <a:lnTo>
                      <a:pt x="88980" y="34673"/>
                    </a:lnTo>
                    <a:lnTo>
                      <a:pt x="130814" y="17327"/>
                    </a:lnTo>
                    <a:lnTo>
                      <a:pt x="88980" y="0"/>
                    </a:lnTo>
                    <a:close/>
                  </a:path>
                </a:pathLst>
              </a:custGeom>
              <a:solidFill>
                <a:srgbClr val="A385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70;p17">
                <a:extLst>
                  <a:ext uri="{FF2B5EF4-FFF2-40B4-BE49-F238E27FC236}">
                    <a16:creationId xmlns:a16="http://schemas.microsoft.com/office/drawing/2014/main" id="{F92C2ECF-968A-41BA-A712-648190154207}"/>
                  </a:ext>
                </a:extLst>
              </p:cNvPr>
              <p:cNvSpPr/>
              <p:nvPr/>
            </p:nvSpPr>
            <p:spPr>
              <a:xfrm>
                <a:off x="3042058" y="3011116"/>
                <a:ext cx="3095967" cy="621844"/>
              </a:xfrm>
              <a:custGeom>
                <a:avLst/>
                <a:gdLst/>
                <a:ahLst/>
                <a:cxnLst/>
                <a:rect l="l" t="t" r="r" b="b"/>
                <a:pathLst>
                  <a:path w="90413" h="20869" extrusionOk="0">
                    <a:moveTo>
                      <a:pt x="0" y="1"/>
                    </a:moveTo>
                    <a:lnTo>
                      <a:pt x="0" y="11499"/>
                    </a:lnTo>
                    <a:lnTo>
                      <a:pt x="22598" y="20868"/>
                    </a:lnTo>
                    <a:lnTo>
                      <a:pt x="67814" y="20868"/>
                    </a:lnTo>
                    <a:lnTo>
                      <a:pt x="90413" y="11499"/>
                    </a:lnTo>
                    <a:lnTo>
                      <a:pt x="90413" y="1"/>
                    </a:lnTo>
                    <a:close/>
                  </a:path>
                </a:pathLst>
              </a:custGeom>
              <a:solidFill>
                <a:srgbClr val="EC40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71;p17">
                <a:extLst>
                  <a:ext uri="{FF2B5EF4-FFF2-40B4-BE49-F238E27FC236}">
                    <a16:creationId xmlns:a16="http://schemas.microsoft.com/office/drawing/2014/main" id="{7F1DC18A-24E4-45AA-817F-33855ACF178F}"/>
                  </a:ext>
                </a:extLst>
              </p:cNvPr>
              <p:cNvSpPr/>
              <p:nvPr/>
            </p:nvSpPr>
            <p:spPr>
              <a:xfrm>
                <a:off x="3042058" y="2731950"/>
                <a:ext cx="3095967" cy="558405"/>
              </a:xfrm>
              <a:custGeom>
                <a:avLst/>
                <a:gdLst/>
                <a:ahLst/>
                <a:cxnLst/>
                <a:rect l="l" t="t" r="r" b="b"/>
                <a:pathLst>
                  <a:path w="90413" h="18740" extrusionOk="0">
                    <a:moveTo>
                      <a:pt x="22598" y="0"/>
                    </a:moveTo>
                    <a:lnTo>
                      <a:pt x="0" y="9370"/>
                    </a:lnTo>
                    <a:lnTo>
                      <a:pt x="22598" y="18739"/>
                    </a:lnTo>
                    <a:lnTo>
                      <a:pt x="67814" y="18739"/>
                    </a:lnTo>
                    <a:lnTo>
                      <a:pt x="90413" y="9370"/>
                    </a:lnTo>
                    <a:lnTo>
                      <a:pt x="67814" y="0"/>
                    </a:lnTo>
                    <a:close/>
                  </a:path>
                </a:pathLst>
              </a:custGeom>
              <a:solidFill>
                <a:srgbClr val="F8729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 name="CuadroTexto 1">
            <a:extLst>
              <a:ext uri="{FF2B5EF4-FFF2-40B4-BE49-F238E27FC236}">
                <a16:creationId xmlns:a16="http://schemas.microsoft.com/office/drawing/2014/main" id="{5A748594-FCEF-4851-9805-D3EC7E3F8984}"/>
              </a:ext>
            </a:extLst>
          </p:cNvPr>
          <p:cNvSpPr txBox="1"/>
          <p:nvPr/>
        </p:nvSpPr>
        <p:spPr>
          <a:xfrm rot="1171139">
            <a:off x="1907179" y="4666162"/>
            <a:ext cx="2760617" cy="523220"/>
          </a:xfrm>
          <a:prstGeom prst="rect">
            <a:avLst/>
          </a:prstGeom>
          <a:noFill/>
        </p:spPr>
        <p:txBody>
          <a:bodyPr wrap="square" rtlCol="0">
            <a:spAutoFit/>
          </a:bodyPr>
          <a:lstStyle/>
          <a:p>
            <a:pPr algn="ctr"/>
            <a:r>
              <a:rPr lang="es-MX" sz="2800" b="1" dirty="0">
                <a:solidFill>
                  <a:schemeClr val="bg1"/>
                </a:solidFill>
                <a:latin typeface="Arial Narrow" panose="020B0606020202030204" pitchFamily="34" charset="0"/>
              </a:rPr>
              <a:t>Conformación</a:t>
            </a:r>
          </a:p>
        </p:txBody>
      </p:sp>
      <p:sp>
        <p:nvSpPr>
          <p:cNvPr id="17" name="CuadroTexto 16">
            <a:extLst>
              <a:ext uri="{FF2B5EF4-FFF2-40B4-BE49-F238E27FC236}">
                <a16:creationId xmlns:a16="http://schemas.microsoft.com/office/drawing/2014/main" id="{280D64FC-0BF7-41AD-B3A5-EAAA90811B8A}"/>
              </a:ext>
            </a:extLst>
          </p:cNvPr>
          <p:cNvSpPr txBox="1"/>
          <p:nvPr/>
        </p:nvSpPr>
        <p:spPr>
          <a:xfrm>
            <a:off x="5090967" y="5277394"/>
            <a:ext cx="2760617" cy="523220"/>
          </a:xfrm>
          <a:prstGeom prst="rect">
            <a:avLst/>
          </a:prstGeom>
          <a:noFill/>
        </p:spPr>
        <p:txBody>
          <a:bodyPr wrap="square" rtlCol="0">
            <a:spAutoFit/>
          </a:bodyPr>
          <a:lstStyle/>
          <a:p>
            <a:pPr algn="ctr"/>
            <a:r>
              <a:rPr lang="es-MX" sz="2800" b="1" dirty="0">
                <a:solidFill>
                  <a:schemeClr val="bg1"/>
                </a:solidFill>
                <a:latin typeface="Arial Narrow" panose="020B0606020202030204" pitchFamily="34" charset="0"/>
              </a:rPr>
              <a:t>de la</a:t>
            </a:r>
          </a:p>
        </p:txBody>
      </p:sp>
      <p:sp>
        <p:nvSpPr>
          <p:cNvPr id="18" name="CuadroTexto 17">
            <a:extLst>
              <a:ext uri="{FF2B5EF4-FFF2-40B4-BE49-F238E27FC236}">
                <a16:creationId xmlns:a16="http://schemas.microsoft.com/office/drawing/2014/main" id="{91053907-2674-49F1-8967-91F9784C3BFF}"/>
              </a:ext>
            </a:extLst>
          </p:cNvPr>
          <p:cNvSpPr txBox="1"/>
          <p:nvPr/>
        </p:nvSpPr>
        <p:spPr>
          <a:xfrm rot="20470312">
            <a:off x="8365215" y="4645059"/>
            <a:ext cx="2760617" cy="523220"/>
          </a:xfrm>
          <a:prstGeom prst="rect">
            <a:avLst/>
          </a:prstGeom>
          <a:noFill/>
        </p:spPr>
        <p:txBody>
          <a:bodyPr wrap="square" rtlCol="0">
            <a:spAutoFit/>
          </a:bodyPr>
          <a:lstStyle/>
          <a:p>
            <a:pPr algn="ctr"/>
            <a:r>
              <a:rPr lang="es-MX" sz="2800" b="1" dirty="0">
                <a:solidFill>
                  <a:schemeClr val="bg1"/>
                </a:solidFill>
                <a:latin typeface="Arial Narrow" panose="020B0606020202030204" pitchFamily="34" charset="0"/>
              </a:rPr>
              <a:t>Opinión pública </a:t>
            </a:r>
          </a:p>
        </p:txBody>
      </p:sp>
      <p:sp>
        <p:nvSpPr>
          <p:cNvPr id="20" name="CuadroTexto 19">
            <a:extLst>
              <a:ext uri="{FF2B5EF4-FFF2-40B4-BE49-F238E27FC236}">
                <a16:creationId xmlns:a16="http://schemas.microsoft.com/office/drawing/2014/main" id="{63C6034C-A685-4C04-BB05-DF1FD9AB867D}"/>
              </a:ext>
            </a:extLst>
          </p:cNvPr>
          <p:cNvSpPr txBox="1"/>
          <p:nvPr/>
        </p:nvSpPr>
        <p:spPr>
          <a:xfrm rot="1171139">
            <a:off x="3228380" y="3283757"/>
            <a:ext cx="1801803" cy="523220"/>
          </a:xfrm>
          <a:prstGeom prst="rect">
            <a:avLst/>
          </a:prstGeom>
          <a:noFill/>
        </p:spPr>
        <p:txBody>
          <a:bodyPr wrap="square" rtlCol="0">
            <a:spAutoFit/>
          </a:bodyPr>
          <a:lstStyle/>
          <a:p>
            <a:pPr algn="ctr"/>
            <a:r>
              <a:rPr lang="es-MX" sz="2800" b="1" dirty="0">
                <a:solidFill>
                  <a:srgbClr val="002060"/>
                </a:solidFill>
                <a:latin typeface="Arial Narrow" panose="020B0606020202030204" pitchFamily="34" charset="0"/>
              </a:rPr>
              <a:t>Partidos</a:t>
            </a:r>
          </a:p>
        </p:txBody>
      </p:sp>
      <p:sp>
        <p:nvSpPr>
          <p:cNvPr id="21" name="CuadroTexto 20">
            <a:extLst>
              <a:ext uri="{FF2B5EF4-FFF2-40B4-BE49-F238E27FC236}">
                <a16:creationId xmlns:a16="http://schemas.microsoft.com/office/drawing/2014/main" id="{A8FF42B7-65C8-4EBA-903B-AC17EF2F234A}"/>
              </a:ext>
            </a:extLst>
          </p:cNvPr>
          <p:cNvSpPr txBox="1"/>
          <p:nvPr/>
        </p:nvSpPr>
        <p:spPr>
          <a:xfrm rot="20470312">
            <a:off x="7371693" y="3306622"/>
            <a:ext cx="2760617" cy="523220"/>
          </a:xfrm>
          <a:prstGeom prst="rect">
            <a:avLst/>
          </a:prstGeom>
          <a:noFill/>
        </p:spPr>
        <p:txBody>
          <a:bodyPr wrap="square" rtlCol="0">
            <a:spAutoFit/>
          </a:bodyPr>
          <a:lstStyle/>
          <a:p>
            <a:pPr algn="ctr"/>
            <a:r>
              <a:rPr lang="es-MX" sz="2800" b="1" dirty="0">
                <a:solidFill>
                  <a:srgbClr val="FEAE17"/>
                </a:solidFill>
                <a:latin typeface="Arial Narrow" panose="020B0606020202030204" pitchFamily="34" charset="0"/>
              </a:rPr>
              <a:t>Sindicatos</a:t>
            </a:r>
          </a:p>
        </p:txBody>
      </p:sp>
      <p:sp>
        <p:nvSpPr>
          <p:cNvPr id="22" name="CuadroTexto 21">
            <a:extLst>
              <a:ext uri="{FF2B5EF4-FFF2-40B4-BE49-F238E27FC236}">
                <a16:creationId xmlns:a16="http://schemas.microsoft.com/office/drawing/2014/main" id="{CED76160-F895-419B-8709-C7FC2E258752}"/>
              </a:ext>
            </a:extLst>
          </p:cNvPr>
          <p:cNvSpPr txBox="1"/>
          <p:nvPr/>
        </p:nvSpPr>
        <p:spPr>
          <a:xfrm>
            <a:off x="5059070" y="4446971"/>
            <a:ext cx="2760617" cy="523220"/>
          </a:xfrm>
          <a:prstGeom prst="rect">
            <a:avLst/>
          </a:prstGeom>
          <a:noFill/>
        </p:spPr>
        <p:txBody>
          <a:bodyPr wrap="square" rtlCol="0">
            <a:spAutoFit/>
          </a:bodyPr>
          <a:lstStyle/>
          <a:p>
            <a:pPr algn="ctr"/>
            <a:r>
              <a:rPr lang="es-MX" sz="2800" b="1" dirty="0">
                <a:solidFill>
                  <a:srgbClr val="FFFF00"/>
                </a:solidFill>
                <a:latin typeface="Arial Narrow" panose="020B0606020202030204" pitchFamily="34" charset="0"/>
              </a:rPr>
              <a:t>Ciudadanía</a:t>
            </a:r>
          </a:p>
        </p:txBody>
      </p:sp>
      <p:sp>
        <p:nvSpPr>
          <p:cNvPr id="23" name="CuadroTexto 22">
            <a:extLst>
              <a:ext uri="{FF2B5EF4-FFF2-40B4-BE49-F238E27FC236}">
                <a16:creationId xmlns:a16="http://schemas.microsoft.com/office/drawing/2014/main" id="{A35961F1-A1D6-4173-87B5-7253554C1131}"/>
              </a:ext>
            </a:extLst>
          </p:cNvPr>
          <p:cNvSpPr txBox="1"/>
          <p:nvPr/>
        </p:nvSpPr>
        <p:spPr>
          <a:xfrm>
            <a:off x="5170633" y="3660612"/>
            <a:ext cx="2475494" cy="523220"/>
          </a:xfrm>
          <a:prstGeom prst="rect">
            <a:avLst/>
          </a:prstGeom>
          <a:noFill/>
        </p:spPr>
        <p:txBody>
          <a:bodyPr wrap="square" rtlCol="0">
            <a:spAutoFit/>
          </a:bodyPr>
          <a:lstStyle/>
          <a:p>
            <a:pPr algn="ctr"/>
            <a:r>
              <a:rPr lang="es-MX" sz="2800" b="1" dirty="0">
                <a:solidFill>
                  <a:schemeClr val="bg1"/>
                </a:solidFill>
                <a:latin typeface="Arial Narrow" panose="020B0606020202030204" pitchFamily="34" charset="0"/>
              </a:rPr>
              <a:t>Iglesias</a:t>
            </a:r>
          </a:p>
        </p:txBody>
      </p:sp>
      <p:sp>
        <p:nvSpPr>
          <p:cNvPr id="24" name="CuadroTexto 23">
            <a:extLst>
              <a:ext uri="{FF2B5EF4-FFF2-40B4-BE49-F238E27FC236}">
                <a16:creationId xmlns:a16="http://schemas.microsoft.com/office/drawing/2014/main" id="{C9529EFE-F30B-4CFC-9FBC-1D50D3ECAACF}"/>
              </a:ext>
            </a:extLst>
          </p:cNvPr>
          <p:cNvSpPr txBox="1"/>
          <p:nvPr/>
        </p:nvSpPr>
        <p:spPr>
          <a:xfrm>
            <a:off x="5257545" y="2141849"/>
            <a:ext cx="2475494" cy="523220"/>
          </a:xfrm>
          <a:prstGeom prst="rect">
            <a:avLst/>
          </a:prstGeom>
          <a:noFill/>
        </p:spPr>
        <p:txBody>
          <a:bodyPr wrap="square" rtlCol="0">
            <a:spAutoFit/>
          </a:bodyPr>
          <a:lstStyle/>
          <a:p>
            <a:pPr algn="ctr"/>
            <a:r>
              <a:rPr lang="es-MX" sz="2800" b="1" dirty="0">
                <a:solidFill>
                  <a:schemeClr val="accent4">
                    <a:lumMod val="60000"/>
                    <a:lumOff val="40000"/>
                  </a:schemeClr>
                </a:solidFill>
                <a:latin typeface="Arial Narrow" panose="020B0606020202030204" pitchFamily="34" charset="0"/>
              </a:rPr>
              <a:t>Autoridad</a:t>
            </a:r>
          </a:p>
        </p:txBody>
      </p:sp>
    </p:spTree>
    <p:extLst>
      <p:ext uri="{BB962C8B-B14F-4D97-AF65-F5344CB8AC3E}">
        <p14:creationId xmlns:p14="http://schemas.microsoft.com/office/powerpoint/2010/main" val="92441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grpSp>
        <p:nvGrpSpPr>
          <p:cNvPr id="2" name="Grupo 1">
            <a:extLst>
              <a:ext uri="{FF2B5EF4-FFF2-40B4-BE49-F238E27FC236}">
                <a16:creationId xmlns:a16="http://schemas.microsoft.com/office/drawing/2014/main" id="{0A568C00-45CB-4AEA-9092-13A9B6807EA6}"/>
              </a:ext>
            </a:extLst>
          </p:cNvPr>
          <p:cNvGrpSpPr/>
          <p:nvPr/>
        </p:nvGrpSpPr>
        <p:grpSpPr>
          <a:xfrm>
            <a:off x="5338498" y="2890430"/>
            <a:ext cx="4897990" cy="2974792"/>
            <a:chOff x="1434985" y="1122588"/>
            <a:chExt cx="4213565" cy="2510985"/>
          </a:xfrm>
        </p:grpSpPr>
        <p:grpSp>
          <p:nvGrpSpPr>
            <p:cNvPr id="11" name="Google Shape;1255;p41">
              <a:extLst>
                <a:ext uri="{FF2B5EF4-FFF2-40B4-BE49-F238E27FC236}">
                  <a16:creationId xmlns:a16="http://schemas.microsoft.com/office/drawing/2014/main" id="{9D2CD352-2087-40F9-B606-D47EA099BF7F}"/>
                </a:ext>
              </a:extLst>
            </p:cNvPr>
            <p:cNvGrpSpPr/>
            <p:nvPr/>
          </p:nvGrpSpPr>
          <p:grpSpPr>
            <a:xfrm>
              <a:off x="1434985" y="2614720"/>
              <a:ext cx="2399037" cy="1018853"/>
              <a:chOff x="1845038" y="2027700"/>
              <a:chExt cx="2310099" cy="613767"/>
            </a:xfrm>
          </p:grpSpPr>
          <p:sp>
            <p:nvSpPr>
              <p:cNvPr id="12" name="Google Shape;1256;p41">
                <a:extLst>
                  <a:ext uri="{FF2B5EF4-FFF2-40B4-BE49-F238E27FC236}">
                    <a16:creationId xmlns:a16="http://schemas.microsoft.com/office/drawing/2014/main" id="{80348AA3-7B72-4292-9325-98AC33811B1B}"/>
                  </a:ext>
                </a:extLst>
              </p:cNvPr>
              <p:cNvSpPr/>
              <p:nvPr/>
            </p:nvSpPr>
            <p:spPr>
              <a:xfrm>
                <a:off x="1845038" y="2118279"/>
                <a:ext cx="876728" cy="523182"/>
              </a:xfrm>
              <a:custGeom>
                <a:avLst/>
                <a:gdLst/>
                <a:ahLst/>
                <a:cxnLst/>
                <a:rect l="l" t="t" r="r" b="b"/>
                <a:pathLst>
                  <a:path w="59937" h="35767" extrusionOk="0">
                    <a:moveTo>
                      <a:pt x="84" y="0"/>
                    </a:moveTo>
                    <a:lnTo>
                      <a:pt x="1" y="21122"/>
                    </a:lnTo>
                    <a:lnTo>
                      <a:pt x="59854" y="35766"/>
                    </a:lnTo>
                    <a:lnTo>
                      <a:pt x="59937" y="14645"/>
                    </a:lnTo>
                    <a:lnTo>
                      <a:pt x="84" y="0"/>
                    </a:lnTo>
                    <a:close/>
                  </a:path>
                </a:pathLst>
              </a:custGeom>
              <a:solidFill>
                <a:srgbClr val="567BB7"/>
              </a:solidFill>
              <a:ln w="9525" cap="flat" cmpd="sng">
                <a:solidFill>
                  <a:srgbClr val="567BB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257;p41">
                <a:extLst>
                  <a:ext uri="{FF2B5EF4-FFF2-40B4-BE49-F238E27FC236}">
                    <a16:creationId xmlns:a16="http://schemas.microsoft.com/office/drawing/2014/main" id="{8DD2BCA6-9067-4C96-8EBE-6F94CAA586A0}"/>
                  </a:ext>
                </a:extLst>
              </p:cNvPr>
              <p:cNvSpPr/>
              <p:nvPr/>
            </p:nvSpPr>
            <p:spPr>
              <a:xfrm>
                <a:off x="2720574" y="2241932"/>
                <a:ext cx="1434563" cy="399536"/>
              </a:xfrm>
              <a:custGeom>
                <a:avLst/>
                <a:gdLst/>
                <a:ahLst/>
                <a:cxnLst/>
                <a:rect l="l" t="t" r="r" b="b"/>
                <a:pathLst>
                  <a:path w="98073" h="27314" extrusionOk="0">
                    <a:moveTo>
                      <a:pt x="98072" y="1"/>
                    </a:moveTo>
                    <a:lnTo>
                      <a:pt x="84" y="6192"/>
                    </a:lnTo>
                    <a:lnTo>
                      <a:pt x="1" y="27313"/>
                    </a:lnTo>
                    <a:lnTo>
                      <a:pt x="97977" y="21122"/>
                    </a:lnTo>
                    <a:lnTo>
                      <a:pt x="98072" y="1"/>
                    </a:lnTo>
                    <a:close/>
                  </a:path>
                </a:pathLst>
              </a:custGeom>
              <a:solidFill>
                <a:srgbClr val="ABC8F8"/>
              </a:solidFill>
              <a:ln w="9525" cap="flat" cmpd="sng">
                <a:solidFill>
                  <a:srgbClr val="ABC8F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258;p41">
                <a:extLst>
                  <a:ext uri="{FF2B5EF4-FFF2-40B4-BE49-F238E27FC236}">
                    <a16:creationId xmlns:a16="http://schemas.microsoft.com/office/drawing/2014/main" id="{9A048147-12F9-419B-93BB-F236E23DAAA7}"/>
                  </a:ext>
                </a:extLst>
              </p:cNvPr>
              <p:cNvSpPr/>
              <p:nvPr/>
            </p:nvSpPr>
            <p:spPr>
              <a:xfrm>
                <a:off x="1846267" y="2027700"/>
                <a:ext cx="2308834" cy="304793"/>
              </a:xfrm>
              <a:custGeom>
                <a:avLst/>
                <a:gdLst/>
                <a:ahLst/>
                <a:cxnLst/>
                <a:rect l="l" t="t" r="r" b="b"/>
                <a:pathLst>
                  <a:path w="157842" h="20837" extrusionOk="0">
                    <a:moveTo>
                      <a:pt x="97989" y="1"/>
                    </a:moveTo>
                    <a:lnTo>
                      <a:pt x="0" y="6192"/>
                    </a:lnTo>
                    <a:lnTo>
                      <a:pt x="59853" y="20837"/>
                    </a:lnTo>
                    <a:lnTo>
                      <a:pt x="157841" y="14646"/>
                    </a:lnTo>
                    <a:lnTo>
                      <a:pt x="97989" y="1"/>
                    </a:lnTo>
                    <a:close/>
                  </a:path>
                </a:pathLst>
              </a:custGeom>
              <a:solidFill>
                <a:srgbClr val="6191F2"/>
              </a:solidFill>
              <a:ln w="9525" cap="flat" cmpd="sng">
                <a:solidFill>
                  <a:srgbClr val="6191F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 name="Google Shape;1259;p41">
              <a:extLst>
                <a:ext uri="{FF2B5EF4-FFF2-40B4-BE49-F238E27FC236}">
                  <a16:creationId xmlns:a16="http://schemas.microsoft.com/office/drawing/2014/main" id="{329DD0FC-A0A8-442A-B67F-22F4A3C5B703}"/>
                </a:ext>
              </a:extLst>
            </p:cNvPr>
            <p:cNvGrpSpPr/>
            <p:nvPr/>
          </p:nvGrpSpPr>
          <p:grpSpPr>
            <a:xfrm>
              <a:off x="1434985" y="1868654"/>
              <a:ext cx="2399037" cy="1018853"/>
              <a:chOff x="1845038" y="2027700"/>
              <a:chExt cx="2310099" cy="613767"/>
            </a:xfrm>
          </p:grpSpPr>
          <p:sp>
            <p:nvSpPr>
              <p:cNvPr id="16" name="Google Shape;1260;p41">
                <a:extLst>
                  <a:ext uri="{FF2B5EF4-FFF2-40B4-BE49-F238E27FC236}">
                    <a16:creationId xmlns:a16="http://schemas.microsoft.com/office/drawing/2014/main" id="{78D46153-5CBC-400F-A982-5F3A730420A6}"/>
                  </a:ext>
                </a:extLst>
              </p:cNvPr>
              <p:cNvSpPr/>
              <p:nvPr/>
            </p:nvSpPr>
            <p:spPr>
              <a:xfrm>
                <a:off x="1845038" y="2118279"/>
                <a:ext cx="876728" cy="523182"/>
              </a:xfrm>
              <a:custGeom>
                <a:avLst/>
                <a:gdLst/>
                <a:ahLst/>
                <a:cxnLst/>
                <a:rect l="l" t="t" r="r" b="b"/>
                <a:pathLst>
                  <a:path w="59937" h="35767" extrusionOk="0">
                    <a:moveTo>
                      <a:pt x="84" y="0"/>
                    </a:moveTo>
                    <a:lnTo>
                      <a:pt x="1" y="21122"/>
                    </a:lnTo>
                    <a:lnTo>
                      <a:pt x="59854" y="35766"/>
                    </a:lnTo>
                    <a:lnTo>
                      <a:pt x="59937" y="14645"/>
                    </a:lnTo>
                    <a:lnTo>
                      <a:pt x="84" y="0"/>
                    </a:lnTo>
                    <a:close/>
                  </a:path>
                </a:pathLst>
              </a:custGeom>
              <a:solidFill>
                <a:srgbClr val="815BBF"/>
              </a:solidFill>
              <a:ln w="9525" cap="flat" cmpd="sng">
                <a:solidFill>
                  <a:srgbClr val="815BB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261;p41">
                <a:extLst>
                  <a:ext uri="{FF2B5EF4-FFF2-40B4-BE49-F238E27FC236}">
                    <a16:creationId xmlns:a16="http://schemas.microsoft.com/office/drawing/2014/main" id="{0A352BF6-8379-408C-8CFA-7C2F11F065BB}"/>
                  </a:ext>
                </a:extLst>
              </p:cNvPr>
              <p:cNvSpPr/>
              <p:nvPr/>
            </p:nvSpPr>
            <p:spPr>
              <a:xfrm>
                <a:off x="2720574" y="2241932"/>
                <a:ext cx="1434563" cy="399536"/>
              </a:xfrm>
              <a:custGeom>
                <a:avLst/>
                <a:gdLst/>
                <a:ahLst/>
                <a:cxnLst/>
                <a:rect l="l" t="t" r="r" b="b"/>
                <a:pathLst>
                  <a:path w="98073" h="27314" extrusionOk="0">
                    <a:moveTo>
                      <a:pt x="98072" y="1"/>
                    </a:moveTo>
                    <a:lnTo>
                      <a:pt x="84" y="6192"/>
                    </a:lnTo>
                    <a:lnTo>
                      <a:pt x="1" y="27313"/>
                    </a:lnTo>
                    <a:lnTo>
                      <a:pt x="97977" y="21122"/>
                    </a:lnTo>
                    <a:lnTo>
                      <a:pt x="98072" y="1"/>
                    </a:lnTo>
                    <a:close/>
                  </a:path>
                </a:pathLst>
              </a:custGeom>
              <a:solidFill>
                <a:srgbClr val="BD94FF"/>
              </a:solidFill>
              <a:ln w="9525" cap="flat" cmpd="sng">
                <a:solidFill>
                  <a:srgbClr val="BD94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262;p41">
                <a:extLst>
                  <a:ext uri="{FF2B5EF4-FFF2-40B4-BE49-F238E27FC236}">
                    <a16:creationId xmlns:a16="http://schemas.microsoft.com/office/drawing/2014/main" id="{84DDED33-AD1D-42DA-8A20-ACC44F54404F}"/>
                  </a:ext>
                </a:extLst>
              </p:cNvPr>
              <p:cNvSpPr/>
              <p:nvPr/>
            </p:nvSpPr>
            <p:spPr>
              <a:xfrm>
                <a:off x="1846267" y="2027700"/>
                <a:ext cx="2308834" cy="304793"/>
              </a:xfrm>
              <a:custGeom>
                <a:avLst/>
                <a:gdLst/>
                <a:ahLst/>
                <a:cxnLst/>
                <a:rect l="l" t="t" r="r" b="b"/>
                <a:pathLst>
                  <a:path w="157842" h="20837" extrusionOk="0">
                    <a:moveTo>
                      <a:pt x="97989" y="1"/>
                    </a:moveTo>
                    <a:lnTo>
                      <a:pt x="0" y="6192"/>
                    </a:lnTo>
                    <a:lnTo>
                      <a:pt x="59853" y="20837"/>
                    </a:lnTo>
                    <a:lnTo>
                      <a:pt x="157841" y="14646"/>
                    </a:lnTo>
                    <a:lnTo>
                      <a:pt x="97989" y="1"/>
                    </a:lnTo>
                    <a:close/>
                  </a:path>
                </a:pathLst>
              </a:custGeom>
              <a:solidFill>
                <a:srgbClr val="9B5CFF"/>
              </a:solidFill>
              <a:ln w="9525" cap="flat" cmpd="sng">
                <a:solidFill>
                  <a:srgbClr val="9B5C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1263;p41">
              <a:extLst>
                <a:ext uri="{FF2B5EF4-FFF2-40B4-BE49-F238E27FC236}">
                  <a16:creationId xmlns:a16="http://schemas.microsoft.com/office/drawing/2014/main" id="{D2D16414-2703-413D-A786-9A8C6BFFE652}"/>
                </a:ext>
              </a:extLst>
            </p:cNvPr>
            <p:cNvGrpSpPr/>
            <p:nvPr/>
          </p:nvGrpSpPr>
          <p:grpSpPr>
            <a:xfrm>
              <a:off x="1434985" y="1122588"/>
              <a:ext cx="2399037" cy="1018853"/>
              <a:chOff x="1845038" y="2027700"/>
              <a:chExt cx="2310099" cy="613767"/>
            </a:xfrm>
          </p:grpSpPr>
          <p:sp>
            <p:nvSpPr>
              <p:cNvPr id="20" name="Google Shape;1264;p41">
                <a:extLst>
                  <a:ext uri="{FF2B5EF4-FFF2-40B4-BE49-F238E27FC236}">
                    <a16:creationId xmlns:a16="http://schemas.microsoft.com/office/drawing/2014/main" id="{B28FE5F9-A2DD-40CA-B922-7D6DC1C1DEF3}"/>
                  </a:ext>
                </a:extLst>
              </p:cNvPr>
              <p:cNvSpPr/>
              <p:nvPr/>
            </p:nvSpPr>
            <p:spPr>
              <a:xfrm>
                <a:off x="1845038" y="2118279"/>
                <a:ext cx="876728" cy="523182"/>
              </a:xfrm>
              <a:custGeom>
                <a:avLst/>
                <a:gdLst/>
                <a:ahLst/>
                <a:cxnLst/>
                <a:rect l="l" t="t" r="r" b="b"/>
                <a:pathLst>
                  <a:path w="59937" h="35767" extrusionOk="0">
                    <a:moveTo>
                      <a:pt x="84" y="0"/>
                    </a:moveTo>
                    <a:lnTo>
                      <a:pt x="1" y="21122"/>
                    </a:lnTo>
                    <a:lnTo>
                      <a:pt x="59854" y="35766"/>
                    </a:lnTo>
                    <a:lnTo>
                      <a:pt x="59937" y="14645"/>
                    </a:lnTo>
                    <a:lnTo>
                      <a:pt x="84" y="0"/>
                    </a:lnTo>
                    <a:close/>
                  </a:path>
                </a:pathLst>
              </a:custGeom>
              <a:solidFill>
                <a:srgbClr val="BF3F92"/>
              </a:solidFill>
              <a:ln w="9525" cap="flat" cmpd="sng">
                <a:solidFill>
                  <a:srgbClr val="BF3F9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265;p41">
                <a:extLst>
                  <a:ext uri="{FF2B5EF4-FFF2-40B4-BE49-F238E27FC236}">
                    <a16:creationId xmlns:a16="http://schemas.microsoft.com/office/drawing/2014/main" id="{D2920401-AD4E-430B-B574-CB78720B550D}"/>
                  </a:ext>
                </a:extLst>
              </p:cNvPr>
              <p:cNvSpPr/>
              <p:nvPr/>
            </p:nvSpPr>
            <p:spPr>
              <a:xfrm>
                <a:off x="2720574" y="2241932"/>
                <a:ext cx="1434563" cy="399536"/>
              </a:xfrm>
              <a:custGeom>
                <a:avLst/>
                <a:gdLst/>
                <a:ahLst/>
                <a:cxnLst/>
                <a:rect l="l" t="t" r="r" b="b"/>
                <a:pathLst>
                  <a:path w="98073" h="27314" extrusionOk="0">
                    <a:moveTo>
                      <a:pt x="98072" y="1"/>
                    </a:moveTo>
                    <a:lnTo>
                      <a:pt x="84" y="6192"/>
                    </a:lnTo>
                    <a:lnTo>
                      <a:pt x="1" y="27313"/>
                    </a:lnTo>
                    <a:lnTo>
                      <a:pt x="97977" y="21122"/>
                    </a:lnTo>
                    <a:lnTo>
                      <a:pt x="98072" y="1"/>
                    </a:lnTo>
                    <a:close/>
                  </a:path>
                </a:pathLst>
              </a:custGeom>
              <a:solidFill>
                <a:srgbClr val="FF33B7"/>
              </a:solidFill>
              <a:ln w="9525" cap="flat" cmpd="sng">
                <a:solidFill>
                  <a:srgbClr val="FF33B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266;p41">
                <a:extLst>
                  <a:ext uri="{FF2B5EF4-FFF2-40B4-BE49-F238E27FC236}">
                    <a16:creationId xmlns:a16="http://schemas.microsoft.com/office/drawing/2014/main" id="{C3612FC3-2C84-4AD4-B95F-A9238D150EF8}"/>
                  </a:ext>
                </a:extLst>
              </p:cNvPr>
              <p:cNvSpPr/>
              <p:nvPr/>
            </p:nvSpPr>
            <p:spPr>
              <a:xfrm>
                <a:off x="1846267" y="2027700"/>
                <a:ext cx="2308834" cy="304793"/>
              </a:xfrm>
              <a:custGeom>
                <a:avLst/>
                <a:gdLst/>
                <a:ahLst/>
                <a:cxnLst/>
                <a:rect l="l" t="t" r="r" b="b"/>
                <a:pathLst>
                  <a:path w="157842" h="20837" extrusionOk="0">
                    <a:moveTo>
                      <a:pt x="97989" y="1"/>
                    </a:moveTo>
                    <a:lnTo>
                      <a:pt x="0" y="6192"/>
                    </a:lnTo>
                    <a:lnTo>
                      <a:pt x="59853" y="20837"/>
                    </a:lnTo>
                    <a:lnTo>
                      <a:pt x="157841" y="14646"/>
                    </a:lnTo>
                    <a:lnTo>
                      <a:pt x="97989" y="1"/>
                    </a:lnTo>
                    <a:close/>
                  </a:path>
                </a:pathLst>
              </a:custGeom>
              <a:solidFill>
                <a:srgbClr val="FF98DB"/>
              </a:solidFill>
              <a:ln w="9525" cap="flat" cmpd="sng">
                <a:solidFill>
                  <a:srgbClr val="FF98DB"/>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 name="Google Shape;1272;p41">
              <a:extLst>
                <a:ext uri="{FF2B5EF4-FFF2-40B4-BE49-F238E27FC236}">
                  <a16:creationId xmlns:a16="http://schemas.microsoft.com/office/drawing/2014/main" id="{2E51F088-AD11-4705-992B-D77CFEBA995A}"/>
                </a:ext>
              </a:extLst>
            </p:cNvPr>
            <p:cNvSpPr txBox="1"/>
            <p:nvPr/>
          </p:nvSpPr>
          <p:spPr>
            <a:xfrm>
              <a:off x="4302450" y="1381000"/>
              <a:ext cx="1346100" cy="501900"/>
            </a:xfrm>
            <a:prstGeom prst="rect">
              <a:avLst/>
            </a:prstGeom>
            <a:noFill/>
            <a:ln w="9525" cap="flat" cmpd="sng">
              <a:solidFill>
                <a:srgbClr val="FF33B7"/>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700" b="1" i="0" u="none" strike="noStrike" kern="0" cap="none" spc="0" normalizeH="0" baseline="0" noProof="0" dirty="0">
                  <a:ln>
                    <a:noFill/>
                  </a:ln>
                  <a:solidFill>
                    <a:srgbClr val="FF33B7"/>
                  </a:solidFill>
                  <a:effectLst/>
                  <a:uLnTx/>
                  <a:uFillTx/>
                  <a:latin typeface="Arial Narrow" panose="020B0606020202030204" pitchFamily="34" charset="0"/>
                  <a:ea typeface="Fira Sans Extra Condensed Medium"/>
                  <a:cs typeface="Fira Sans Extra Condensed Medium"/>
                  <a:sym typeface="Fira Sans Extra Condensed Medium"/>
                </a:rPr>
                <a:t>Informe de Gobierno</a:t>
              </a:r>
              <a:endParaRPr kumimoji="0" sz="1200" b="1" i="0" u="none" strike="noStrike" kern="0" cap="none" spc="0" normalizeH="0" baseline="0" noProof="0" dirty="0">
                <a:ln>
                  <a:noFill/>
                </a:ln>
                <a:solidFill>
                  <a:srgbClr val="000000"/>
                </a:solidFill>
                <a:effectLst/>
                <a:uLnTx/>
                <a:uFillTx/>
                <a:latin typeface="Arial Narrow" panose="020B0606020202030204" pitchFamily="34" charset="0"/>
                <a:ea typeface="Roboto"/>
                <a:cs typeface="Roboto"/>
                <a:sym typeface="Roboto"/>
              </a:endParaRPr>
            </a:p>
          </p:txBody>
        </p:sp>
        <p:sp>
          <p:nvSpPr>
            <p:cNvPr id="32" name="Google Shape;1276;p41">
              <a:extLst>
                <a:ext uri="{FF2B5EF4-FFF2-40B4-BE49-F238E27FC236}">
                  <a16:creationId xmlns:a16="http://schemas.microsoft.com/office/drawing/2014/main" id="{4666BDB7-0D1A-4462-8134-6EDCAB1C9FD5}"/>
                </a:ext>
              </a:extLst>
            </p:cNvPr>
            <p:cNvSpPr txBox="1"/>
            <p:nvPr/>
          </p:nvSpPr>
          <p:spPr>
            <a:xfrm>
              <a:off x="4302450" y="2127089"/>
              <a:ext cx="1346100" cy="501900"/>
            </a:xfrm>
            <a:prstGeom prst="rect">
              <a:avLst/>
            </a:prstGeom>
            <a:noFill/>
            <a:ln w="9525" cap="flat" cmpd="sng">
              <a:solidFill>
                <a:srgbClr val="9B5C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700" b="1" i="0" u="none" strike="noStrike" kern="0" cap="none" spc="0" normalizeH="0" baseline="0" noProof="0" dirty="0">
                  <a:ln>
                    <a:noFill/>
                  </a:ln>
                  <a:solidFill>
                    <a:srgbClr val="9B5CFF"/>
                  </a:solidFill>
                  <a:effectLst/>
                  <a:uLnTx/>
                  <a:uFillTx/>
                  <a:latin typeface="Arial Narrow" panose="020B0606020202030204" pitchFamily="34" charset="0"/>
                  <a:ea typeface="Fira Sans Extra Condensed Medium"/>
                  <a:cs typeface="Fira Sans Extra Condensed Medium"/>
                  <a:sym typeface="Fira Sans Extra Condensed Medium"/>
                </a:rPr>
                <a:t>Glosa Recursos Públicos</a:t>
              </a:r>
              <a:endParaRPr kumimoji="0" sz="1200" b="1" i="0" u="none" strike="noStrike" kern="0" cap="none" spc="0" normalizeH="0" baseline="0" noProof="0" dirty="0">
                <a:ln>
                  <a:noFill/>
                </a:ln>
                <a:solidFill>
                  <a:srgbClr val="9B5CFF"/>
                </a:solidFill>
                <a:effectLst/>
                <a:uLnTx/>
                <a:uFillTx/>
                <a:latin typeface="Arial Narrow" panose="020B0606020202030204" pitchFamily="34" charset="0"/>
                <a:ea typeface="Roboto"/>
                <a:cs typeface="Roboto"/>
                <a:sym typeface="Roboto"/>
              </a:endParaRPr>
            </a:p>
          </p:txBody>
        </p:sp>
        <p:sp>
          <p:nvSpPr>
            <p:cNvPr id="36" name="Google Shape;1280;p41">
              <a:extLst>
                <a:ext uri="{FF2B5EF4-FFF2-40B4-BE49-F238E27FC236}">
                  <a16:creationId xmlns:a16="http://schemas.microsoft.com/office/drawing/2014/main" id="{69FC7F0C-A7F2-45D7-BAFC-C64B5C1CA04F}"/>
                </a:ext>
              </a:extLst>
            </p:cNvPr>
            <p:cNvSpPr txBox="1"/>
            <p:nvPr/>
          </p:nvSpPr>
          <p:spPr>
            <a:xfrm>
              <a:off x="4302450" y="2873200"/>
              <a:ext cx="1346100" cy="616500"/>
            </a:xfrm>
            <a:prstGeom prst="rect">
              <a:avLst/>
            </a:prstGeom>
            <a:noFill/>
            <a:ln w="9525" cap="flat" cmpd="sng">
              <a:solidFill>
                <a:srgbClr val="6191F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600" b="1" i="0" u="none" strike="noStrike" kern="0" cap="none" spc="0" normalizeH="0" baseline="0" noProof="0" dirty="0">
                  <a:ln>
                    <a:noFill/>
                  </a:ln>
                  <a:solidFill>
                    <a:srgbClr val="6191F2"/>
                  </a:solidFill>
                  <a:effectLst/>
                  <a:uLnTx/>
                  <a:uFillTx/>
                  <a:latin typeface="Arial Narrow" panose="020B0606020202030204" pitchFamily="34" charset="0"/>
                  <a:ea typeface="Fira Sans Extra Condensed Medium"/>
                  <a:cs typeface="Fira Sans Extra Condensed Medium"/>
                  <a:sym typeface="Fira Sans Extra Condensed Medium"/>
                </a:rPr>
                <a:t>Juicio Político</a:t>
              </a: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lang="en" sz="1600" b="1" kern="0" dirty="0">
                  <a:solidFill>
                    <a:srgbClr val="6191F2"/>
                  </a:solidFill>
                  <a:latin typeface="Arial Narrow" panose="020B0606020202030204" pitchFamily="34" charset="0"/>
                  <a:ea typeface="Roboto"/>
                  <a:cs typeface="Roboto"/>
                  <a:sym typeface="Fira Sans Extra Condensed Medium"/>
                </a:rPr>
                <a:t>Desaparición Poderes</a:t>
              </a:r>
              <a:endParaRPr kumimoji="0" sz="1100" b="1" i="0" u="none" strike="noStrike" kern="0" cap="none" spc="0" normalizeH="0" baseline="0" noProof="0" dirty="0">
                <a:ln>
                  <a:noFill/>
                </a:ln>
                <a:solidFill>
                  <a:srgbClr val="6191F2"/>
                </a:solidFill>
                <a:effectLst/>
                <a:uLnTx/>
                <a:uFillTx/>
                <a:latin typeface="Arial Narrow" panose="020B0606020202030204" pitchFamily="34" charset="0"/>
                <a:ea typeface="Roboto"/>
                <a:cs typeface="Roboto"/>
                <a:sym typeface="Roboto"/>
              </a:endParaRPr>
            </a:p>
          </p:txBody>
        </p:sp>
      </p:grpSp>
      <p:sp>
        <p:nvSpPr>
          <p:cNvPr id="42" name="Google Shape;1254;p41">
            <a:extLst>
              <a:ext uri="{FF2B5EF4-FFF2-40B4-BE49-F238E27FC236}">
                <a16:creationId xmlns:a16="http://schemas.microsoft.com/office/drawing/2014/main" id="{A80A7FE1-C34C-4343-9F59-2229A455CA2E}"/>
              </a:ext>
            </a:extLst>
          </p:cNvPr>
          <p:cNvSpPr txBox="1">
            <a:spLocks/>
          </p:cNvSpPr>
          <p:nvPr/>
        </p:nvSpPr>
        <p:spPr>
          <a:xfrm>
            <a:off x="1371776" y="1387316"/>
            <a:ext cx="9566364" cy="5700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1pPr>
            <a:lvl2pPr marR="0" lvl="1"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l"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pPr marL="0" marR="0" lvl="0" indent="0" algn="ctr" defTabSz="914400" rtl="0" eaLnBrk="1" fontAlgn="auto" latinLnBrk="0" hangingPunct="1">
              <a:lnSpc>
                <a:spcPct val="100000"/>
              </a:lnSpc>
              <a:spcBef>
                <a:spcPts val="0"/>
              </a:spcBef>
              <a:spcAft>
                <a:spcPts val="0"/>
              </a:spcAft>
              <a:buClr>
                <a:srgbClr val="000000"/>
              </a:buClr>
              <a:buSzPts val="2500"/>
              <a:buFont typeface="Fira Sans Extra Condensed Medium"/>
              <a:buNone/>
              <a:tabLst/>
              <a:defRPr/>
            </a:pPr>
            <a:r>
              <a:rPr kumimoji="0" lang="es-MX" sz="25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rPr>
              <a:t>Control gubernamental, </a:t>
            </a:r>
            <a:r>
              <a:rPr kumimoji="0" lang="es-MX" sz="2500" b="1" i="0" u="none" strike="noStrike" kern="0" cap="none" spc="0" normalizeH="0" baseline="0" noProof="0" dirty="0" err="1">
                <a:ln>
                  <a:noFill/>
                </a:ln>
                <a:solidFill>
                  <a:srgbClr val="00B050"/>
                </a:solidFill>
                <a:effectLst/>
                <a:uLnTx/>
                <a:uFillTx/>
                <a:latin typeface="Arial Narrow" panose="020B0606020202030204" pitchFamily="34" charset="0"/>
                <a:sym typeface="Fira Sans Extra Condensed Medium"/>
              </a:rPr>
              <a:t>intragubernamental</a:t>
            </a:r>
            <a:endParaRPr kumimoji="0" lang="es-MX" sz="2500" b="1" i="0" u="none" strike="noStrike" kern="0" cap="none" spc="0" normalizeH="0" baseline="0" noProof="0" dirty="0">
              <a:ln>
                <a:noFill/>
              </a:ln>
              <a:solidFill>
                <a:srgbClr val="00B050"/>
              </a:solidFill>
              <a:effectLst/>
              <a:uLnTx/>
              <a:uFillTx/>
              <a:latin typeface="Arial Narrow" panose="020B0606020202030204" pitchFamily="34" charset="0"/>
              <a:sym typeface="Fira Sans Extra Condensed Medium"/>
            </a:endParaRPr>
          </a:p>
        </p:txBody>
      </p:sp>
      <p:sp>
        <p:nvSpPr>
          <p:cNvPr id="43" name="Google Shape;1438;p44">
            <a:extLst>
              <a:ext uri="{FF2B5EF4-FFF2-40B4-BE49-F238E27FC236}">
                <a16:creationId xmlns:a16="http://schemas.microsoft.com/office/drawing/2014/main" id="{0AB9DFC7-29B1-4513-BB93-C8F657CD41DD}"/>
              </a:ext>
            </a:extLst>
          </p:cNvPr>
          <p:cNvSpPr/>
          <p:nvPr/>
        </p:nvSpPr>
        <p:spPr>
          <a:xfrm>
            <a:off x="2816844" y="3513683"/>
            <a:ext cx="1923233" cy="1467655"/>
          </a:xfrm>
          <a:custGeom>
            <a:avLst/>
            <a:gdLst/>
            <a:ahLst/>
            <a:cxnLst/>
            <a:rect l="l" t="t" r="r" b="b"/>
            <a:pathLst>
              <a:path w="23648" h="45326" extrusionOk="0">
                <a:moveTo>
                  <a:pt x="23648" y="0"/>
                </a:moveTo>
                <a:lnTo>
                  <a:pt x="0" y="0"/>
                </a:lnTo>
                <a:lnTo>
                  <a:pt x="0" y="45326"/>
                </a:lnTo>
                <a:lnTo>
                  <a:pt x="23648" y="45326"/>
                </a:lnTo>
              </a:path>
            </a:pathLst>
          </a:custGeom>
          <a:noFill/>
          <a:ln w="9525" cap="flat" cmpd="sng">
            <a:solidFill>
              <a:srgbClr val="FF33B7"/>
            </a:solidFill>
            <a:prstDash val="solid"/>
            <a:round/>
            <a:headEnd type="none" w="med" len="med"/>
            <a:tailEnd type="stealth" w="med" len="med"/>
          </a:ln>
        </p:spPr>
      </p:sp>
      <p:sp>
        <p:nvSpPr>
          <p:cNvPr id="44" name="Google Shape;1272;p41">
            <a:extLst>
              <a:ext uri="{FF2B5EF4-FFF2-40B4-BE49-F238E27FC236}">
                <a16:creationId xmlns:a16="http://schemas.microsoft.com/office/drawing/2014/main" id="{95D0BF5A-6617-4C65-870C-26DCC6C373D7}"/>
              </a:ext>
            </a:extLst>
          </p:cNvPr>
          <p:cNvSpPr txBox="1"/>
          <p:nvPr/>
        </p:nvSpPr>
        <p:spPr>
          <a:xfrm>
            <a:off x="3071495" y="3898312"/>
            <a:ext cx="1564752" cy="594607"/>
          </a:xfrm>
          <a:prstGeom prst="rect">
            <a:avLst/>
          </a:prstGeom>
          <a:noFill/>
          <a:ln w="95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en" sz="1700" b="1" i="0" u="none" strike="noStrike" kern="0" cap="none" spc="0" normalizeH="0" baseline="0" noProof="0" dirty="0">
                <a:ln>
                  <a:noFill/>
                </a:ln>
                <a:solidFill>
                  <a:schemeClr val="accent5">
                    <a:lumMod val="75000"/>
                  </a:schemeClr>
                </a:solidFill>
                <a:effectLst/>
                <a:uLnTx/>
                <a:uFillTx/>
                <a:latin typeface="Arial Narrow" panose="020B0606020202030204" pitchFamily="34" charset="0"/>
                <a:ea typeface="Fira Sans Extra Condensed Medium"/>
                <a:cs typeface="Fira Sans Extra Condensed Medium"/>
                <a:sym typeface="Fira Sans Extra Condensed Medium"/>
              </a:rPr>
              <a:t>Sede Parlamentaria</a:t>
            </a:r>
            <a:endParaRPr kumimoji="0" sz="1200" b="1" i="0" u="none" strike="noStrike" kern="0" cap="none" spc="0" normalizeH="0" baseline="0" noProof="0" dirty="0">
              <a:ln>
                <a:noFill/>
              </a:ln>
              <a:solidFill>
                <a:schemeClr val="accent5">
                  <a:lumMod val="75000"/>
                </a:schemeClr>
              </a:solidFill>
              <a:effectLst/>
              <a:uLnTx/>
              <a:uFillTx/>
              <a:latin typeface="Arial Narrow" panose="020B0606020202030204" pitchFamily="34" charset="0"/>
              <a:ea typeface="Roboto"/>
              <a:cs typeface="Roboto"/>
              <a:sym typeface="Roboto"/>
            </a:endParaRPr>
          </a:p>
        </p:txBody>
      </p:sp>
    </p:spTree>
    <p:extLst>
      <p:ext uri="{BB962C8B-B14F-4D97-AF65-F5344CB8AC3E}">
        <p14:creationId xmlns:p14="http://schemas.microsoft.com/office/powerpoint/2010/main" val="219471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7ADA05D0-F4AC-F346-A724-4376E72E33B7}"/>
              </a:ext>
            </a:extLst>
          </p:cNvPr>
          <p:cNvPicPr>
            <a:picLocks noGrp="1" noChangeAspect="1"/>
          </p:cNvPicPr>
          <p:nvPr>
            <p:ph idx="1"/>
          </p:nvPr>
        </p:nvPicPr>
        <p:blipFill>
          <a:blip r:embed="rId2"/>
          <a:stretch>
            <a:fillRect/>
          </a:stretch>
        </p:blipFill>
        <p:spPr>
          <a:xfrm>
            <a:off x="0" y="0"/>
            <a:ext cx="12192000" cy="6858000"/>
          </a:xfrm>
        </p:spPr>
      </p:pic>
      <p:sp>
        <p:nvSpPr>
          <p:cNvPr id="4" name="CuadroTexto 3">
            <a:extLst>
              <a:ext uri="{FF2B5EF4-FFF2-40B4-BE49-F238E27FC236}">
                <a16:creationId xmlns:a16="http://schemas.microsoft.com/office/drawing/2014/main" id="{FF07E6AF-8A52-4485-BA48-4CEE2D8793BB}"/>
              </a:ext>
            </a:extLst>
          </p:cNvPr>
          <p:cNvSpPr txBox="1"/>
          <p:nvPr/>
        </p:nvSpPr>
        <p:spPr>
          <a:xfrm>
            <a:off x="8499566" y="5277394"/>
            <a:ext cx="3021874" cy="1175657"/>
          </a:xfrm>
          <a:prstGeom prst="rect">
            <a:avLst/>
          </a:prstGeom>
          <a:solidFill>
            <a:schemeClr val="bg1"/>
          </a:solidFill>
        </p:spPr>
        <p:txBody>
          <a:bodyPr wrap="square" rtlCol="0">
            <a:spAutoFit/>
          </a:bodyPr>
          <a:lstStyle/>
          <a:p>
            <a:endParaRPr lang="es-MX" dirty="0"/>
          </a:p>
        </p:txBody>
      </p:sp>
      <p:sp>
        <p:nvSpPr>
          <p:cNvPr id="5" name="Google Shape;428;p22">
            <a:extLst>
              <a:ext uri="{FF2B5EF4-FFF2-40B4-BE49-F238E27FC236}">
                <a16:creationId xmlns:a16="http://schemas.microsoft.com/office/drawing/2014/main" id="{DD9742EA-D0C2-4120-BF3A-3D6F6FF745AC}"/>
              </a:ext>
            </a:extLst>
          </p:cNvPr>
          <p:cNvSpPr txBox="1">
            <a:spLocks/>
          </p:cNvSpPr>
          <p:nvPr/>
        </p:nvSpPr>
        <p:spPr>
          <a:xfrm>
            <a:off x="2225567" y="1674751"/>
            <a:ext cx="7723500"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Fira Sans Extra Condensed Medium"/>
              <a:buNone/>
              <a:tabLst/>
              <a:defRPr/>
            </a:pPr>
            <a:r>
              <a:rPr kumimoji="0" lang="es-MX" sz="2000" b="1" i="0" u="none" strike="noStrike" kern="0" cap="none" spc="0" normalizeH="0" baseline="0" noProof="0" dirty="0">
                <a:ln>
                  <a:noFill/>
                </a:ln>
                <a:solidFill>
                  <a:srgbClr val="7030A0"/>
                </a:solidFill>
                <a:effectLst/>
                <a:uLnTx/>
                <a:uFillTx/>
                <a:latin typeface="Arial Narrow" panose="020B0606020202030204" pitchFamily="34" charset="0"/>
                <a:sym typeface="Fira Sans Extra Condensed Medium"/>
              </a:rPr>
              <a:t>Desgaste del modelo </a:t>
            </a:r>
            <a:r>
              <a:rPr kumimoji="0" lang="es-MX" sz="2000" b="1" i="0" u="none" strike="noStrike" kern="0" cap="none" spc="0" normalizeH="0" baseline="0" noProof="0" dirty="0" err="1">
                <a:ln>
                  <a:noFill/>
                </a:ln>
                <a:solidFill>
                  <a:srgbClr val="7030A0"/>
                </a:solidFill>
                <a:effectLst/>
                <a:uLnTx/>
                <a:uFillTx/>
                <a:latin typeface="Arial Narrow" panose="020B0606020202030204" pitchFamily="34" charset="0"/>
                <a:sym typeface="Fira Sans Extra Condensed Medium"/>
              </a:rPr>
              <a:t>intragubernamental</a:t>
            </a:r>
            <a:r>
              <a:rPr kumimoji="0" lang="es-MX" sz="2000" b="1" i="0" u="none" strike="noStrike" kern="0" cap="none" spc="0" normalizeH="0" baseline="0" noProof="0" dirty="0">
                <a:ln>
                  <a:noFill/>
                </a:ln>
                <a:solidFill>
                  <a:srgbClr val="7030A0"/>
                </a:solidFill>
                <a:effectLst/>
                <a:uLnTx/>
                <a:uFillTx/>
                <a:latin typeface="Arial Narrow" panose="020B0606020202030204" pitchFamily="34" charset="0"/>
                <a:sym typeface="Fira Sans Extra Condensed Medium"/>
              </a:rPr>
              <a:t> de control e irrupción de la sociedad civil</a:t>
            </a:r>
          </a:p>
        </p:txBody>
      </p:sp>
      <p:sp>
        <p:nvSpPr>
          <p:cNvPr id="9" name="Google Shape;431;p22">
            <a:extLst>
              <a:ext uri="{FF2B5EF4-FFF2-40B4-BE49-F238E27FC236}">
                <a16:creationId xmlns:a16="http://schemas.microsoft.com/office/drawing/2014/main" id="{12AFB868-D3FB-484B-A6BB-D1D54F4D678A}"/>
              </a:ext>
            </a:extLst>
          </p:cNvPr>
          <p:cNvSpPr txBox="1"/>
          <p:nvPr/>
        </p:nvSpPr>
        <p:spPr>
          <a:xfrm flipH="1">
            <a:off x="7998844" y="4230953"/>
            <a:ext cx="1919100" cy="2793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700" b="1" kern="0" dirty="0">
                <a:solidFill>
                  <a:srgbClr val="D09018"/>
                </a:solidFill>
                <a:latin typeface="Arial Narrow" panose="020B0606020202030204" pitchFamily="34" charset="0"/>
                <a:ea typeface="Fira Sans Extra Condensed Medium"/>
                <a:cs typeface="Fira Sans Extra Condensed Medium"/>
                <a:sym typeface="Fira Sans Extra Condensed Medium"/>
              </a:rPr>
              <a:t>Asociaciones Vecinales</a:t>
            </a:r>
            <a:endParaRPr sz="1700" b="1" kern="0" dirty="0">
              <a:solidFill>
                <a:srgbClr val="D09018"/>
              </a:solidFill>
              <a:latin typeface="Arial Narrow" panose="020B0606020202030204" pitchFamily="34" charset="0"/>
              <a:ea typeface="Fira Sans Extra Condensed Medium"/>
              <a:cs typeface="Fira Sans Extra Condensed Medium"/>
              <a:sym typeface="Fira Sans Extra Condensed Medium"/>
            </a:endParaRPr>
          </a:p>
        </p:txBody>
      </p:sp>
      <p:sp>
        <p:nvSpPr>
          <p:cNvPr id="12" name="Google Shape;434;p22">
            <a:extLst>
              <a:ext uri="{FF2B5EF4-FFF2-40B4-BE49-F238E27FC236}">
                <a16:creationId xmlns:a16="http://schemas.microsoft.com/office/drawing/2014/main" id="{2FD65C3E-CC24-4416-AD76-345B8C54A51A}"/>
              </a:ext>
            </a:extLst>
          </p:cNvPr>
          <p:cNvSpPr txBox="1"/>
          <p:nvPr/>
        </p:nvSpPr>
        <p:spPr>
          <a:xfrm flipH="1">
            <a:off x="7735744" y="2423846"/>
            <a:ext cx="2182200" cy="2793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700" b="1" kern="0" dirty="0">
                <a:solidFill>
                  <a:srgbClr val="5C7943"/>
                </a:solidFill>
                <a:latin typeface="Arial Narrow" panose="020B0606020202030204" pitchFamily="34" charset="0"/>
                <a:ea typeface="Fira Sans Extra Condensed Medium"/>
                <a:cs typeface="Fira Sans Extra Condensed Medium"/>
                <a:sym typeface="Fira Sans Extra Condensed Medium"/>
              </a:rPr>
              <a:t>Movimientos sociales y comunitarios</a:t>
            </a:r>
            <a:endParaRPr sz="1700" b="1" kern="0" dirty="0">
              <a:solidFill>
                <a:srgbClr val="5C7943"/>
              </a:solidFill>
              <a:latin typeface="Arial Narrow" panose="020B0606020202030204" pitchFamily="34" charset="0"/>
              <a:ea typeface="Fira Sans Extra Condensed Medium"/>
              <a:cs typeface="Fira Sans Extra Condensed Medium"/>
              <a:sym typeface="Fira Sans Extra Condensed Medium"/>
            </a:endParaRPr>
          </a:p>
        </p:txBody>
      </p:sp>
      <p:sp>
        <p:nvSpPr>
          <p:cNvPr id="15" name="Google Shape;437;p22">
            <a:extLst>
              <a:ext uri="{FF2B5EF4-FFF2-40B4-BE49-F238E27FC236}">
                <a16:creationId xmlns:a16="http://schemas.microsoft.com/office/drawing/2014/main" id="{A59AA57B-8244-45B8-A91E-9B898BE81DFE}"/>
              </a:ext>
            </a:extLst>
          </p:cNvPr>
          <p:cNvSpPr txBox="1"/>
          <p:nvPr/>
        </p:nvSpPr>
        <p:spPr>
          <a:xfrm flipH="1">
            <a:off x="7998844" y="3327398"/>
            <a:ext cx="1919100" cy="455169"/>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700" b="1" kern="0" dirty="0">
                <a:solidFill>
                  <a:srgbClr val="BAAB23"/>
                </a:solidFill>
                <a:latin typeface="Arial Narrow" panose="020B0606020202030204" pitchFamily="34" charset="0"/>
                <a:ea typeface="Fira Sans Extra Condensed Medium"/>
                <a:cs typeface="Fira Sans Extra Condensed Medium"/>
                <a:sym typeface="Fira Sans Extra Condensed Medium"/>
              </a:rPr>
              <a:t>México 68</a:t>
            </a:r>
          </a:p>
          <a:p>
            <a:pPr algn="ctr">
              <a:buClr>
                <a:srgbClr val="000000"/>
              </a:buClr>
              <a:buFont typeface="Arial"/>
              <a:buNone/>
            </a:pPr>
            <a:r>
              <a:rPr lang="en" sz="1700" b="1" kern="0" dirty="0">
                <a:solidFill>
                  <a:srgbClr val="BAAB23"/>
                </a:solidFill>
                <a:latin typeface="Arial Narrow" panose="020B0606020202030204" pitchFamily="34" charset="0"/>
                <a:ea typeface="Fira Sans Extra Condensed Medium"/>
                <a:cs typeface="Fira Sans Extra Condensed Medium"/>
                <a:sym typeface="Fira Sans Extra Condensed Medium"/>
              </a:rPr>
              <a:t>Diálogo público</a:t>
            </a:r>
            <a:endParaRPr sz="1700" b="1" kern="0" dirty="0">
              <a:solidFill>
                <a:srgbClr val="BAAB23"/>
              </a:solidFill>
              <a:latin typeface="Arial Narrow" panose="020B0606020202030204" pitchFamily="34" charset="0"/>
              <a:ea typeface="Fira Sans Extra Condensed Medium"/>
              <a:cs typeface="Fira Sans Extra Condensed Medium"/>
              <a:sym typeface="Fira Sans Extra Condensed Medium"/>
            </a:endParaRPr>
          </a:p>
        </p:txBody>
      </p:sp>
      <p:sp>
        <p:nvSpPr>
          <p:cNvPr id="17" name="Google Shape;439;p22">
            <a:extLst>
              <a:ext uri="{FF2B5EF4-FFF2-40B4-BE49-F238E27FC236}">
                <a16:creationId xmlns:a16="http://schemas.microsoft.com/office/drawing/2014/main" id="{B78C6AFE-A681-4007-80F2-42D387DB6AC4}"/>
              </a:ext>
            </a:extLst>
          </p:cNvPr>
          <p:cNvSpPr txBox="1"/>
          <p:nvPr/>
        </p:nvSpPr>
        <p:spPr>
          <a:xfrm flipH="1">
            <a:off x="7998844" y="5134507"/>
            <a:ext cx="1919100" cy="2793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700" b="1" kern="0" dirty="0">
                <a:solidFill>
                  <a:srgbClr val="F35001"/>
                </a:solidFill>
                <a:latin typeface="Arial Narrow" panose="020B0606020202030204" pitchFamily="34" charset="0"/>
                <a:ea typeface="Fira Sans Extra Condensed Medium"/>
                <a:cs typeface="Fira Sans Extra Condensed Medium"/>
                <a:sym typeface="Fira Sans Extra Condensed Medium"/>
              </a:rPr>
              <a:t>ONG’s</a:t>
            </a:r>
            <a:endParaRPr sz="1700" b="1" kern="0" dirty="0">
              <a:solidFill>
                <a:srgbClr val="F35001"/>
              </a:solidFill>
              <a:latin typeface="Arial Narrow" panose="020B0606020202030204" pitchFamily="34" charset="0"/>
              <a:ea typeface="Fira Sans Extra Condensed Medium"/>
              <a:cs typeface="Fira Sans Extra Condensed Medium"/>
              <a:sym typeface="Fira Sans Extra Condensed Medium"/>
            </a:endParaRPr>
          </a:p>
        </p:txBody>
      </p:sp>
      <p:grpSp>
        <p:nvGrpSpPr>
          <p:cNvPr id="19" name="Google Shape;441;p22">
            <a:extLst>
              <a:ext uri="{FF2B5EF4-FFF2-40B4-BE49-F238E27FC236}">
                <a16:creationId xmlns:a16="http://schemas.microsoft.com/office/drawing/2014/main" id="{FB25AF78-35B3-4FF8-A8E1-9300E057ACD0}"/>
              </a:ext>
            </a:extLst>
          </p:cNvPr>
          <p:cNvGrpSpPr/>
          <p:nvPr/>
        </p:nvGrpSpPr>
        <p:grpSpPr>
          <a:xfrm>
            <a:off x="2256640" y="2507832"/>
            <a:ext cx="4633415" cy="3384521"/>
            <a:chOff x="710264" y="1036900"/>
            <a:chExt cx="5036868" cy="3679227"/>
          </a:xfrm>
        </p:grpSpPr>
        <p:sp>
          <p:nvSpPr>
            <p:cNvPr id="20" name="Google Shape;442;p22">
              <a:extLst>
                <a:ext uri="{FF2B5EF4-FFF2-40B4-BE49-F238E27FC236}">
                  <a16:creationId xmlns:a16="http://schemas.microsoft.com/office/drawing/2014/main" id="{B239A0FF-4383-47C7-B974-F46D2C0817D6}"/>
                </a:ext>
              </a:extLst>
            </p:cNvPr>
            <p:cNvSpPr/>
            <p:nvPr/>
          </p:nvSpPr>
          <p:spPr>
            <a:xfrm>
              <a:off x="4122571" y="2422633"/>
              <a:ext cx="1145148" cy="1289574"/>
            </a:xfrm>
            <a:custGeom>
              <a:avLst/>
              <a:gdLst/>
              <a:ahLst/>
              <a:cxnLst/>
              <a:rect l="l" t="t" r="r" b="b"/>
              <a:pathLst>
                <a:path w="64835" h="73012" extrusionOk="0">
                  <a:moveTo>
                    <a:pt x="64834" y="33618"/>
                  </a:moveTo>
                  <a:lnTo>
                    <a:pt x="39788" y="73011"/>
                  </a:lnTo>
                  <a:lnTo>
                    <a:pt x="0" y="40518"/>
                  </a:lnTo>
                  <a:lnTo>
                    <a:pt x="21399" y="1"/>
                  </a:lnTo>
                  <a:close/>
                </a:path>
              </a:pathLst>
            </a:custGeom>
            <a:solidFill>
              <a:srgbClr val="C84A0D"/>
            </a:solidFill>
            <a:ln w="9525" cap="flat" cmpd="sng">
              <a:solidFill>
                <a:srgbClr val="C84A0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443;p22">
              <a:extLst>
                <a:ext uri="{FF2B5EF4-FFF2-40B4-BE49-F238E27FC236}">
                  <a16:creationId xmlns:a16="http://schemas.microsoft.com/office/drawing/2014/main" id="{14F97A23-0760-48C0-829F-60EC0F9B4297}"/>
                </a:ext>
              </a:extLst>
            </p:cNvPr>
            <p:cNvSpPr/>
            <p:nvPr/>
          </p:nvSpPr>
          <p:spPr>
            <a:xfrm>
              <a:off x="4825326" y="2707176"/>
              <a:ext cx="921806" cy="1005032"/>
            </a:xfrm>
            <a:custGeom>
              <a:avLst/>
              <a:gdLst/>
              <a:ahLst/>
              <a:cxnLst/>
              <a:rect l="l" t="t" r="r" b="b"/>
              <a:pathLst>
                <a:path w="52190" h="56902" extrusionOk="0">
                  <a:moveTo>
                    <a:pt x="52189" y="1"/>
                  </a:moveTo>
                  <a:lnTo>
                    <a:pt x="25046" y="17508"/>
                  </a:lnTo>
                  <a:lnTo>
                    <a:pt x="0" y="56901"/>
                  </a:lnTo>
                  <a:lnTo>
                    <a:pt x="27508" y="37296"/>
                  </a:lnTo>
                  <a:close/>
                </a:path>
              </a:pathLst>
            </a:custGeom>
            <a:solidFill>
              <a:srgbClr val="B23C04"/>
            </a:solidFill>
            <a:ln w="9525" cap="flat" cmpd="sng">
              <a:solidFill>
                <a:srgbClr val="B23C0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44;p22">
              <a:extLst>
                <a:ext uri="{FF2B5EF4-FFF2-40B4-BE49-F238E27FC236}">
                  <a16:creationId xmlns:a16="http://schemas.microsoft.com/office/drawing/2014/main" id="{CF08842C-26BB-4F09-B71D-F0C340561B7A}"/>
                </a:ext>
              </a:extLst>
            </p:cNvPr>
            <p:cNvSpPr/>
            <p:nvPr/>
          </p:nvSpPr>
          <p:spPr>
            <a:xfrm>
              <a:off x="4500513" y="2159568"/>
              <a:ext cx="1246619" cy="856861"/>
            </a:xfrm>
            <a:custGeom>
              <a:avLst/>
              <a:gdLst/>
              <a:ahLst/>
              <a:cxnLst/>
              <a:rect l="l" t="t" r="r" b="b"/>
              <a:pathLst>
                <a:path w="70580" h="48513" extrusionOk="0">
                  <a:moveTo>
                    <a:pt x="29241" y="1"/>
                  </a:moveTo>
                  <a:lnTo>
                    <a:pt x="1" y="14895"/>
                  </a:lnTo>
                  <a:lnTo>
                    <a:pt x="43436" y="48512"/>
                  </a:lnTo>
                  <a:lnTo>
                    <a:pt x="70579" y="31005"/>
                  </a:lnTo>
                  <a:lnTo>
                    <a:pt x="29241" y="1"/>
                  </a:lnTo>
                  <a:close/>
                </a:path>
              </a:pathLst>
            </a:custGeom>
            <a:solidFill>
              <a:srgbClr val="F35001"/>
            </a:solidFill>
            <a:ln w="9525" cap="flat" cmpd="sng">
              <a:solidFill>
                <a:srgbClr val="F3500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45;p22">
              <a:extLst>
                <a:ext uri="{FF2B5EF4-FFF2-40B4-BE49-F238E27FC236}">
                  <a16:creationId xmlns:a16="http://schemas.microsoft.com/office/drawing/2014/main" id="{6B33FDDF-F8AD-476C-ACB2-E2FE18BE9A82}"/>
                </a:ext>
              </a:extLst>
            </p:cNvPr>
            <p:cNvSpPr/>
            <p:nvPr/>
          </p:nvSpPr>
          <p:spPr>
            <a:xfrm>
              <a:off x="1672323" y="2201446"/>
              <a:ext cx="1004484" cy="1543508"/>
            </a:xfrm>
            <a:custGeom>
              <a:avLst/>
              <a:gdLst/>
              <a:ahLst/>
              <a:cxnLst/>
              <a:rect l="l" t="t" r="r" b="b"/>
              <a:pathLst>
                <a:path w="56871" h="87389" extrusionOk="0">
                  <a:moveTo>
                    <a:pt x="45350" y="1"/>
                  </a:moveTo>
                  <a:lnTo>
                    <a:pt x="0" y="49181"/>
                  </a:lnTo>
                  <a:lnTo>
                    <a:pt x="20487" y="87388"/>
                  </a:lnTo>
                  <a:lnTo>
                    <a:pt x="56870" y="47327"/>
                  </a:lnTo>
                  <a:lnTo>
                    <a:pt x="45350" y="1"/>
                  </a:lnTo>
                  <a:close/>
                </a:path>
              </a:pathLst>
            </a:custGeom>
            <a:solidFill>
              <a:srgbClr val="425432"/>
            </a:solidFill>
            <a:ln w="9525" cap="flat" cmpd="sng">
              <a:solidFill>
                <a:srgbClr val="42543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46;p22">
              <a:extLst>
                <a:ext uri="{FF2B5EF4-FFF2-40B4-BE49-F238E27FC236}">
                  <a16:creationId xmlns:a16="http://schemas.microsoft.com/office/drawing/2014/main" id="{96724742-96B4-4BD9-9679-60D1028398A6}"/>
                </a:ext>
              </a:extLst>
            </p:cNvPr>
            <p:cNvSpPr/>
            <p:nvPr/>
          </p:nvSpPr>
          <p:spPr>
            <a:xfrm>
              <a:off x="710264" y="1814920"/>
              <a:ext cx="1763071" cy="1255186"/>
            </a:xfrm>
            <a:custGeom>
              <a:avLst/>
              <a:gdLst/>
              <a:ahLst/>
              <a:cxnLst/>
              <a:rect l="l" t="t" r="r" b="b"/>
              <a:pathLst>
                <a:path w="99820" h="71065" extrusionOk="0">
                  <a:moveTo>
                    <a:pt x="47357" y="0"/>
                  </a:moveTo>
                  <a:lnTo>
                    <a:pt x="99819" y="21885"/>
                  </a:lnTo>
                  <a:lnTo>
                    <a:pt x="54469" y="71065"/>
                  </a:lnTo>
                  <a:lnTo>
                    <a:pt x="0" y="43071"/>
                  </a:lnTo>
                  <a:close/>
                </a:path>
              </a:pathLst>
            </a:custGeom>
            <a:solidFill>
              <a:srgbClr val="ABCB42"/>
            </a:solidFill>
            <a:ln w="9525" cap="flat" cmpd="sng">
              <a:solidFill>
                <a:srgbClr val="ABCB4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47;p22">
              <a:extLst>
                <a:ext uri="{FF2B5EF4-FFF2-40B4-BE49-F238E27FC236}">
                  <a16:creationId xmlns:a16="http://schemas.microsoft.com/office/drawing/2014/main" id="{B4AFB779-ECAA-4A10-BB5C-EE65AF30A59A}"/>
                </a:ext>
              </a:extLst>
            </p:cNvPr>
            <p:cNvSpPr/>
            <p:nvPr/>
          </p:nvSpPr>
          <p:spPr>
            <a:xfrm>
              <a:off x="710264" y="2575644"/>
              <a:ext cx="1323910" cy="1169310"/>
            </a:xfrm>
            <a:custGeom>
              <a:avLst/>
              <a:gdLst/>
              <a:ahLst/>
              <a:cxnLst/>
              <a:rect l="l" t="t" r="r" b="b"/>
              <a:pathLst>
                <a:path w="74956" h="66203" extrusionOk="0">
                  <a:moveTo>
                    <a:pt x="74956" y="66202"/>
                  </a:moveTo>
                  <a:lnTo>
                    <a:pt x="54469" y="27995"/>
                  </a:lnTo>
                  <a:lnTo>
                    <a:pt x="0" y="1"/>
                  </a:lnTo>
                  <a:lnTo>
                    <a:pt x="28906" y="41065"/>
                  </a:lnTo>
                  <a:close/>
                </a:path>
              </a:pathLst>
            </a:custGeom>
            <a:solidFill>
              <a:srgbClr val="5C7943"/>
            </a:solidFill>
            <a:ln w="9525" cap="flat" cmpd="sng">
              <a:solidFill>
                <a:srgbClr val="5C794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48;p22">
              <a:extLst>
                <a:ext uri="{FF2B5EF4-FFF2-40B4-BE49-F238E27FC236}">
                  <a16:creationId xmlns:a16="http://schemas.microsoft.com/office/drawing/2014/main" id="{61B80BD9-B19D-4055-A816-EE19349A83ED}"/>
                </a:ext>
              </a:extLst>
            </p:cNvPr>
            <p:cNvSpPr/>
            <p:nvPr/>
          </p:nvSpPr>
          <p:spPr>
            <a:xfrm>
              <a:off x="3402630" y="2694300"/>
              <a:ext cx="1304588" cy="1784001"/>
            </a:xfrm>
            <a:custGeom>
              <a:avLst/>
              <a:gdLst/>
              <a:ahLst/>
              <a:cxnLst/>
              <a:rect l="l" t="t" r="r" b="b"/>
              <a:pathLst>
                <a:path w="73862" h="101005" extrusionOk="0">
                  <a:moveTo>
                    <a:pt x="7934" y="0"/>
                  </a:moveTo>
                  <a:lnTo>
                    <a:pt x="0" y="80244"/>
                  </a:lnTo>
                  <a:lnTo>
                    <a:pt x="71886" y="101005"/>
                  </a:lnTo>
                  <a:lnTo>
                    <a:pt x="73862" y="27508"/>
                  </a:lnTo>
                  <a:close/>
                </a:path>
              </a:pathLst>
            </a:custGeom>
            <a:solidFill>
              <a:srgbClr val="FEAE17"/>
            </a:solidFill>
            <a:ln w="9525" cap="flat" cmpd="sng">
              <a:solidFill>
                <a:srgbClr val="FEAE1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49;p22">
              <a:extLst>
                <a:ext uri="{FF2B5EF4-FFF2-40B4-BE49-F238E27FC236}">
                  <a16:creationId xmlns:a16="http://schemas.microsoft.com/office/drawing/2014/main" id="{DAA94FD2-2CA2-46AD-A311-C10869C15237}"/>
                </a:ext>
              </a:extLst>
            </p:cNvPr>
            <p:cNvSpPr/>
            <p:nvPr/>
          </p:nvSpPr>
          <p:spPr>
            <a:xfrm>
              <a:off x="2720274" y="4111610"/>
              <a:ext cx="1952060" cy="604517"/>
            </a:xfrm>
            <a:custGeom>
              <a:avLst/>
              <a:gdLst/>
              <a:ahLst/>
              <a:cxnLst/>
              <a:rect l="l" t="t" r="r" b="b"/>
              <a:pathLst>
                <a:path w="110520" h="34226" extrusionOk="0">
                  <a:moveTo>
                    <a:pt x="38633" y="0"/>
                  </a:moveTo>
                  <a:lnTo>
                    <a:pt x="1" y="17934"/>
                  </a:lnTo>
                  <a:lnTo>
                    <a:pt x="63953" y="34226"/>
                  </a:lnTo>
                  <a:lnTo>
                    <a:pt x="110519" y="20761"/>
                  </a:lnTo>
                  <a:lnTo>
                    <a:pt x="38633" y="0"/>
                  </a:lnTo>
                  <a:close/>
                </a:path>
              </a:pathLst>
            </a:custGeom>
            <a:solidFill>
              <a:srgbClr val="D09018"/>
            </a:solidFill>
            <a:ln w="9525" cap="flat" cmpd="sng">
              <a:solidFill>
                <a:srgbClr val="D09018"/>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50;p22">
              <a:extLst>
                <a:ext uri="{FF2B5EF4-FFF2-40B4-BE49-F238E27FC236}">
                  <a16:creationId xmlns:a16="http://schemas.microsoft.com/office/drawing/2014/main" id="{7B833BAB-8334-4D11-AA42-1E86D297F3A7}"/>
                </a:ext>
              </a:extLst>
            </p:cNvPr>
            <p:cNvSpPr/>
            <p:nvPr/>
          </p:nvSpPr>
          <p:spPr>
            <a:xfrm>
              <a:off x="2720274" y="2694300"/>
              <a:ext cx="822490" cy="1734069"/>
            </a:xfrm>
            <a:custGeom>
              <a:avLst/>
              <a:gdLst/>
              <a:ahLst/>
              <a:cxnLst/>
              <a:rect l="l" t="t" r="r" b="b"/>
              <a:pathLst>
                <a:path w="46567" h="98178" extrusionOk="0">
                  <a:moveTo>
                    <a:pt x="46567" y="0"/>
                  </a:moveTo>
                  <a:lnTo>
                    <a:pt x="11794" y="31976"/>
                  </a:lnTo>
                  <a:lnTo>
                    <a:pt x="1" y="98178"/>
                  </a:lnTo>
                  <a:lnTo>
                    <a:pt x="38633" y="80244"/>
                  </a:lnTo>
                  <a:lnTo>
                    <a:pt x="46567" y="0"/>
                  </a:lnTo>
                  <a:close/>
                </a:path>
              </a:pathLst>
            </a:custGeom>
            <a:solidFill>
              <a:srgbClr val="DC9C22"/>
            </a:solidFill>
            <a:ln w="9525" cap="flat" cmpd="sng">
              <a:solidFill>
                <a:srgbClr val="DC9C2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51;p22">
              <a:extLst>
                <a:ext uri="{FF2B5EF4-FFF2-40B4-BE49-F238E27FC236}">
                  <a16:creationId xmlns:a16="http://schemas.microsoft.com/office/drawing/2014/main" id="{E161944F-1F0F-4F67-B256-B743F7563D7E}"/>
                </a:ext>
              </a:extLst>
            </p:cNvPr>
            <p:cNvSpPr/>
            <p:nvPr/>
          </p:nvSpPr>
          <p:spPr>
            <a:xfrm>
              <a:off x="2232259" y="2721130"/>
              <a:ext cx="1116694" cy="864915"/>
            </a:xfrm>
            <a:custGeom>
              <a:avLst/>
              <a:gdLst/>
              <a:ahLst/>
              <a:cxnLst/>
              <a:rect l="l" t="t" r="r" b="b"/>
              <a:pathLst>
                <a:path w="63224" h="48969" extrusionOk="0">
                  <a:moveTo>
                    <a:pt x="1" y="1794"/>
                  </a:moveTo>
                  <a:lnTo>
                    <a:pt x="51734" y="1"/>
                  </a:lnTo>
                  <a:lnTo>
                    <a:pt x="63224" y="44348"/>
                  </a:lnTo>
                  <a:lnTo>
                    <a:pt x="7873" y="48968"/>
                  </a:lnTo>
                  <a:close/>
                </a:path>
              </a:pathLst>
            </a:custGeom>
            <a:solidFill>
              <a:srgbClr val="E9D522"/>
            </a:solidFill>
            <a:ln w="9525" cap="flat" cmpd="sng">
              <a:solidFill>
                <a:srgbClr val="E9D52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52;p22">
              <a:extLst>
                <a:ext uri="{FF2B5EF4-FFF2-40B4-BE49-F238E27FC236}">
                  <a16:creationId xmlns:a16="http://schemas.microsoft.com/office/drawing/2014/main" id="{762F98F4-971C-4CD7-9885-A10448DB90F0}"/>
                </a:ext>
              </a:extLst>
            </p:cNvPr>
            <p:cNvSpPr/>
            <p:nvPr/>
          </p:nvSpPr>
          <p:spPr>
            <a:xfrm>
              <a:off x="2281661" y="3504426"/>
              <a:ext cx="1067292" cy="504653"/>
            </a:xfrm>
            <a:custGeom>
              <a:avLst/>
              <a:gdLst/>
              <a:ahLst/>
              <a:cxnLst/>
              <a:rect l="l" t="t" r="r" b="b"/>
              <a:pathLst>
                <a:path w="60427" h="28572" extrusionOk="0">
                  <a:moveTo>
                    <a:pt x="0" y="28572"/>
                  </a:moveTo>
                  <a:lnTo>
                    <a:pt x="5076" y="4620"/>
                  </a:lnTo>
                  <a:lnTo>
                    <a:pt x="60427" y="0"/>
                  </a:lnTo>
                  <a:lnTo>
                    <a:pt x="48117" y="24620"/>
                  </a:lnTo>
                  <a:close/>
                </a:path>
              </a:pathLst>
            </a:custGeom>
            <a:solidFill>
              <a:srgbClr val="BAAB23"/>
            </a:solidFill>
            <a:ln w="9525" cap="flat" cmpd="sng">
              <a:solidFill>
                <a:srgbClr val="BAAB2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53;p22">
              <a:extLst>
                <a:ext uri="{FF2B5EF4-FFF2-40B4-BE49-F238E27FC236}">
                  <a16:creationId xmlns:a16="http://schemas.microsoft.com/office/drawing/2014/main" id="{3CD5E932-B11A-430F-8EB5-36A60E4712B1}"/>
                </a:ext>
              </a:extLst>
            </p:cNvPr>
            <p:cNvSpPr/>
            <p:nvPr/>
          </p:nvSpPr>
          <p:spPr>
            <a:xfrm>
              <a:off x="2157105" y="2752816"/>
              <a:ext cx="214228" cy="1256263"/>
            </a:xfrm>
            <a:custGeom>
              <a:avLst/>
              <a:gdLst/>
              <a:ahLst/>
              <a:cxnLst/>
              <a:rect l="l" t="t" r="r" b="b"/>
              <a:pathLst>
                <a:path w="12129" h="71126" extrusionOk="0">
                  <a:moveTo>
                    <a:pt x="4256" y="0"/>
                  </a:moveTo>
                  <a:lnTo>
                    <a:pt x="0" y="27751"/>
                  </a:lnTo>
                  <a:lnTo>
                    <a:pt x="7052" y="71126"/>
                  </a:lnTo>
                  <a:lnTo>
                    <a:pt x="12128" y="47174"/>
                  </a:lnTo>
                  <a:close/>
                </a:path>
              </a:pathLst>
            </a:custGeom>
            <a:solidFill>
              <a:srgbClr val="CEBF34"/>
            </a:solidFill>
            <a:ln w="9525" cap="flat" cmpd="sng">
              <a:solidFill>
                <a:srgbClr val="CEBF34"/>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32" name="Google Shape;454;p22">
              <a:extLst>
                <a:ext uri="{FF2B5EF4-FFF2-40B4-BE49-F238E27FC236}">
                  <a16:creationId xmlns:a16="http://schemas.microsoft.com/office/drawing/2014/main" id="{D1C9C01E-2147-445D-893D-52E933087EE7}"/>
                </a:ext>
              </a:extLst>
            </p:cNvPr>
            <p:cNvCxnSpPr/>
            <p:nvPr/>
          </p:nvCxnSpPr>
          <p:spPr>
            <a:xfrm rot="10800000">
              <a:off x="1544200" y="1394333"/>
              <a:ext cx="0" cy="431100"/>
            </a:xfrm>
            <a:prstGeom prst="straightConnector1">
              <a:avLst/>
            </a:prstGeom>
            <a:noFill/>
            <a:ln w="19050" cap="flat" cmpd="sng">
              <a:solidFill>
                <a:srgbClr val="ABCB42"/>
              </a:solidFill>
              <a:prstDash val="solid"/>
              <a:round/>
              <a:headEnd type="none" w="med" len="med"/>
              <a:tailEnd type="none" w="med" len="med"/>
            </a:ln>
          </p:spPr>
        </p:cxnSp>
        <p:sp>
          <p:nvSpPr>
            <p:cNvPr id="33" name="Google Shape;455;p22">
              <a:extLst>
                <a:ext uri="{FF2B5EF4-FFF2-40B4-BE49-F238E27FC236}">
                  <a16:creationId xmlns:a16="http://schemas.microsoft.com/office/drawing/2014/main" id="{D6E1DC8B-ACF8-4ED3-AFD7-B2758A4D338A}"/>
                </a:ext>
              </a:extLst>
            </p:cNvPr>
            <p:cNvSpPr/>
            <p:nvPr/>
          </p:nvSpPr>
          <p:spPr>
            <a:xfrm>
              <a:off x="1291900" y="1036900"/>
              <a:ext cx="504600" cy="504600"/>
            </a:xfrm>
            <a:prstGeom prst="rect">
              <a:avLst/>
            </a:prstGeom>
            <a:solidFill>
              <a:srgbClr val="ABCB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2" name="Google Shape;463;p22">
              <a:extLst>
                <a:ext uri="{FF2B5EF4-FFF2-40B4-BE49-F238E27FC236}">
                  <a16:creationId xmlns:a16="http://schemas.microsoft.com/office/drawing/2014/main" id="{3FF428DF-0BDD-4181-B808-4056F0F01671}"/>
                </a:ext>
              </a:extLst>
            </p:cNvPr>
            <p:cNvSpPr/>
            <p:nvPr/>
          </p:nvSpPr>
          <p:spPr>
            <a:xfrm>
              <a:off x="1536257" y="1317020"/>
              <a:ext cx="15795" cy="11974"/>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cxnSp>
          <p:nvCxnSpPr>
            <p:cNvPr id="35" name="Google Shape;464;p22">
              <a:extLst>
                <a:ext uri="{FF2B5EF4-FFF2-40B4-BE49-F238E27FC236}">
                  <a16:creationId xmlns:a16="http://schemas.microsoft.com/office/drawing/2014/main" id="{599C3ADE-A373-4C56-B681-44133477C24A}"/>
                </a:ext>
              </a:extLst>
            </p:cNvPr>
            <p:cNvCxnSpPr>
              <a:endCxn id="36" idx="2"/>
            </p:cNvCxnSpPr>
            <p:nvPr/>
          </p:nvCxnSpPr>
          <p:spPr>
            <a:xfrm rot="10800000">
              <a:off x="2669153" y="1541500"/>
              <a:ext cx="8100" cy="1338600"/>
            </a:xfrm>
            <a:prstGeom prst="straightConnector1">
              <a:avLst/>
            </a:prstGeom>
            <a:noFill/>
            <a:ln w="19050" cap="flat" cmpd="sng">
              <a:solidFill>
                <a:srgbClr val="E9D522"/>
              </a:solidFill>
              <a:prstDash val="solid"/>
              <a:round/>
              <a:headEnd type="none" w="med" len="med"/>
              <a:tailEnd type="none" w="med" len="med"/>
            </a:ln>
          </p:spPr>
        </p:cxnSp>
        <p:sp>
          <p:nvSpPr>
            <p:cNvPr id="36" name="Google Shape;465;p22">
              <a:extLst>
                <a:ext uri="{FF2B5EF4-FFF2-40B4-BE49-F238E27FC236}">
                  <a16:creationId xmlns:a16="http://schemas.microsoft.com/office/drawing/2014/main" id="{95C16D36-0E31-40FE-9DEC-787BA47437CD}"/>
                </a:ext>
              </a:extLst>
            </p:cNvPr>
            <p:cNvSpPr/>
            <p:nvPr/>
          </p:nvSpPr>
          <p:spPr>
            <a:xfrm>
              <a:off x="2416853" y="1036900"/>
              <a:ext cx="504600" cy="504600"/>
            </a:xfrm>
            <a:prstGeom prst="rect">
              <a:avLst/>
            </a:prstGeom>
            <a:solidFill>
              <a:srgbClr val="E9D5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38" name="Google Shape;469;p22">
              <a:extLst>
                <a:ext uri="{FF2B5EF4-FFF2-40B4-BE49-F238E27FC236}">
                  <a16:creationId xmlns:a16="http://schemas.microsoft.com/office/drawing/2014/main" id="{141C460D-8ED0-405E-9A17-C3DBA08BAA75}"/>
                </a:ext>
              </a:extLst>
            </p:cNvPr>
            <p:cNvCxnSpPr/>
            <p:nvPr/>
          </p:nvCxnSpPr>
          <p:spPr>
            <a:xfrm rot="10800000">
              <a:off x="3792092" y="1512425"/>
              <a:ext cx="8100" cy="1387800"/>
            </a:xfrm>
            <a:prstGeom prst="straightConnector1">
              <a:avLst/>
            </a:prstGeom>
            <a:noFill/>
            <a:ln w="19050" cap="flat" cmpd="sng">
              <a:solidFill>
                <a:srgbClr val="FEAE17"/>
              </a:solidFill>
              <a:prstDash val="solid"/>
              <a:round/>
              <a:headEnd type="none" w="med" len="med"/>
              <a:tailEnd type="none" w="med" len="med"/>
            </a:ln>
          </p:spPr>
        </p:cxnSp>
        <p:sp>
          <p:nvSpPr>
            <p:cNvPr id="39" name="Google Shape;470;p22">
              <a:extLst>
                <a:ext uri="{FF2B5EF4-FFF2-40B4-BE49-F238E27FC236}">
                  <a16:creationId xmlns:a16="http://schemas.microsoft.com/office/drawing/2014/main" id="{B9A26408-E2BD-42C3-BC8D-2840781381AC}"/>
                </a:ext>
              </a:extLst>
            </p:cNvPr>
            <p:cNvSpPr/>
            <p:nvPr/>
          </p:nvSpPr>
          <p:spPr>
            <a:xfrm>
              <a:off x="3542800" y="1036900"/>
              <a:ext cx="504600" cy="523200"/>
            </a:xfrm>
            <a:prstGeom prst="rect">
              <a:avLst/>
            </a:prstGeom>
            <a:solidFill>
              <a:srgbClr val="FEAE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471;p22">
              <a:extLst>
                <a:ext uri="{FF2B5EF4-FFF2-40B4-BE49-F238E27FC236}">
                  <a16:creationId xmlns:a16="http://schemas.microsoft.com/office/drawing/2014/main" id="{B5DD7279-0CA0-471B-A380-A618BAFF21D3}"/>
                </a:ext>
              </a:extLst>
            </p:cNvPr>
            <p:cNvSpPr/>
            <p:nvPr/>
          </p:nvSpPr>
          <p:spPr>
            <a:xfrm>
              <a:off x="4665755" y="1036900"/>
              <a:ext cx="504600" cy="504600"/>
            </a:xfrm>
            <a:prstGeom prst="rect">
              <a:avLst/>
            </a:prstGeom>
            <a:solidFill>
              <a:srgbClr val="F3500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41" name="Google Shape;472;p22">
              <a:extLst>
                <a:ext uri="{FF2B5EF4-FFF2-40B4-BE49-F238E27FC236}">
                  <a16:creationId xmlns:a16="http://schemas.microsoft.com/office/drawing/2014/main" id="{8F8D0D62-E82B-4620-8730-C65AE9432671}"/>
                </a:ext>
              </a:extLst>
            </p:cNvPr>
            <p:cNvCxnSpPr>
              <a:stCxn id="40" idx="2"/>
            </p:cNvCxnSpPr>
            <p:nvPr/>
          </p:nvCxnSpPr>
          <p:spPr>
            <a:xfrm>
              <a:off x="4918055" y="1541500"/>
              <a:ext cx="0" cy="715800"/>
            </a:xfrm>
            <a:prstGeom prst="straightConnector1">
              <a:avLst/>
            </a:prstGeom>
            <a:noFill/>
            <a:ln w="19050" cap="flat" cmpd="sng">
              <a:solidFill>
                <a:srgbClr val="F35001"/>
              </a:solidFill>
              <a:prstDash val="solid"/>
              <a:round/>
              <a:headEnd type="none" w="med" len="med"/>
              <a:tailEnd type="none" w="med" len="med"/>
            </a:ln>
          </p:spPr>
        </p:cxnSp>
        <p:grpSp>
          <p:nvGrpSpPr>
            <p:cNvPr id="42" name="Google Shape;473;p22">
              <a:extLst>
                <a:ext uri="{FF2B5EF4-FFF2-40B4-BE49-F238E27FC236}">
                  <a16:creationId xmlns:a16="http://schemas.microsoft.com/office/drawing/2014/main" id="{8B950CD9-9B60-46FC-A0E2-B703C4A16365}"/>
                </a:ext>
              </a:extLst>
            </p:cNvPr>
            <p:cNvGrpSpPr/>
            <p:nvPr/>
          </p:nvGrpSpPr>
          <p:grpSpPr>
            <a:xfrm>
              <a:off x="3630751" y="1185225"/>
              <a:ext cx="328698" cy="148247"/>
              <a:chOff x="5049725" y="2102800"/>
              <a:chExt cx="481750" cy="217275"/>
            </a:xfrm>
          </p:grpSpPr>
          <p:sp>
            <p:nvSpPr>
              <p:cNvPr id="48" name="Google Shape;476;p22">
                <a:extLst>
                  <a:ext uri="{FF2B5EF4-FFF2-40B4-BE49-F238E27FC236}">
                    <a16:creationId xmlns:a16="http://schemas.microsoft.com/office/drawing/2014/main" id="{ADAB4EE5-6794-4487-8757-A3962B890B3A}"/>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49" name="Google Shape;477;p22">
                <a:extLst>
                  <a:ext uri="{FF2B5EF4-FFF2-40B4-BE49-F238E27FC236}">
                    <a16:creationId xmlns:a16="http://schemas.microsoft.com/office/drawing/2014/main" id="{AAC9B4AC-E934-402A-9AFF-E9D322AAC1F1}"/>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0" name="Google Shape;478;p22">
                <a:extLst>
                  <a:ext uri="{FF2B5EF4-FFF2-40B4-BE49-F238E27FC236}">
                    <a16:creationId xmlns:a16="http://schemas.microsoft.com/office/drawing/2014/main" id="{6820F078-9701-46BD-A3FD-C3DCDA249129}"/>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1" name="Google Shape;479;p22">
                <a:extLst>
                  <a:ext uri="{FF2B5EF4-FFF2-40B4-BE49-F238E27FC236}">
                    <a16:creationId xmlns:a16="http://schemas.microsoft.com/office/drawing/2014/main" id="{218AEF0B-409A-4D02-B4DA-4C9147C2BDC5}"/>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2" name="Google Shape;480;p22">
                <a:extLst>
                  <a:ext uri="{FF2B5EF4-FFF2-40B4-BE49-F238E27FC236}">
                    <a16:creationId xmlns:a16="http://schemas.microsoft.com/office/drawing/2014/main" id="{89BE55DC-6B13-43C0-BC02-3256655C062C}"/>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53" name="Google Shape;481;p22">
                <a:extLst>
                  <a:ext uri="{FF2B5EF4-FFF2-40B4-BE49-F238E27FC236}">
                    <a16:creationId xmlns:a16="http://schemas.microsoft.com/office/drawing/2014/main" id="{C619B0C1-F9A8-44FC-9488-1854A68AD138}"/>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grpSp>
        <p:nvGrpSpPr>
          <p:cNvPr id="63" name="Google Shape;9549;p64">
            <a:extLst>
              <a:ext uri="{FF2B5EF4-FFF2-40B4-BE49-F238E27FC236}">
                <a16:creationId xmlns:a16="http://schemas.microsoft.com/office/drawing/2014/main" id="{2C3E68D2-598C-47F0-8649-E919CD6478CA}"/>
              </a:ext>
            </a:extLst>
          </p:cNvPr>
          <p:cNvGrpSpPr/>
          <p:nvPr/>
        </p:nvGrpSpPr>
        <p:grpSpPr>
          <a:xfrm>
            <a:off x="4941287" y="2552602"/>
            <a:ext cx="291286" cy="363965"/>
            <a:chOff x="583100" y="3982600"/>
            <a:chExt cx="296175" cy="296175"/>
          </a:xfrm>
          <a:solidFill>
            <a:schemeClr val="bg1"/>
          </a:solidFill>
        </p:grpSpPr>
        <p:sp>
          <p:nvSpPr>
            <p:cNvPr id="64" name="Google Shape;9550;p64">
              <a:extLst>
                <a:ext uri="{FF2B5EF4-FFF2-40B4-BE49-F238E27FC236}">
                  <a16:creationId xmlns:a16="http://schemas.microsoft.com/office/drawing/2014/main" id="{3E7BE218-E836-440E-B611-66364FBBCEE0}"/>
                </a:ext>
              </a:extLst>
            </p:cNvPr>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9551;p64">
              <a:extLst>
                <a:ext uri="{FF2B5EF4-FFF2-40B4-BE49-F238E27FC236}">
                  <a16:creationId xmlns:a16="http://schemas.microsoft.com/office/drawing/2014/main" id="{E63F6724-73BE-457F-BB59-DBC3DC55AEDF}"/>
                </a:ext>
              </a:extLst>
            </p:cNvPr>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9552;p64">
              <a:extLst>
                <a:ext uri="{FF2B5EF4-FFF2-40B4-BE49-F238E27FC236}">
                  <a16:creationId xmlns:a16="http://schemas.microsoft.com/office/drawing/2014/main" id="{6C7D6324-AD8B-43F5-8C75-BF595D136F80}"/>
                </a:ext>
              </a:extLst>
            </p:cNvPr>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9553;p64">
              <a:extLst>
                <a:ext uri="{FF2B5EF4-FFF2-40B4-BE49-F238E27FC236}">
                  <a16:creationId xmlns:a16="http://schemas.microsoft.com/office/drawing/2014/main" id="{A94E09FB-F18B-49F0-B945-B0DCC777EFEA}"/>
                </a:ext>
              </a:extLst>
            </p:cNvPr>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9554;p64">
              <a:extLst>
                <a:ext uri="{FF2B5EF4-FFF2-40B4-BE49-F238E27FC236}">
                  <a16:creationId xmlns:a16="http://schemas.microsoft.com/office/drawing/2014/main" id="{8DE5753B-CDE8-4E7E-8457-224747A6A503}"/>
                </a:ext>
              </a:extLst>
            </p:cNvPr>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9555;p64">
              <a:extLst>
                <a:ext uri="{FF2B5EF4-FFF2-40B4-BE49-F238E27FC236}">
                  <a16:creationId xmlns:a16="http://schemas.microsoft.com/office/drawing/2014/main" id="{95853BD1-4697-49EF-8CEA-29D181D671E6}"/>
                </a:ext>
              </a:extLst>
            </p:cNvPr>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9556;p64">
              <a:extLst>
                <a:ext uri="{FF2B5EF4-FFF2-40B4-BE49-F238E27FC236}">
                  <a16:creationId xmlns:a16="http://schemas.microsoft.com/office/drawing/2014/main" id="{1120D18E-E96D-453F-8734-80FA57D6816B}"/>
                </a:ext>
              </a:extLst>
            </p:cNvPr>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1" name="Google Shape;9579;p64">
            <a:extLst>
              <a:ext uri="{FF2B5EF4-FFF2-40B4-BE49-F238E27FC236}">
                <a16:creationId xmlns:a16="http://schemas.microsoft.com/office/drawing/2014/main" id="{9BB3E335-D686-4689-8A36-1189E08068CB}"/>
              </a:ext>
            </a:extLst>
          </p:cNvPr>
          <p:cNvGrpSpPr/>
          <p:nvPr/>
        </p:nvGrpSpPr>
        <p:grpSpPr>
          <a:xfrm>
            <a:off x="5969558" y="2545403"/>
            <a:ext cx="314721" cy="407883"/>
            <a:chOff x="4263650" y="3963700"/>
            <a:chExt cx="298550" cy="295375"/>
          </a:xfrm>
          <a:solidFill>
            <a:schemeClr val="bg1"/>
          </a:solidFill>
        </p:grpSpPr>
        <p:sp>
          <p:nvSpPr>
            <p:cNvPr id="72" name="Google Shape;9580;p64">
              <a:extLst>
                <a:ext uri="{FF2B5EF4-FFF2-40B4-BE49-F238E27FC236}">
                  <a16:creationId xmlns:a16="http://schemas.microsoft.com/office/drawing/2014/main" id="{40E654EC-7904-4FA5-8289-F66D5EBF88D9}"/>
                </a:ext>
              </a:extLst>
            </p:cNvPr>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9581;p64">
              <a:extLst>
                <a:ext uri="{FF2B5EF4-FFF2-40B4-BE49-F238E27FC236}">
                  <a16:creationId xmlns:a16="http://schemas.microsoft.com/office/drawing/2014/main" id="{5E9E81E2-56BD-4002-B96F-08DEC1E03253}"/>
                </a:ext>
              </a:extLst>
            </p:cNvPr>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9582;p64">
              <a:extLst>
                <a:ext uri="{FF2B5EF4-FFF2-40B4-BE49-F238E27FC236}">
                  <a16:creationId xmlns:a16="http://schemas.microsoft.com/office/drawing/2014/main" id="{F81A2BC0-7192-49E1-8962-8A80A4719C4F}"/>
                </a:ext>
              </a:extLst>
            </p:cNvPr>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9583;p64">
              <a:extLst>
                <a:ext uri="{FF2B5EF4-FFF2-40B4-BE49-F238E27FC236}">
                  <a16:creationId xmlns:a16="http://schemas.microsoft.com/office/drawing/2014/main" id="{DDCCD2FC-A31F-4564-BE5B-96338F6545C9}"/>
                </a:ext>
              </a:extLst>
            </p:cNvPr>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9584;p64">
              <a:extLst>
                <a:ext uri="{FF2B5EF4-FFF2-40B4-BE49-F238E27FC236}">
                  <a16:creationId xmlns:a16="http://schemas.microsoft.com/office/drawing/2014/main" id="{EE6C4CB8-7255-445F-8D14-110DEA1E7930}"/>
                </a:ext>
              </a:extLst>
            </p:cNvPr>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9585;p64">
              <a:extLst>
                <a:ext uri="{FF2B5EF4-FFF2-40B4-BE49-F238E27FC236}">
                  <a16:creationId xmlns:a16="http://schemas.microsoft.com/office/drawing/2014/main" id="{5DA68818-324B-49CF-8EEB-E6B9C157C791}"/>
                </a:ext>
              </a:extLst>
            </p:cNvPr>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9586;p64">
              <a:extLst>
                <a:ext uri="{FF2B5EF4-FFF2-40B4-BE49-F238E27FC236}">
                  <a16:creationId xmlns:a16="http://schemas.microsoft.com/office/drawing/2014/main" id="{4EE9A0BC-059F-4323-8D82-35D06681D2E4}"/>
                </a:ext>
              </a:extLst>
            </p:cNvPr>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9" name="Google Shape;9748;p64">
            <a:extLst>
              <a:ext uri="{FF2B5EF4-FFF2-40B4-BE49-F238E27FC236}">
                <a16:creationId xmlns:a16="http://schemas.microsoft.com/office/drawing/2014/main" id="{2CADDD30-BEA2-4AF8-852E-0E204FC36BFF}"/>
              </a:ext>
            </a:extLst>
          </p:cNvPr>
          <p:cNvGrpSpPr/>
          <p:nvPr/>
        </p:nvGrpSpPr>
        <p:grpSpPr>
          <a:xfrm>
            <a:off x="3905465" y="2582865"/>
            <a:ext cx="320395" cy="329305"/>
            <a:chOff x="5364750" y="3235150"/>
            <a:chExt cx="277275" cy="294950"/>
          </a:xfrm>
          <a:solidFill>
            <a:schemeClr val="bg1"/>
          </a:solidFill>
        </p:grpSpPr>
        <p:sp>
          <p:nvSpPr>
            <p:cNvPr id="80" name="Google Shape;9749;p64">
              <a:extLst>
                <a:ext uri="{FF2B5EF4-FFF2-40B4-BE49-F238E27FC236}">
                  <a16:creationId xmlns:a16="http://schemas.microsoft.com/office/drawing/2014/main" id="{0974D24F-5EC5-4C66-9CE9-2F3306208661}"/>
                </a:ext>
              </a:extLst>
            </p:cNvPr>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9750;p64">
              <a:extLst>
                <a:ext uri="{FF2B5EF4-FFF2-40B4-BE49-F238E27FC236}">
                  <a16:creationId xmlns:a16="http://schemas.microsoft.com/office/drawing/2014/main" id="{8FE124D1-5858-49F7-9EE2-137D971C8784}"/>
                </a:ext>
              </a:extLst>
            </p:cNvPr>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9751;p64">
              <a:extLst>
                <a:ext uri="{FF2B5EF4-FFF2-40B4-BE49-F238E27FC236}">
                  <a16:creationId xmlns:a16="http://schemas.microsoft.com/office/drawing/2014/main" id="{3EE86FDB-97FE-4891-8C14-EBBF13C21A1F}"/>
                </a:ext>
              </a:extLst>
            </p:cNvPr>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9752;p64">
              <a:extLst>
                <a:ext uri="{FF2B5EF4-FFF2-40B4-BE49-F238E27FC236}">
                  <a16:creationId xmlns:a16="http://schemas.microsoft.com/office/drawing/2014/main" id="{E05F5067-3C00-4428-8C3A-1EC6C04E6310}"/>
                </a:ext>
              </a:extLst>
            </p:cNvPr>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9753;p64">
              <a:extLst>
                <a:ext uri="{FF2B5EF4-FFF2-40B4-BE49-F238E27FC236}">
                  <a16:creationId xmlns:a16="http://schemas.microsoft.com/office/drawing/2014/main" id="{697F1499-E3B9-424D-B9B5-6CF5E5711248}"/>
                </a:ext>
              </a:extLst>
            </p:cNvPr>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9754;p64">
              <a:extLst>
                <a:ext uri="{FF2B5EF4-FFF2-40B4-BE49-F238E27FC236}">
                  <a16:creationId xmlns:a16="http://schemas.microsoft.com/office/drawing/2014/main" id="{00263E06-62B9-446F-BD1B-51468EAFC512}"/>
                </a:ext>
              </a:extLst>
            </p:cNvPr>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9755;p64">
              <a:extLst>
                <a:ext uri="{FF2B5EF4-FFF2-40B4-BE49-F238E27FC236}">
                  <a16:creationId xmlns:a16="http://schemas.microsoft.com/office/drawing/2014/main" id="{7325B372-EFDC-497A-B271-5359C5921F49}"/>
                </a:ext>
              </a:extLst>
            </p:cNvPr>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9756;p64">
              <a:extLst>
                <a:ext uri="{FF2B5EF4-FFF2-40B4-BE49-F238E27FC236}">
                  <a16:creationId xmlns:a16="http://schemas.microsoft.com/office/drawing/2014/main" id="{B21A4A7B-EA6F-4CE2-A01B-B6F0B9793D00}"/>
                </a:ext>
              </a:extLst>
            </p:cNvPr>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8" name="Google Shape;9543;p64">
            <a:extLst>
              <a:ext uri="{FF2B5EF4-FFF2-40B4-BE49-F238E27FC236}">
                <a16:creationId xmlns:a16="http://schemas.microsoft.com/office/drawing/2014/main" id="{A0D25364-EE5B-4E75-BB10-C2039E3F32F9}"/>
              </a:ext>
            </a:extLst>
          </p:cNvPr>
          <p:cNvGrpSpPr/>
          <p:nvPr/>
        </p:nvGrpSpPr>
        <p:grpSpPr>
          <a:xfrm>
            <a:off x="2907245" y="2565023"/>
            <a:ext cx="265734" cy="312323"/>
            <a:chOff x="580725" y="3617925"/>
            <a:chExt cx="299325" cy="297375"/>
          </a:xfrm>
          <a:solidFill>
            <a:schemeClr val="bg1"/>
          </a:solidFill>
        </p:grpSpPr>
        <p:sp>
          <p:nvSpPr>
            <p:cNvPr id="89" name="Google Shape;9544;p64">
              <a:extLst>
                <a:ext uri="{FF2B5EF4-FFF2-40B4-BE49-F238E27FC236}">
                  <a16:creationId xmlns:a16="http://schemas.microsoft.com/office/drawing/2014/main" id="{4110CFAB-A0AE-47D1-9477-D409A3778258}"/>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9545;p64">
              <a:extLst>
                <a:ext uri="{FF2B5EF4-FFF2-40B4-BE49-F238E27FC236}">
                  <a16:creationId xmlns:a16="http://schemas.microsoft.com/office/drawing/2014/main" id="{3996C6BC-FCE9-4E8C-A73F-91FF561EE802}"/>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9546;p64">
              <a:extLst>
                <a:ext uri="{FF2B5EF4-FFF2-40B4-BE49-F238E27FC236}">
                  <a16:creationId xmlns:a16="http://schemas.microsoft.com/office/drawing/2014/main" id="{EB4673DE-F407-40D8-AFB9-52F24921AAD2}"/>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9547;p64">
              <a:extLst>
                <a:ext uri="{FF2B5EF4-FFF2-40B4-BE49-F238E27FC236}">
                  <a16:creationId xmlns:a16="http://schemas.microsoft.com/office/drawing/2014/main" id="{E6FB858E-5580-4223-A832-3B892AFA07D1}"/>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9548;p64">
              <a:extLst>
                <a:ext uri="{FF2B5EF4-FFF2-40B4-BE49-F238E27FC236}">
                  <a16:creationId xmlns:a16="http://schemas.microsoft.com/office/drawing/2014/main" id="{A0072736-6937-497D-A078-A5568CF9AB5E}"/>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3181406000"/>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1178</Words>
  <Application>Microsoft Macintosh PowerPoint</Application>
  <PresentationFormat>Panorámica</PresentationFormat>
  <Paragraphs>164</Paragraphs>
  <Slides>20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20</vt:i4>
      </vt:variant>
    </vt:vector>
  </HeadingPairs>
  <TitlesOfParts>
    <vt:vector size="31" baseType="lpstr">
      <vt:lpstr>Arial</vt:lpstr>
      <vt:lpstr>Arial Narrow</vt:lpstr>
      <vt:lpstr>Arial Rounded MT Bold</vt:lpstr>
      <vt:lpstr>Calibri</vt:lpstr>
      <vt:lpstr>Calibri Light</vt:lpstr>
      <vt:lpstr>Fira Sans Extra Condensed</vt:lpstr>
      <vt:lpstr>Fira Sans Extra Condensed Medium</vt:lpstr>
      <vt:lpstr>Fira Sans Extra Condensed SemiBold</vt:lpstr>
      <vt:lpstr>Roboto</vt:lpstr>
      <vt:lpstr>Times New Roman</vt:lpstr>
      <vt:lpstr>1_Tema de Office</vt:lpstr>
      <vt:lpstr>Mtro. José Guadalupe Luna Hernández</vt:lpstr>
      <vt:lpstr>Módulo Dos. El Derecho de Acceso a la  Información (DAI)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DAI y su relación con el Derecho de Acceso a la Justicia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ALVARO MIGUEL GONZÁLEZ GONZÁLEZ</dc:creator>
  <cp:lastModifiedBy>Comisionado Infoem</cp:lastModifiedBy>
  <cp:revision>70</cp:revision>
  <dcterms:created xsi:type="dcterms:W3CDTF">2021-03-22T21:40:55Z</dcterms:created>
  <dcterms:modified xsi:type="dcterms:W3CDTF">2021-03-24T23:10:38Z</dcterms:modified>
</cp:coreProperties>
</file>