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4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256" r:id="rId2"/>
    <p:sldId id="262" r:id="rId3"/>
    <p:sldId id="271" r:id="rId4"/>
    <p:sldId id="272" r:id="rId5"/>
    <p:sldId id="274" r:id="rId6"/>
    <p:sldId id="275" r:id="rId7"/>
    <p:sldId id="276" r:id="rId8"/>
    <p:sldId id="284" r:id="rId9"/>
    <p:sldId id="285" r:id="rId10"/>
    <p:sldId id="282" r:id="rId11"/>
    <p:sldId id="273" r:id="rId12"/>
    <p:sldId id="278" r:id="rId13"/>
    <p:sldId id="279" r:id="rId14"/>
    <p:sldId id="286" r:id="rId15"/>
    <p:sldId id="280" r:id="rId16"/>
    <p:sldId id="287" r:id="rId17"/>
    <p:sldId id="288" r:id="rId18"/>
    <p:sldId id="289" r:id="rId1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CC96CB4D-048A-4734-89EC-B0BC466788B9}">
          <p14:sldIdLst>
            <p14:sldId id="256"/>
            <p14:sldId id="262"/>
            <p14:sldId id="271"/>
          </p14:sldIdLst>
        </p14:section>
        <p14:section name="Sección sin título" id="{0C9CC979-5E77-44E0-AA7D-8EFD2BB77434}">
          <p14:sldIdLst>
            <p14:sldId id="272"/>
            <p14:sldId id="274"/>
            <p14:sldId id="275"/>
            <p14:sldId id="276"/>
            <p14:sldId id="284"/>
            <p14:sldId id="285"/>
            <p14:sldId id="282"/>
            <p14:sldId id="273"/>
            <p14:sldId id="278"/>
            <p14:sldId id="279"/>
            <p14:sldId id="286"/>
            <p14:sldId id="280"/>
            <p14:sldId id="287"/>
            <p14:sldId id="288"/>
            <p14:sldId id="28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ni" initials="S" lastIdx="1" clrIdx="0">
    <p:extLst>
      <p:ext uri="{19B8F6BF-5375-455C-9EA6-DF929625EA0E}">
        <p15:presenceInfo xmlns:p15="http://schemas.microsoft.com/office/powerpoint/2012/main" userId="26d365eb7fc5fbc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ADDB"/>
    <a:srgbClr val="44ACC4"/>
    <a:srgbClr val="87317D"/>
    <a:srgbClr val="96D0DE"/>
    <a:srgbClr val="BE4A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21"/>
    <p:restoredTop sz="94751"/>
  </p:normalViewPr>
  <p:slideViewPr>
    <p:cSldViewPr snapToGrid="0" snapToObjects="1">
      <p:cViewPr varScale="1">
        <p:scale>
          <a:sx n="86" d="100"/>
          <a:sy n="86" d="100"/>
        </p:scale>
        <p:origin x="51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12T15:02:48.951" idx="1">
    <p:pos x="7671" y="159"/>
    <p:text/>
    <p:extLst>
      <p:ext uri="{C676402C-5697-4E1C-873F-D02D1690AC5C}">
        <p15:threadingInfo xmlns:p15="http://schemas.microsoft.com/office/powerpoint/2012/main" timeZoneBias="36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572EA4-6946-46C1-9DC7-BB4D4ACE082C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6F234C6-1CE3-45F2-AD6A-7D9DCEDDAC5F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dgm:style>
      </dgm:prSet>
      <dgm:spPr>
        <a:noFill/>
        <a:ln>
          <a:noFill/>
        </a:ln>
      </dgm:spPr>
      <dgm:t>
        <a:bodyPr/>
        <a:lstStyle/>
        <a:p>
          <a:pPr rtl="0"/>
          <a:r>
            <a:rPr lang="es-MX" b="1" dirty="0">
              <a:solidFill>
                <a:schemeClr val="tx1"/>
              </a:solidFill>
            </a:rPr>
            <a:t>MODULO DOS</a:t>
          </a:r>
          <a:br>
            <a:rPr lang="es-MX" b="1" dirty="0"/>
          </a:br>
          <a:r>
            <a:rPr lang="es-MX" b="1" dirty="0"/>
            <a:t>EL DERECHO DE ACCESO A LA INFORMACIÓN (DAI)</a:t>
          </a:r>
          <a:endParaRPr lang="es-MX" dirty="0"/>
        </a:p>
      </dgm:t>
    </dgm:pt>
    <dgm:pt modelId="{29E4540D-0742-40FA-B281-30082737DBFD}" type="parTrans" cxnId="{79DB8B69-4DA2-4258-BCD4-DF9F75A95365}">
      <dgm:prSet/>
      <dgm:spPr/>
      <dgm:t>
        <a:bodyPr/>
        <a:lstStyle/>
        <a:p>
          <a:endParaRPr lang="es-ES"/>
        </a:p>
      </dgm:t>
    </dgm:pt>
    <dgm:pt modelId="{7B40198E-8E3E-4FDA-8EA1-DE2BAB339336}" type="sibTrans" cxnId="{79DB8B69-4DA2-4258-BCD4-DF9F75A95365}">
      <dgm:prSet/>
      <dgm:spPr/>
      <dgm:t>
        <a:bodyPr/>
        <a:lstStyle/>
        <a:p>
          <a:endParaRPr lang="es-ES"/>
        </a:p>
      </dgm:t>
    </dgm:pt>
    <dgm:pt modelId="{DE6312F7-3F31-4BBA-8DC7-1C5E7DB476FF}" type="pres">
      <dgm:prSet presAssocID="{EA572EA4-6946-46C1-9DC7-BB4D4ACE082C}" presName="Name0" presStyleCnt="0">
        <dgm:presLayoutVars>
          <dgm:dir/>
          <dgm:resizeHandles val="exact"/>
        </dgm:presLayoutVars>
      </dgm:prSet>
      <dgm:spPr/>
    </dgm:pt>
    <dgm:pt modelId="{7F2FFCB3-0D46-435E-A0B5-2190ECC9C958}" type="pres">
      <dgm:prSet presAssocID="{E6F234C6-1CE3-45F2-AD6A-7D9DCEDDAC5F}" presName="parTxOnly" presStyleLbl="node1" presStyleIdx="0" presStyleCnt="1">
        <dgm:presLayoutVars>
          <dgm:bulletEnabled val="1"/>
        </dgm:presLayoutVars>
      </dgm:prSet>
      <dgm:spPr/>
    </dgm:pt>
  </dgm:ptLst>
  <dgm:cxnLst>
    <dgm:cxn modelId="{79DB8B69-4DA2-4258-BCD4-DF9F75A95365}" srcId="{EA572EA4-6946-46C1-9DC7-BB4D4ACE082C}" destId="{E6F234C6-1CE3-45F2-AD6A-7D9DCEDDAC5F}" srcOrd="0" destOrd="0" parTransId="{29E4540D-0742-40FA-B281-30082737DBFD}" sibTransId="{7B40198E-8E3E-4FDA-8EA1-DE2BAB339336}"/>
    <dgm:cxn modelId="{AA1A1478-96A3-48F3-A71E-C8C077B32E98}" type="presOf" srcId="{E6F234C6-1CE3-45F2-AD6A-7D9DCEDDAC5F}" destId="{7F2FFCB3-0D46-435E-A0B5-2190ECC9C958}" srcOrd="0" destOrd="0" presId="urn:microsoft.com/office/officeart/2005/8/layout/hChevron3"/>
    <dgm:cxn modelId="{B1583BB6-7862-41C2-B677-90DDC51D498A}" type="presOf" srcId="{EA572EA4-6946-46C1-9DC7-BB4D4ACE082C}" destId="{DE6312F7-3F31-4BBA-8DC7-1C5E7DB476FF}" srcOrd="0" destOrd="0" presId="urn:microsoft.com/office/officeart/2005/8/layout/hChevron3"/>
    <dgm:cxn modelId="{C5775B07-0BFA-40B4-84A3-527A63D5CE50}" type="presParOf" srcId="{DE6312F7-3F31-4BBA-8DC7-1C5E7DB476FF}" destId="{7F2FFCB3-0D46-435E-A0B5-2190ECC9C958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B513108-F679-43B5-9AAF-A2B4164FB20A}" type="doc">
      <dgm:prSet loTypeId="urn:microsoft.com/office/officeart/2005/8/layout/process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E8BDAA43-3A46-4477-B87C-D20AEF1DC818}">
      <dgm:prSet custT="1"/>
      <dgm:spPr/>
      <dgm:t>
        <a:bodyPr/>
        <a:lstStyle/>
        <a:p>
          <a:pPr rtl="0"/>
          <a:r>
            <a:rPr lang="es-MX" sz="2400" b="1" dirty="0">
              <a:solidFill>
                <a:schemeClr val="tx1"/>
              </a:solidFill>
            </a:rPr>
            <a:t>REFORMAS CONSTITUCIONALES DE 2014 EN MATERIA DE TRANSPARENCIA Y ACCESO A LA INFORMACIÓN PÚBLICA</a:t>
          </a:r>
          <a:endParaRPr lang="es-MX" sz="2400" dirty="0">
            <a:solidFill>
              <a:schemeClr val="tx1"/>
            </a:solidFill>
          </a:endParaRPr>
        </a:p>
      </dgm:t>
    </dgm:pt>
    <dgm:pt modelId="{72E8F442-27D3-4C3F-8D8F-4F41332DEE69}" type="parTrans" cxnId="{A9584AF7-EFF6-44D7-8366-48415DF44AA9}">
      <dgm:prSet/>
      <dgm:spPr/>
      <dgm:t>
        <a:bodyPr/>
        <a:lstStyle/>
        <a:p>
          <a:endParaRPr lang="es-ES"/>
        </a:p>
      </dgm:t>
    </dgm:pt>
    <dgm:pt modelId="{F96AB1BB-8F40-448F-8941-76C224FF0E87}" type="sibTrans" cxnId="{A9584AF7-EFF6-44D7-8366-48415DF44AA9}">
      <dgm:prSet/>
      <dgm:spPr/>
      <dgm:t>
        <a:bodyPr/>
        <a:lstStyle/>
        <a:p>
          <a:endParaRPr lang="es-ES"/>
        </a:p>
      </dgm:t>
    </dgm:pt>
    <dgm:pt modelId="{96716176-68AF-4E2C-989A-2B235BE2F66C}" type="pres">
      <dgm:prSet presAssocID="{2B513108-F679-43B5-9AAF-A2B4164FB20A}" presName="Name0" presStyleCnt="0">
        <dgm:presLayoutVars>
          <dgm:dir/>
          <dgm:resizeHandles val="exact"/>
        </dgm:presLayoutVars>
      </dgm:prSet>
      <dgm:spPr/>
    </dgm:pt>
    <dgm:pt modelId="{55C39A8C-A60B-4A98-8502-16CFB312CC46}" type="pres">
      <dgm:prSet presAssocID="{E8BDAA43-3A46-4477-B87C-D20AEF1DC818}" presName="node" presStyleLbl="node1" presStyleIdx="0" presStyleCnt="1">
        <dgm:presLayoutVars>
          <dgm:bulletEnabled val="1"/>
        </dgm:presLayoutVars>
      </dgm:prSet>
      <dgm:spPr/>
    </dgm:pt>
  </dgm:ptLst>
  <dgm:cxnLst>
    <dgm:cxn modelId="{DB40CA96-10D4-403B-A955-18E6AE569635}" type="presOf" srcId="{E8BDAA43-3A46-4477-B87C-D20AEF1DC818}" destId="{55C39A8C-A60B-4A98-8502-16CFB312CC46}" srcOrd="0" destOrd="0" presId="urn:microsoft.com/office/officeart/2005/8/layout/process1"/>
    <dgm:cxn modelId="{2E8A6CC1-D41D-4A98-84EB-3709B2A1ABD1}" type="presOf" srcId="{2B513108-F679-43B5-9AAF-A2B4164FB20A}" destId="{96716176-68AF-4E2C-989A-2B235BE2F66C}" srcOrd="0" destOrd="0" presId="urn:microsoft.com/office/officeart/2005/8/layout/process1"/>
    <dgm:cxn modelId="{A9584AF7-EFF6-44D7-8366-48415DF44AA9}" srcId="{2B513108-F679-43B5-9AAF-A2B4164FB20A}" destId="{E8BDAA43-3A46-4477-B87C-D20AEF1DC818}" srcOrd="0" destOrd="0" parTransId="{72E8F442-27D3-4C3F-8D8F-4F41332DEE69}" sibTransId="{F96AB1BB-8F40-448F-8941-76C224FF0E87}"/>
    <dgm:cxn modelId="{5A1B75FE-6FDA-4D27-A404-795F94EA1577}" type="presParOf" srcId="{96716176-68AF-4E2C-989A-2B235BE2F66C}" destId="{55C39A8C-A60B-4A98-8502-16CFB312CC46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D3178D9-BD0A-452C-8D52-40914D2AEB32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4783F16F-F925-45F9-B4BA-5AD525FD1EBA}">
      <dgm:prSet phldrT="[Texto]" custT="1"/>
      <dgm:spPr/>
      <dgm:t>
        <a:bodyPr/>
        <a:lstStyle/>
        <a:p>
          <a:r>
            <a:rPr lang="es-ES" sz="2000" b="1" dirty="0"/>
            <a:t>Artículo 73, fracciones XXIX-S Y XXIX-T</a:t>
          </a:r>
          <a:r>
            <a:rPr lang="es-ES" sz="3200" b="1" dirty="0"/>
            <a:t>. </a:t>
          </a:r>
        </a:p>
      </dgm:t>
    </dgm:pt>
    <dgm:pt modelId="{1FD38E7C-F7A2-4681-828D-0930D5026F65}" type="parTrans" cxnId="{53495CA5-0F36-45E7-BEBC-EB4058CF5B4B}">
      <dgm:prSet/>
      <dgm:spPr/>
      <dgm:t>
        <a:bodyPr/>
        <a:lstStyle/>
        <a:p>
          <a:endParaRPr lang="es-ES"/>
        </a:p>
      </dgm:t>
    </dgm:pt>
    <dgm:pt modelId="{CE49E667-560B-4555-A8B6-CEE7DA01F05A}" type="sibTrans" cxnId="{53495CA5-0F36-45E7-BEBC-EB4058CF5B4B}">
      <dgm:prSet/>
      <dgm:spPr/>
    </dgm:pt>
    <dgm:pt modelId="{C070D1BD-7FF6-4FA5-89E5-166104CB3ABE}">
      <dgm:prSet phldrT="[Texto]" custT="1"/>
      <dgm:spPr/>
      <dgm:t>
        <a:bodyPr/>
        <a:lstStyle/>
        <a:p>
          <a:r>
            <a:rPr lang="es-ES" sz="2000" dirty="0"/>
            <a:t>Facultan al Congreso de la Unión para emitir las leyes generales en materia de transparencia y archivos. </a:t>
          </a:r>
        </a:p>
      </dgm:t>
    </dgm:pt>
    <dgm:pt modelId="{7EFDFEC5-4F1A-43DE-88EB-B3109EEE3D04}" type="parTrans" cxnId="{5F4C2207-4708-4DC6-A1DA-96C9939A17F3}">
      <dgm:prSet/>
      <dgm:spPr/>
      <dgm:t>
        <a:bodyPr/>
        <a:lstStyle/>
        <a:p>
          <a:endParaRPr lang="es-ES"/>
        </a:p>
      </dgm:t>
    </dgm:pt>
    <dgm:pt modelId="{3EEED7A3-5BAD-4CE3-B101-383CE0B65C2F}" type="sibTrans" cxnId="{5F4C2207-4708-4DC6-A1DA-96C9939A17F3}">
      <dgm:prSet/>
      <dgm:spPr/>
      <dgm:t>
        <a:bodyPr/>
        <a:lstStyle/>
        <a:p>
          <a:endParaRPr lang="es-ES"/>
        </a:p>
      </dgm:t>
    </dgm:pt>
    <dgm:pt modelId="{F704D73A-7DFB-4AFA-9815-C355C3D4A467}">
      <dgm:prSet phldrT="[Texto]" custT="1"/>
      <dgm:spPr/>
      <dgm:t>
        <a:bodyPr/>
        <a:lstStyle/>
        <a:p>
          <a:r>
            <a:rPr lang="es-ES" sz="2000" b="1" dirty="0"/>
            <a:t>Artículo 76, fracción XII. </a:t>
          </a:r>
        </a:p>
      </dgm:t>
    </dgm:pt>
    <dgm:pt modelId="{2F024983-7A10-48CA-BEDE-87E76F206353}" type="parTrans" cxnId="{558F4BAC-91B9-4D0B-A178-CF72215FEF10}">
      <dgm:prSet/>
      <dgm:spPr/>
      <dgm:t>
        <a:bodyPr/>
        <a:lstStyle/>
        <a:p>
          <a:endParaRPr lang="es-ES"/>
        </a:p>
      </dgm:t>
    </dgm:pt>
    <dgm:pt modelId="{19BEBC0E-18EC-4AF4-A809-57F3A63D2D6B}" type="sibTrans" cxnId="{558F4BAC-91B9-4D0B-A178-CF72215FEF10}">
      <dgm:prSet/>
      <dgm:spPr/>
    </dgm:pt>
    <dgm:pt modelId="{70C32C66-BE52-4CA9-8D21-1CA1ECEF8A89}">
      <dgm:prSet phldrT="[Texto]" custT="1"/>
      <dgm:spPr/>
      <dgm:t>
        <a:bodyPr/>
        <a:lstStyle/>
        <a:p>
          <a:r>
            <a:rPr lang="es-ES" sz="2000" dirty="0"/>
            <a:t>Faculta al Senado para elegir a los integrantes del órgano garante nacional</a:t>
          </a:r>
          <a:r>
            <a:rPr lang="es-ES" sz="2400" dirty="0"/>
            <a:t>. </a:t>
          </a:r>
        </a:p>
      </dgm:t>
    </dgm:pt>
    <dgm:pt modelId="{12EA430E-F732-4CF2-AD89-F60866FBB4E7}" type="parTrans" cxnId="{DA356735-0335-4FD7-92A3-FCFEB0FCE6EB}">
      <dgm:prSet/>
      <dgm:spPr/>
      <dgm:t>
        <a:bodyPr/>
        <a:lstStyle/>
        <a:p>
          <a:endParaRPr lang="es-ES"/>
        </a:p>
      </dgm:t>
    </dgm:pt>
    <dgm:pt modelId="{43E20872-3CEC-44E7-91DE-DC8B91DDBBA5}" type="sibTrans" cxnId="{DA356735-0335-4FD7-92A3-FCFEB0FCE6EB}">
      <dgm:prSet/>
      <dgm:spPr/>
      <dgm:t>
        <a:bodyPr/>
        <a:lstStyle/>
        <a:p>
          <a:endParaRPr lang="es-ES"/>
        </a:p>
      </dgm:t>
    </dgm:pt>
    <dgm:pt modelId="{799F1701-5908-4680-8B1E-D99597B813E6}">
      <dgm:prSet phldrT="[Texto]" custT="1"/>
      <dgm:spPr/>
      <dgm:t>
        <a:bodyPr/>
        <a:lstStyle/>
        <a:p>
          <a:r>
            <a:rPr lang="es-ES" sz="2000" b="1" dirty="0"/>
            <a:t>Artículo 89, fracción XIX</a:t>
          </a:r>
          <a:r>
            <a:rPr lang="es-ES" sz="2000" dirty="0"/>
            <a:t>. </a:t>
          </a:r>
          <a:endParaRPr lang="es-ES" sz="2000" b="1" dirty="0"/>
        </a:p>
      </dgm:t>
    </dgm:pt>
    <dgm:pt modelId="{2465689E-38BB-456A-861C-4D326C114933}" type="parTrans" cxnId="{87AFE269-C4FE-4910-B6A4-A195303809D6}">
      <dgm:prSet/>
      <dgm:spPr/>
      <dgm:t>
        <a:bodyPr/>
        <a:lstStyle/>
        <a:p>
          <a:endParaRPr lang="es-ES"/>
        </a:p>
      </dgm:t>
    </dgm:pt>
    <dgm:pt modelId="{EC353C19-9489-42BF-831D-6935CB4EC18E}" type="sibTrans" cxnId="{87AFE269-C4FE-4910-B6A4-A195303809D6}">
      <dgm:prSet/>
      <dgm:spPr/>
    </dgm:pt>
    <dgm:pt modelId="{EFE242AF-C244-447D-A4C0-25D694F601B4}">
      <dgm:prSet phldrT="[Texto]" custT="1"/>
      <dgm:spPr/>
      <dgm:t>
        <a:bodyPr/>
        <a:lstStyle/>
        <a:p>
          <a:r>
            <a:rPr lang="es-ES" sz="2000" dirty="0"/>
            <a:t>Otorga al Presidente de la República el poder de veto sobre los nombramientos. </a:t>
          </a:r>
        </a:p>
      </dgm:t>
    </dgm:pt>
    <dgm:pt modelId="{934E4688-93BF-4DBE-A25C-02EC7E572F66}" type="parTrans" cxnId="{B9FC49AF-A10A-4B2B-A2B3-5910A0CC220A}">
      <dgm:prSet/>
      <dgm:spPr/>
      <dgm:t>
        <a:bodyPr/>
        <a:lstStyle/>
        <a:p>
          <a:endParaRPr lang="es-ES"/>
        </a:p>
      </dgm:t>
    </dgm:pt>
    <dgm:pt modelId="{9686EA8A-AFE5-47E9-AF47-93F9A5D85549}" type="sibTrans" cxnId="{B9FC49AF-A10A-4B2B-A2B3-5910A0CC220A}">
      <dgm:prSet/>
      <dgm:spPr/>
      <dgm:t>
        <a:bodyPr/>
        <a:lstStyle/>
        <a:p>
          <a:endParaRPr lang="es-ES"/>
        </a:p>
      </dgm:t>
    </dgm:pt>
    <dgm:pt modelId="{7D739A3A-A621-4E34-9723-E40E21121EDE}" type="pres">
      <dgm:prSet presAssocID="{7D3178D9-BD0A-452C-8D52-40914D2AEB32}" presName="linear" presStyleCnt="0">
        <dgm:presLayoutVars>
          <dgm:animLvl val="lvl"/>
          <dgm:resizeHandles val="exact"/>
        </dgm:presLayoutVars>
      </dgm:prSet>
      <dgm:spPr/>
    </dgm:pt>
    <dgm:pt modelId="{F763A603-181A-4AFB-8595-FCF9667C3A89}" type="pres">
      <dgm:prSet presAssocID="{4783F16F-F925-45F9-B4BA-5AD525FD1EBA}" presName="parentText" presStyleLbl="node1" presStyleIdx="0" presStyleCnt="3" custScaleY="68783">
        <dgm:presLayoutVars>
          <dgm:chMax val="0"/>
          <dgm:bulletEnabled val="1"/>
        </dgm:presLayoutVars>
      </dgm:prSet>
      <dgm:spPr/>
    </dgm:pt>
    <dgm:pt modelId="{6D32E401-E965-4006-AEEB-4ED8C171C6CA}" type="pres">
      <dgm:prSet presAssocID="{4783F16F-F925-45F9-B4BA-5AD525FD1EBA}" presName="childText" presStyleLbl="revTx" presStyleIdx="0" presStyleCnt="3" custScaleY="115246">
        <dgm:presLayoutVars>
          <dgm:bulletEnabled val="1"/>
        </dgm:presLayoutVars>
      </dgm:prSet>
      <dgm:spPr/>
    </dgm:pt>
    <dgm:pt modelId="{43B6CB5F-4308-43D2-86B5-E022EF343D81}" type="pres">
      <dgm:prSet presAssocID="{F704D73A-7DFB-4AFA-9815-C355C3D4A467}" presName="parentText" presStyleLbl="node1" presStyleIdx="1" presStyleCnt="3" custScaleY="85855">
        <dgm:presLayoutVars>
          <dgm:chMax val="0"/>
          <dgm:bulletEnabled val="1"/>
        </dgm:presLayoutVars>
      </dgm:prSet>
      <dgm:spPr/>
    </dgm:pt>
    <dgm:pt modelId="{98A64EBE-4FCD-4BBF-BD76-3CD0D28DDE27}" type="pres">
      <dgm:prSet presAssocID="{F704D73A-7DFB-4AFA-9815-C355C3D4A467}" presName="childText" presStyleLbl="revTx" presStyleIdx="1" presStyleCnt="3" custScaleY="124977">
        <dgm:presLayoutVars>
          <dgm:bulletEnabled val="1"/>
        </dgm:presLayoutVars>
      </dgm:prSet>
      <dgm:spPr/>
    </dgm:pt>
    <dgm:pt modelId="{89B45FC4-7C02-4E64-83ED-3867B91469EB}" type="pres">
      <dgm:prSet presAssocID="{799F1701-5908-4680-8B1E-D99597B813E6}" presName="parentText" presStyleLbl="node1" presStyleIdx="2" presStyleCnt="3" custScaleY="91559">
        <dgm:presLayoutVars>
          <dgm:chMax val="0"/>
          <dgm:bulletEnabled val="1"/>
        </dgm:presLayoutVars>
      </dgm:prSet>
      <dgm:spPr/>
    </dgm:pt>
    <dgm:pt modelId="{1BF3B65A-F1CD-442F-B09A-5B31484B26DE}" type="pres">
      <dgm:prSet presAssocID="{799F1701-5908-4680-8B1E-D99597B813E6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5F4C2207-4708-4DC6-A1DA-96C9939A17F3}" srcId="{4783F16F-F925-45F9-B4BA-5AD525FD1EBA}" destId="{C070D1BD-7FF6-4FA5-89E5-166104CB3ABE}" srcOrd="0" destOrd="0" parTransId="{7EFDFEC5-4F1A-43DE-88EB-B3109EEE3D04}" sibTransId="{3EEED7A3-5BAD-4CE3-B101-383CE0B65C2F}"/>
    <dgm:cxn modelId="{2A56941D-AB7A-4D75-AFC1-6F0AE11A42E3}" type="presOf" srcId="{EFE242AF-C244-447D-A4C0-25D694F601B4}" destId="{1BF3B65A-F1CD-442F-B09A-5B31484B26DE}" srcOrd="0" destOrd="0" presId="urn:microsoft.com/office/officeart/2005/8/layout/vList2"/>
    <dgm:cxn modelId="{C2A9902E-E72C-4B0D-B7FE-348B800AFABB}" type="presOf" srcId="{799F1701-5908-4680-8B1E-D99597B813E6}" destId="{89B45FC4-7C02-4E64-83ED-3867B91469EB}" srcOrd="0" destOrd="0" presId="urn:microsoft.com/office/officeart/2005/8/layout/vList2"/>
    <dgm:cxn modelId="{DA356735-0335-4FD7-92A3-FCFEB0FCE6EB}" srcId="{F704D73A-7DFB-4AFA-9815-C355C3D4A467}" destId="{70C32C66-BE52-4CA9-8D21-1CA1ECEF8A89}" srcOrd="0" destOrd="0" parTransId="{12EA430E-F732-4CF2-AD89-F60866FBB4E7}" sibTransId="{43E20872-3CEC-44E7-91DE-DC8B91DDBBA5}"/>
    <dgm:cxn modelId="{337C2063-168C-4EF1-8DF1-13E50F24215E}" type="presOf" srcId="{C070D1BD-7FF6-4FA5-89E5-166104CB3ABE}" destId="{6D32E401-E965-4006-AEEB-4ED8C171C6CA}" srcOrd="0" destOrd="0" presId="urn:microsoft.com/office/officeart/2005/8/layout/vList2"/>
    <dgm:cxn modelId="{8CE6F968-1878-417B-A2F4-1A2021D6F2D2}" type="presOf" srcId="{70C32C66-BE52-4CA9-8D21-1CA1ECEF8A89}" destId="{98A64EBE-4FCD-4BBF-BD76-3CD0D28DDE27}" srcOrd="0" destOrd="0" presId="urn:microsoft.com/office/officeart/2005/8/layout/vList2"/>
    <dgm:cxn modelId="{87AFE269-C4FE-4910-B6A4-A195303809D6}" srcId="{7D3178D9-BD0A-452C-8D52-40914D2AEB32}" destId="{799F1701-5908-4680-8B1E-D99597B813E6}" srcOrd="2" destOrd="0" parTransId="{2465689E-38BB-456A-861C-4D326C114933}" sibTransId="{EC353C19-9489-42BF-831D-6935CB4EC18E}"/>
    <dgm:cxn modelId="{C033EC52-0FC2-4AFB-A965-01A8D4619D73}" type="presOf" srcId="{4783F16F-F925-45F9-B4BA-5AD525FD1EBA}" destId="{F763A603-181A-4AFB-8595-FCF9667C3A89}" srcOrd="0" destOrd="0" presId="urn:microsoft.com/office/officeart/2005/8/layout/vList2"/>
    <dgm:cxn modelId="{E78CDD7A-14D7-4873-9E7E-2D72EEF4E9B5}" type="presOf" srcId="{F704D73A-7DFB-4AFA-9815-C355C3D4A467}" destId="{43B6CB5F-4308-43D2-86B5-E022EF343D81}" srcOrd="0" destOrd="0" presId="urn:microsoft.com/office/officeart/2005/8/layout/vList2"/>
    <dgm:cxn modelId="{53495CA5-0F36-45E7-BEBC-EB4058CF5B4B}" srcId="{7D3178D9-BD0A-452C-8D52-40914D2AEB32}" destId="{4783F16F-F925-45F9-B4BA-5AD525FD1EBA}" srcOrd="0" destOrd="0" parTransId="{1FD38E7C-F7A2-4681-828D-0930D5026F65}" sibTransId="{CE49E667-560B-4555-A8B6-CEE7DA01F05A}"/>
    <dgm:cxn modelId="{558F4BAC-91B9-4D0B-A178-CF72215FEF10}" srcId="{7D3178D9-BD0A-452C-8D52-40914D2AEB32}" destId="{F704D73A-7DFB-4AFA-9815-C355C3D4A467}" srcOrd="1" destOrd="0" parTransId="{2F024983-7A10-48CA-BEDE-87E76F206353}" sibTransId="{19BEBC0E-18EC-4AF4-A809-57F3A63D2D6B}"/>
    <dgm:cxn modelId="{B9FC49AF-A10A-4B2B-A2B3-5910A0CC220A}" srcId="{799F1701-5908-4680-8B1E-D99597B813E6}" destId="{EFE242AF-C244-447D-A4C0-25D694F601B4}" srcOrd="0" destOrd="0" parTransId="{934E4688-93BF-4DBE-A25C-02EC7E572F66}" sibTransId="{9686EA8A-AFE5-47E9-AF47-93F9A5D85549}"/>
    <dgm:cxn modelId="{F0BBA4CF-7860-4266-893D-86D5155562B4}" type="presOf" srcId="{7D3178D9-BD0A-452C-8D52-40914D2AEB32}" destId="{7D739A3A-A621-4E34-9723-E40E21121EDE}" srcOrd="0" destOrd="0" presId="urn:microsoft.com/office/officeart/2005/8/layout/vList2"/>
    <dgm:cxn modelId="{B8B37110-B08A-449E-9DDA-012B2EE9AED0}" type="presParOf" srcId="{7D739A3A-A621-4E34-9723-E40E21121EDE}" destId="{F763A603-181A-4AFB-8595-FCF9667C3A89}" srcOrd="0" destOrd="0" presId="urn:microsoft.com/office/officeart/2005/8/layout/vList2"/>
    <dgm:cxn modelId="{4FFE536B-356B-4BBA-94C6-3B74220F4BFE}" type="presParOf" srcId="{7D739A3A-A621-4E34-9723-E40E21121EDE}" destId="{6D32E401-E965-4006-AEEB-4ED8C171C6CA}" srcOrd="1" destOrd="0" presId="urn:microsoft.com/office/officeart/2005/8/layout/vList2"/>
    <dgm:cxn modelId="{78935676-9FC7-4EB6-B39C-DAEE7CF7DDCF}" type="presParOf" srcId="{7D739A3A-A621-4E34-9723-E40E21121EDE}" destId="{43B6CB5F-4308-43D2-86B5-E022EF343D81}" srcOrd="2" destOrd="0" presId="urn:microsoft.com/office/officeart/2005/8/layout/vList2"/>
    <dgm:cxn modelId="{E2298AD6-ECED-4B4B-AA56-69945A59657B}" type="presParOf" srcId="{7D739A3A-A621-4E34-9723-E40E21121EDE}" destId="{98A64EBE-4FCD-4BBF-BD76-3CD0D28DDE27}" srcOrd="3" destOrd="0" presId="urn:microsoft.com/office/officeart/2005/8/layout/vList2"/>
    <dgm:cxn modelId="{1607D740-7FE1-4B6E-BCE7-B5576B479C66}" type="presParOf" srcId="{7D739A3A-A621-4E34-9723-E40E21121EDE}" destId="{89B45FC4-7C02-4E64-83ED-3867B91469EB}" srcOrd="4" destOrd="0" presId="urn:microsoft.com/office/officeart/2005/8/layout/vList2"/>
    <dgm:cxn modelId="{D976C350-8903-4842-929F-D3EE401A616D}" type="presParOf" srcId="{7D739A3A-A621-4E34-9723-E40E21121EDE}" destId="{1BF3B65A-F1CD-442F-B09A-5B31484B26DE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D3178D9-BD0A-452C-8D52-40914D2AEB32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4783F16F-F925-45F9-B4BA-5AD525FD1EBA}">
      <dgm:prSet phldrT="[Texto]" custT="1"/>
      <dgm:spPr/>
      <dgm:t>
        <a:bodyPr/>
        <a:lstStyle/>
        <a:p>
          <a:endParaRPr lang="es-ES" sz="2000" b="1" dirty="0"/>
        </a:p>
        <a:p>
          <a:endParaRPr lang="es-ES" sz="2000" b="1" dirty="0"/>
        </a:p>
        <a:p>
          <a:r>
            <a:rPr lang="es-ES" sz="2000" b="1" dirty="0"/>
            <a:t>Artículo 105, inciso l), fracción I e inciso h),fracción  II. </a:t>
          </a:r>
        </a:p>
        <a:p>
          <a:endParaRPr lang="es-ES" sz="3200" b="1" dirty="0"/>
        </a:p>
      </dgm:t>
    </dgm:pt>
    <dgm:pt modelId="{1FD38E7C-F7A2-4681-828D-0930D5026F65}" type="parTrans" cxnId="{53495CA5-0F36-45E7-BEBC-EB4058CF5B4B}">
      <dgm:prSet/>
      <dgm:spPr/>
      <dgm:t>
        <a:bodyPr/>
        <a:lstStyle/>
        <a:p>
          <a:endParaRPr lang="es-ES"/>
        </a:p>
      </dgm:t>
    </dgm:pt>
    <dgm:pt modelId="{CE49E667-560B-4555-A8B6-CEE7DA01F05A}" type="sibTrans" cxnId="{53495CA5-0F36-45E7-BEBC-EB4058CF5B4B}">
      <dgm:prSet/>
      <dgm:spPr/>
    </dgm:pt>
    <dgm:pt modelId="{C070D1BD-7FF6-4FA5-89E5-166104CB3ABE}">
      <dgm:prSet phldrT="[Texto]" custT="1"/>
      <dgm:spPr/>
      <dgm:t>
        <a:bodyPr/>
        <a:lstStyle/>
        <a:p>
          <a:r>
            <a:rPr lang="es-MX" sz="2000" dirty="0"/>
            <a:t>Se reconoce legitimidad a los órganos garantes para promover acciones de inconstitucionalidad y controversias constitucionales.</a:t>
          </a:r>
          <a:endParaRPr lang="es-ES" sz="2000" dirty="0"/>
        </a:p>
      </dgm:t>
    </dgm:pt>
    <dgm:pt modelId="{7EFDFEC5-4F1A-43DE-88EB-B3109EEE3D04}" type="parTrans" cxnId="{5F4C2207-4708-4DC6-A1DA-96C9939A17F3}">
      <dgm:prSet/>
      <dgm:spPr/>
      <dgm:t>
        <a:bodyPr/>
        <a:lstStyle/>
        <a:p>
          <a:endParaRPr lang="es-ES"/>
        </a:p>
      </dgm:t>
    </dgm:pt>
    <dgm:pt modelId="{3EEED7A3-5BAD-4CE3-B101-383CE0B65C2F}" type="sibTrans" cxnId="{5F4C2207-4708-4DC6-A1DA-96C9939A17F3}">
      <dgm:prSet/>
      <dgm:spPr/>
      <dgm:t>
        <a:bodyPr/>
        <a:lstStyle/>
        <a:p>
          <a:endParaRPr lang="es-ES"/>
        </a:p>
      </dgm:t>
    </dgm:pt>
    <dgm:pt modelId="{F704D73A-7DFB-4AFA-9815-C355C3D4A467}">
      <dgm:prSet phldrT="[Texto]" custT="1"/>
      <dgm:spPr/>
      <dgm:t>
        <a:bodyPr/>
        <a:lstStyle/>
        <a:p>
          <a:r>
            <a:rPr lang="es-ES" sz="2000" b="1" dirty="0"/>
            <a:t>Artículos 108, párrafo tercero, y  110, párrafos primero y segundo y 111, párrafos primero y quinto</a:t>
          </a:r>
        </a:p>
      </dgm:t>
    </dgm:pt>
    <dgm:pt modelId="{2F024983-7A10-48CA-BEDE-87E76F206353}" type="parTrans" cxnId="{558F4BAC-91B9-4D0B-A178-CF72215FEF10}">
      <dgm:prSet/>
      <dgm:spPr/>
      <dgm:t>
        <a:bodyPr/>
        <a:lstStyle/>
        <a:p>
          <a:endParaRPr lang="es-ES"/>
        </a:p>
      </dgm:t>
    </dgm:pt>
    <dgm:pt modelId="{19BEBC0E-18EC-4AF4-A809-57F3A63D2D6B}" type="sibTrans" cxnId="{558F4BAC-91B9-4D0B-A178-CF72215FEF10}">
      <dgm:prSet/>
      <dgm:spPr/>
    </dgm:pt>
    <dgm:pt modelId="{799F1701-5908-4680-8B1E-D99597B813E6}">
      <dgm:prSet phldrT="[Texto]" custT="1"/>
      <dgm:spPr/>
      <dgm:t>
        <a:bodyPr/>
        <a:lstStyle/>
        <a:p>
          <a:r>
            <a:rPr lang="es-ES" sz="2000" b="1" dirty="0"/>
            <a:t>Artículos 116 y 122 </a:t>
          </a:r>
          <a:r>
            <a:rPr lang="es-ES" sz="2000" dirty="0"/>
            <a:t> </a:t>
          </a:r>
          <a:endParaRPr lang="es-ES" sz="2000" b="1" dirty="0"/>
        </a:p>
      </dgm:t>
    </dgm:pt>
    <dgm:pt modelId="{2465689E-38BB-456A-861C-4D326C114933}" type="parTrans" cxnId="{87AFE269-C4FE-4910-B6A4-A195303809D6}">
      <dgm:prSet/>
      <dgm:spPr/>
      <dgm:t>
        <a:bodyPr/>
        <a:lstStyle/>
        <a:p>
          <a:endParaRPr lang="es-ES"/>
        </a:p>
      </dgm:t>
    </dgm:pt>
    <dgm:pt modelId="{EC353C19-9489-42BF-831D-6935CB4EC18E}" type="sibTrans" cxnId="{87AFE269-C4FE-4910-B6A4-A195303809D6}">
      <dgm:prSet/>
      <dgm:spPr/>
    </dgm:pt>
    <dgm:pt modelId="{EFE242AF-C244-447D-A4C0-25D694F601B4}">
      <dgm:prSet phldrT="[Texto]" custT="1"/>
      <dgm:spPr/>
      <dgm:t>
        <a:bodyPr/>
        <a:lstStyle/>
        <a:p>
          <a:r>
            <a:rPr lang="es-ES" sz="2000" dirty="0"/>
            <a:t>Se reformaron para que el mismo modelo se estableciera en las entidades federativas y en el entonces Distrito Federal. </a:t>
          </a:r>
        </a:p>
      </dgm:t>
    </dgm:pt>
    <dgm:pt modelId="{934E4688-93BF-4DBE-A25C-02EC7E572F66}" type="parTrans" cxnId="{B9FC49AF-A10A-4B2B-A2B3-5910A0CC220A}">
      <dgm:prSet/>
      <dgm:spPr/>
      <dgm:t>
        <a:bodyPr/>
        <a:lstStyle/>
        <a:p>
          <a:endParaRPr lang="es-ES"/>
        </a:p>
      </dgm:t>
    </dgm:pt>
    <dgm:pt modelId="{9686EA8A-AFE5-47E9-AF47-93F9A5D85549}" type="sibTrans" cxnId="{B9FC49AF-A10A-4B2B-A2B3-5910A0CC220A}">
      <dgm:prSet/>
      <dgm:spPr/>
      <dgm:t>
        <a:bodyPr/>
        <a:lstStyle/>
        <a:p>
          <a:endParaRPr lang="es-ES"/>
        </a:p>
      </dgm:t>
    </dgm:pt>
    <dgm:pt modelId="{848709C8-4F67-4A93-AA18-AE06FD72CB1D}">
      <dgm:prSet phldrT="[Texto]" custT="1"/>
      <dgm:spPr/>
      <dgm:t>
        <a:bodyPr/>
        <a:lstStyle/>
        <a:p>
          <a:r>
            <a:rPr lang="es-ES" sz="2000" dirty="0"/>
            <a:t>El primero se reformó para hacer responsables a los integrantes del órgano garante por violaciones a la Constitución, a las leyes federales o por el manejo indebido de fondos y recursos federales.  </a:t>
          </a:r>
        </a:p>
      </dgm:t>
    </dgm:pt>
    <dgm:pt modelId="{FEFC88BF-9CB0-480B-BFD2-0E661D6BDCAD}" type="parTrans" cxnId="{B063B275-052B-4D58-B857-2DE297542D2E}">
      <dgm:prSet/>
      <dgm:spPr/>
      <dgm:t>
        <a:bodyPr/>
        <a:lstStyle/>
        <a:p>
          <a:endParaRPr lang="es-ES"/>
        </a:p>
      </dgm:t>
    </dgm:pt>
    <dgm:pt modelId="{7B8B5928-F277-40D0-BF8C-F9174B0FEE21}" type="sibTrans" cxnId="{B063B275-052B-4D58-B857-2DE297542D2E}">
      <dgm:prSet/>
      <dgm:spPr/>
      <dgm:t>
        <a:bodyPr/>
        <a:lstStyle/>
        <a:p>
          <a:endParaRPr lang="es-ES"/>
        </a:p>
      </dgm:t>
    </dgm:pt>
    <dgm:pt modelId="{5CA4D1CE-3FF8-4AF7-B815-C276B643F4F3}">
      <dgm:prSet phldrT="[Texto]" custT="1"/>
      <dgm:spPr/>
      <dgm:t>
        <a:bodyPr/>
        <a:lstStyle/>
        <a:p>
          <a:endParaRPr lang="es-ES" sz="2000" dirty="0"/>
        </a:p>
      </dgm:t>
    </dgm:pt>
    <dgm:pt modelId="{0311D5B0-40F9-42F8-AD47-5537C895B78D}" type="parTrans" cxnId="{5370FEFA-AEB3-4E10-B5CA-C75FD3DD8C9A}">
      <dgm:prSet/>
      <dgm:spPr/>
      <dgm:t>
        <a:bodyPr/>
        <a:lstStyle/>
        <a:p>
          <a:endParaRPr lang="es-ES"/>
        </a:p>
      </dgm:t>
    </dgm:pt>
    <dgm:pt modelId="{B0BD8E99-DE68-463F-B76A-9DED7BB460CD}" type="sibTrans" cxnId="{5370FEFA-AEB3-4E10-B5CA-C75FD3DD8C9A}">
      <dgm:prSet/>
      <dgm:spPr/>
      <dgm:t>
        <a:bodyPr/>
        <a:lstStyle/>
        <a:p>
          <a:endParaRPr lang="es-ES"/>
        </a:p>
      </dgm:t>
    </dgm:pt>
    <dgm:pt modelId="{1DF8442C-4A06-43F6-A5A3-CBE34A2CD371}">
      <dgm:prSet phldrT="[Texto]" custT="1"/>
      <dgm:spPr/>
      <dgm:t>
        <a:bodyPr/>
        <a:lstStyle/>
        <a:p>
          <a:r>
            <a:rPr lang="es-ES" sz="2000" dirty="0"/>
            <a:t>Los subsecuentes para otorgar fuero constitucional a los integrantes del órgano garante.  </a:t>
          </a:r>
        </a:p>
      </dgm:t>
    </dgm:pt>
    <dgm:pt modelId="{FAC26E78-668C-482F-B37A-47A6F4DD74B0}" type="parTrans" cxnId="{0D2CC5A8-7422-40B1-BE12-620EBE36CB89}">
      <dgm:prSet/>
      <dgm:spPr/>
      <dgm:t>
        <a:bodyPr/>
        <a:lstStyle/>
        <a:p>
          <a:endParaRPr lang="es-ES"/>
        </a:p>
      </dgm:t>
    </dgm:pt>
    <dgm:pt modelId="{A077086E-3F7E-4CD0-A60C-345A57E642BF}" type="sibTrans" cxnId="{0D2CC5A8-7422-40B1-BE12-620EBE36CB89}">
      <dgm:prSet/>
      <dgm:spPr/>
      <dgm:t>
        <a:bodyPr/>
        <a:lstStyle/>
        <a:p>
          <a:endParaRPr lang="es-ES"/>
        </a:p>
      </dgm:t>
    </dgm:pt>
    <dgm:pt modelId="{243A7504-F1FB-488C-9B86-C375B5522FF7}" type="pres">
      <dgm:prSet presAssocID="{7D3178D9-BD0A-452C-8D52-40914D2AEB32}" presName="Name0" presStyleCnt="0">
        <dgm:presLayoutVars>
          <dgm:dir/>
          <dgm:animLvl val="lvl"/>
          <dgm:resizeHandles val="exact"/>
        </dgm:presLayoutVars>
      </dgm:prSet>
      <dgm:spPr/>
    </dgm:pt>
    <dgm:pt modelId="{772620C9-8F97-4C8D-A638-1FB48330931E}" type="pres">
      <dgm:prSet presAssocID="{4783F16F-F925-45F9-B4BA-5AD525FD1EBA}" presName="linNode" presStyleCnt="0"/>
      <dgm:spPr/>
    </dgm:pt>
    <dgm:pt modelId="{B975F7D3-DF56-4DBA-BB5B-EDF937CB84AD}" type="pres">
      <dgm:prSet presAssocID="{4783F16F-F925-45F9-B4BA-5AD525FD1EBA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729CAA3F-421E-4A5C-8A3B-C1DE763790D1}" type="pres">
      <dgm:prSet presAssocID="{4783F16F-F925-45F9-B4BA-5AD525FD1EBA}" presName="descendantText" presStyleLbl="alignAccFollowNode1" presStyleIdx="0" presStyleCnt="3" custScaleY="186600">
        <dgm:presLayoutVars>
          <dgm:bulletEnabled val="1"/>
        </dgm:presLayoutVars>
      </dgm:prSet>
      <dgm:spPr/>
    </dgm:pt>
    <dgm:pt modelId="{2C73EDFC-C0E7-4E2D-845E-1D7FCD325072}" type="pres">
      <dgm:prSet presAssocID="{CE49E667-560B-4555-A8B6-CEE7DA01F05A}" presName="sp" presStyleCnt="0"/>
      <dgm:spPr/>
    </dgm:pt>
    <dgm:pt modelId="{4E5FD989-B7C1-4FA3-9203-EC5541003629}" type="pres">
      <dgm:prSet presAssocID="{F704D73A-7DFB-4AFA-9815-C355C3D4A467}" presName="linNode" presStyleCnt="0"/>
      <dgm:spPr/>
    </dgm:pt>
    <dgm:pt modelId="{2FE7695B-BAB1-4BBE-8BAC-3463F16FC61A}" type="pres">
      <dgm:prSet presAssocID="{F704D73A-7DFB-4AFA-9815-C355C3D4A467}" presName="parentText" presStyleLbl="node1" presStyleIdx="1" presStyleCnt="3" custScaleY="157326">
        <dgm:presLayoutVars>
          <dgm:chMax val="1"/>
          <dgm:bulletEnabled val="1"/>
        </dgm:presLayoutVars>
      </dgm:prSet>
      <dgm:spPr/>
    </dgm:pt>
    <dgm:pt modelId="{3EBC97E8-2EC4-4C7A-A4D5-31872640AB0E}" type="pres">
      <dgm:prSet presAssocID="{F704D73A-7DFB-4AFA-9815-C355C3D4A467}" presName="descendantText" presStyleLbl="alignAccFollowNode1" presStyleIdx="1" presStyleCnt="3" custScaleY="256620">
        <dgm:presLayoutVars>
          <dgm:bulletEnabled val="1"/>
        </dgm:presLayoutVars>
      </dgm:prSet>
      <dgm:spPr/>
    </dgm:pt>
    <dgm:pt modelId="{B2E92A4B-DEC2-4017-A5BF-2BEE5927F2A7}" type="pres">
      <dgm:prSet presAssocID="{19BEBC0E-18EC-4AF4-A809-57F3A63D2D6B}" presName="sp" presStyleCnt="0"/>
      <dgm:spPr/>
    </dgm:pt>
    <dgm:pt modelId="{54474B46-2C97-4629-AD94-9101280CEABD}" type="pres">
      <dgm:prSet presAssocID="{799F1701-5908-4680-8B1E-D99597B813E6}" presName="linNode" presStyleCnt="0"/>
      <dgm:spPr/>
    </dgm:pt>
    <dgm:pt modelId="{C4DBF90B-B4C3-4AB2-8EEC-8E031C6835B8}" type="pres">
      <dgm:prSet presAssocID="{799F1701-5908-4680-8B1E-D99597B813E6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1BCA828A-8B56-487D-B659-1C967B633E25}" type="pres">
      <dgm:prSet presAssocID="{799F1701-5908-4680-8B1E-D99597B813E6}" presName="descendantText" presStyleLbl="alignAccFollowNode1" presStyleIdx="2" presStyleCnt="3" custScaleY="125220">
        <dgm:presLayoutVars>
          <dgm:bulletEnabled val="1"/>
        </dgm:presLayoutVars>
      </dgm:prSet>
      <dgm:spPr/>
    </dgm:pt>
  </dgm:ptLst>
  <dgm:cxnLst>
    <dgm:cxn modelId="{5F4C2207-4708-4DC6-A1DA-96C9939A17F3}" srcId="{4783F16F-F925-45F9-B4BA-5AD525FD1EBA}" destId="{C070D1BD-7FF6-4FA5-89E5-166104CB3ABE}" srcOrd="0" destOrd="0" parTransId="{7EFDFEC5-4F1A-43DE-88EB-B3109EEE3D04}" sibTransId="{3EEED7A3-5BAD-4CE3-B101-383CE0B65C2F}"/>
    <dgm:cxn modelId="{BD287462-D047-4941-BACC-4B6C8C5FAE79}" type="presOf" srcId="{C070D1BD-7FF6-4FA5-89E5-166104CB3ABE}" destId="{729CAA3F-421E-4A5C-8A3B-C1DE763790D1}" srcOrd="0" destOrd="0" presId="urn:microsoft.com/office/officeart/2005/8/layout/vList5"/>
    <dgm:cxn modelId="{87AFE269-C4FE-4910-B6A4-A195303809D6}" srcId="{7D3178D9-BD0A-452C-8D52-40914D2AEB32}" destId="{799F1701-5908-4680-8B1E-D99597B813E6}" srcOrd="2" destOrd="0" parTransId="{2465689E-38BB-456A-861C-4D326C114933}" sibTransId="{EC353C19-9489-42BF-831D-6935CB4EC18E}"/>
    <dgm:cxn modelId="{ECD7D56E-0A34-4B9C-B0CA-1755A1A92FF2}" type="presOf" srcId="{5CA4D1CE-3FF8-4AF7-B815-C276B643F4F3}" destId="{3EBC97E8-2EC4-4C7A-A4D5-31872640AB0E}" srcOrd="0" destOrd="2" presId="urn:microsoft.com/office/officeart/2005/8/layout/vList5"/>
    <dgm:cxn modelId="{B063B275-052B-4D58-B857-2DE297542D2E}" srcId="{F704D73A-7DFB-4AFA-9815-C355C3D4A467}" destId="{848709C8-4F67-4A93-AA18-AE06FD72CB1D}" srcOrd="0" destOrd="0" parTransId="{FEFC88BF-9CB0-480B-BFD2-0E661D6BDCAD}" sibTransId="{7B8B5928-F277-40D0-BF8C-F9174B0FEE21}"/>
    <dgm:cxn modelId="{58997B58-5589-4AD5-A561-06E7ABDF9359}" type="presOf" srcId="{848709C8-4F67-4A93-AA18-AE06FD72CB1D}" destId="{3EBC97E8-2EC4-4C7A-A4D5-31872640AB0E}" srcOrd="0" destOrd="0" presId="urn:microsoft.com/office/officeart/2005/8/layout/vList5"/>
    <dgm:cxn modelId="{B1BB6A59-4F3E-4C2D-90EB-CFFE8B1DBE6E}" type="presOf" srcId="{EFE242AF-C244-447D-A4C0-25D694F601B4}" destId="{1BCA828A-8B56-487D-B659-1C967B633E25}" srcOrd="0" destOrd="0" presId="urn:microsoft.com/office/officeart/2005/8/layout/vList5"/>
    <dgm:cxn modelId="{08D0195A-4326-48C5-B7E3-670E3B31EC2B}" type="presOf" srcId="{7D3178D9-BD0A-452C-8D52-40914D2AEB32}" destId="{243A7504-F1FB-488C-9B86-C375B5522FF7}" srcOrd="0" destOrd="0" presId="urn:microsoft.com/office/officeart/2005/8/layout/vList5"/>
    <dgm:cxn modelId="{9CA70B95-DB27-4157-B7D0-1C8F96246D71}" type="presOf" srcId="{4783F16F-F925-45F9-B4BA-5AD525FD1EBA}" destId="{B975F7D3-DF56-4DBA-BB5B-EDF937CB84AD}" srcOrd="0" destOrd="0" presId="urn:microsoft.com/office/officeart/2005/8/layout/vList5"/>
    <dgm:cxn modelId="{53495CA5-0F36-45E7-BEBC-EB4058CF5B4B}" srcId="{7D3178D9-BD0A-452C-8D52-40914D2AEB32}" destId="{4783F16F-F925-45F9-B4BA-5AD525FD1EBA}" srcOrd="0" destOrd="0" parTransId="{1FD38E7C-F7A2-4681-828D-0930D5026F65}" sibTransId="{CE49E667-560B-4555-A8B6-CEE7DA01F05A}"/>
    <dgm:cxn modelId="{0D2CC5A8-7422-40B1-BE12-620EBE36CB89}" srcId="{F704D73A-7DFB-4AFA-9815-C355C3D4A467}" destId="{1DF8442C-4A06-43F6-A5A3-CBE34A2CD371}" srcOrd="1" destOrd="0" parTransId="{FAC26E78-668C-482F-B37A-47A6F4DD74B0}" sibTransId="{A077086E-3F7E-4CD0-A60C-345A57E642BF}"/>
    <dgm:cxn modelId="{558F4BAC-91B9-4D0B-A178-CF72215FEF10}" srcId="{7D3178D9-BD0A-452C-8D52-40914D2AEB32}" destId="{F704D73A-7DFB-4AFA-9815-C355C3D4A467}" srcOrd="1" destOrd="0" parTransId="{2F024983-7A10-48CA-BEDE-87E76F206353}" sibTransId="{19BEBC0E-18EC-4AF4-A809-57F3A63D2D6B}"/>
    <dgm:cxn modelId="{B9FC49AF-A10A-4B2B-A2B3-5910A0CC220A}" srcId="{799F1701-5908-4680-8B1E-D99597B813E6}" destId="{EFE242AF-C244-447D-A4C0-25D694F601B4}" srcOrd="0" destOrd="0" parTransId="{934E4688-93BF-4DBE-A25C-02EC7E572F66}" sibTransId="{9686EA8A-AFE5-47E9-AF47-93F9A5D85549}"/>
    <dgm:cxn modelId="{873BC7C0-9064-4F84-BC3B-8DD47CE10AE1}" type="presOf" srcId="{1DF8442C-4A06-43F6-A5A3-CBE34A2CD371}" destId="{3EBC97E8-2EC4-4C7A-A4D5-31872640AB0E}" srcOrd="0" destOrd="1" presId="urn:microsoft.com/office/officeart/2005/8/layout/vList5"/>
    <dgm:cxn modelId="{B0CBDFD1-7C90-4302-A4E8-0C002E852836}" type="presOf" srcId="{799F1701-5908-4680-8B1E-D99597B813E6}" destId="{C4DBF90B-B4C3-4AB2-8EEC-8E031C6835B8}" srcOrd="0" destOrd="0" presId="urn:microsoft.com/office/officeart/2005/8/layout/vList5"/>
    <dgm:cxn modelId="{7E52E0F1-9A31-4853-9758-B1D0059E5AAD}" type="presOf" srcId="{F704D73A-7DFB-4AFA-9815-C355C3D4A467}" destId="{2FE7695B-BAB1-4BBE-8BAC-3463F16FC61A}" srcOrd="0" destOrd="0" presId="urn:microsoft.com/office/officeart/2005/8/layout/vList5"/>
    <dgm:cxn modelId="{5370FEFA-AEB3-4E10-B5CA-C75FD3DD8C9A}" srcId="{F704D73A-7DFB-4AFA-9815-C355C3D4A467}" destId="{5CA4D1CE-3FF8-4AF7-B815-C276B643F4F3}" srcOrd="2" destOrd="0" parTransId="{0311D5B0-40F9-42F8-AD47-5537C895B78D}" sibTransId="{B0BD8E99-DE68-463F-B76A-9DED7BB460CD}"/>
    <dgm:cxn modelId="{6E303834-E182-4CD9-93EF-795C9A4B4C06}" type="presParOf" srcId="{243A7504-F1FB-488C-9B86-C375B5522FF7}" destId="{772620C9-8F97-4C8D-A638-1FB48330931E}" srcOrd="0" destOrd="0" presId="urn:microsoft.com/office/officeart/2005/8/layout/vList5"/>
    <dgm:cxn modelId="{E7E7D0FE-404E-4AB8-A564-E3FAB75319E4}" type="presParOf" srcId="{772620C9-8F97-4C8D-A638-1FB48330931E}" destId="{B975F7D3-DF56-4DBA-BB5B-EDF937CB84AD}" srcOrd="0" destOrd="0" presId="urn:microsoft.com/office/officeart/2005/8/layout/vList5"/>
    <dgm:cxn modelId="{9D019F8E-6C8F-4FAC-8C3B-A2FE162AA223}" type="presParOf" srcId="{772620C9-8F97-4C8D-A638-1FB48330931E}" destId="{729CAA3F-421E-4A5C-8A3B-C1DE763790D1}" srcOrd="1" destOrd="0" presId="urn:microsoft.com/office/officeart/2005/8/layout/vList5"/>
    <dgm:cxn modelId="{0DDE47EB-F92F-4785-937D-E0F00D82EE2A}" type="presParOf" srcId="{243A7504-F1FB-488C-9B86-C375B5522FF7}" destId="{2C73EDFC-C0E7-4E2D-845E-1D7FCD325072}" srcOrd="1" destOrd="0" presId="urn:microsoft.com/office/officeart/2005/8/layout/vList5"/>
    <dgm:cxn modelId="{534B87BB-9E1A-4065-8715-3DA9D2ECF485}" type="presParOf" srcId="{243A7504-F1FB-488C-9B86-C375B5522FF7}" destId="{4E5FD989-B7C1-4FA3-9203-EC5541003629}" srcOrd="2" destOrd="0" presId="urn:microsoft.com/office/officeart/2005/8/layout/vList5"/>
    <dgm:cxn modelId="{511D11C9-E3A5-4F3C-A305-EF31F5DA66DE}" type="presParOf" srcId="{4E5FD989-B7C1-4FA3-9203-EC5541003629}" destId="{2FE7695B-BAB1-4BBE-8BAC-3463F16FC61A}" srcOrd="0" destOrd="0" presId="urn:microsoft.com/office/officeart/2005/8/layout/vList5"/>
    <dgm:cxn modelId="{8090173A-03B1-4CAF-B551-35E498708B23}" type="presParOf" srcId="{4E5FD989-B7C1-4FA3-9203-EC5541003629}" destId="{3EBC97E8-2EC4-4C7A-A4D5-31872640AB0E}" srcOrd="1" destOrd="0" presId="urn:microsoft.com/office/officeart/2005/8/layout/vList5"/>
    <dgm:cxn modelId="{F346591A-51A9-4FAC-8E56-3561E6904D8B}" type="presParOf" srcId="{243A7504-F1FB-488C-9B86-C375B5522FF7}" destId="{B2E92A4B-DEC2-4017-A5BF-2BEE5927F2A7}" srcOrd="3" destOrd="0" presId="urn:microsoft.com/office/officeart/2005/8/layout/vList5"/>
    <dgm:cxn modelId="{B7B1356C-B974-4E7B-9C03-BD270E9CC283}" type="presParOf" srcId="{243A7504-F1FB-488C-9B86-C375B5522FF7}" destId="{54474B46-2C97-4629-AD94-9101280CEABD}" srcOrd="4" destOrd="0" presId="urn:microsoft.com/office/officeart/2005/8/layout/vList5"/>
    <dgm:cxn modelId="{B32089E0-BEC0-4846-AAB4-812E6497080E}" type="presParOf" srcId="{54474B46-2C97-4629-AD94-9101280CEABD}" destId="{C4DBF90B-B4C3-4AB2-8EEC-8E031C6835B8}" srcOrd="0" destOrd="0" presId="urn:microsoft.com/office/officeart/2005/8/layout/vList5"/>
    <dgm:cxn modelId="{E9717A16-EBEB-42C5-977A-1F954615E966}" type="presParOf" srcId="{54474B46-2C97-4629-AD94-9101280CEABD}" destId="{1BCA828A-8B56-487D-B659-1C967B633E2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050D64D-7BCC-45B3-A3EA-1CAABDBBAB87}" type="doc">
      <dgm:prSet loTypeId="urn:microsoft.com/office/officeart/2005/8/layout/matrix1" loCatId="matrix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s-ES"/>
        </a:p>
      </dgm:t>
    </dgm:pt>
    <dgm:pt modelId="{415B9B48-8383-4B33-9506-CE1530C5DA54}">
      <dgm:prSet phldrT="[Texto]"/>
      <dgm:spPr/>
      <dgm:t>
        <a:bodyPr/>
        <a:lstStyle/>
        <a:p>
          <a:r>
            <a:rPr lang="es-ES" b="1" dirty="0"/>
            <a:t>FRACCIÓN I</a:t>
          </a:r>
        </a:p>
      </dgm:t>
    </dgm:pt>
    <dgm:pt modelId="{8CB2AA01-6847-4901-B9C0-A34032A24289}" type="parTrans" cxnId="{669A11A7-11E7-41EB-BEF6-5E79CC52ADDF}">
      <dgm:prSet/>
      <dgm:spPr/>
      <dgm:t>
        <a:bodyPr/>
        <a:lstStyle/>
        <a:p>
          <a:endParaRPr lang="es-ES"/>
        </a:p>
      </dgm:t>
    </dgm:pt>
    <dgm:pt modelId="{86A30BEA-2318-4689-AAF6-169167244214}" type="sibTrans" cxnId="{669A11A7-11E7-41EB-BEF6-5E79CC52ADDF}">
      <dgm:prSet/>
      <dgm:spPr/>
      <dgm:t>
        <a:bodyPr/>
        <a:lstStyle/>
        <a:p>
          <a:endParaRPr lang="es-ES"/>
        </a:p>
      </dgm:t>
    </dgm:pt>
    <dgm:pt modelId="{18037369-221E-43EB-91B5-E9FA92FCB593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Poderes Ejecutivo, Legislativo y Judicial, órganos autónomos, partidos políticos, fideicomisos y fondos públicos.</a:t>
          </a:r>
        </a:p>
      </dgm:t>
    </dgm:pt>
    <dgm:pt modelId="{EEA69FF2-506E-4654-9672-BCBCF850D9C3}" type="parTrans" cxnId="{E21D08A0-BF77-4F7E-A851-D1DAAC41AB1B}">
      <dgm:prSet/>
      <dgm:spPr/>
      <dgm:t>
        <a:bodyPr/>
        <a:lstStyle/>
        <a:p>
          <a:endParaRPr lang="es-ES"/>
        </a:p>
      </dgm:t>
    </dgm:pt>
    <dgm:pt modelId="{5392D4F7-B09E-4545-908E-032FDBF68A02}" type="sibTrans" cxnId="{E21D08A0-BF77-4F7E-A851-D1DAAC41AB1B}">
      <dgm:prSet/>
      <dgm:spPr/>
      <dgm:t>
        <a:bodyPr/>
        <a:lstStyle/>
        <a:p>
          <a:endParaRPr lang="es-ES"/>
        </a:p>
      </dgm:t>
    </dgm:pt>
    <dgm:pt modelId="{93101A62-FF47-40AF-9F03-5F0150528817}">
      <dgm:prSet phldrT="[Texto]"/>
      <dgm:spPr/>
      <dgm:t>
        <a:bodyPr/>
        <a:lstStyle/>
        <a:p>
          <a:pPr algn="ctr"/>
          <a:r>
            <a:rPr lang="es-ES" dirty="0">
              <a:solidFill>
                <a:schemeClr val="tx1"/>
              </a:solidFill>
            </a:rPr>
            <a:t>Reservada temporalmente por razones de interés público y </a:t>
          </a:r>
          <a:r>
            <a:rPr lang="es-ES" b="1" dirty="0">
              <a:solidFill>
                <a:schemeClr val="tx1"/>
              </a:solidFill>
            </a:rPr>
            <a:t>seguridad nacional. </a:t>
          </a:r>
        </a:p>
      </dgm:t>
    </dgm:pt>
    <dgm:pt modelId="{46FC21F3-EB5F-4733-AAC0-781A9EA5D614}" type="parTrans" cxnId="{3813FB2E-A894-451A-9524-4BA84243FE08}">
      <dgm:prSet/>
      <dgm:spPr/>
      <dgm:t>
        <a:bodyPr/>
        <a:lstStyle/>
        <a:p>
          <a:endParaRPr lang="es-ES"/>
        </a:p>
      </dgm:t>
    </dgm:pt>
    <dgm:pt modelId="{A15B0FB7-C964-4BAF-A9B9-21A77DD9E915}" type="sibTrans" cxnId="{3813FB2E-A894-451A-9524-4BA84243FE08}">
      <dgm:prSet/>
      <dgm:spPr/>
      <dgm:t>
        <a:bodyPr/>
        <a:lstStyle/>
        <a:p>
          <a:endParaRPr lang="es-ES"/>
        </a:p>
      </dgm:t>
    </dgm:pt>
    <dgm:pt modelId="{0CC2387E-FB4F-4DC7-9488-1514F408FF22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Cualquier persona física, moral o sindicato que reciba y ejerza recursos públicos o realice actos de autoridad en el ámbito federal estatal y municipal. </a:t>
          </a:r>
        </a:p>
      </dgm:t>
    </dgm:pt>
    <dgm:pt modelId="{465FD84C-3E66-4558-8834-0D906CA9153B}" type="parTrans" cxnId="{425270F6-043D-4B7B-A527-7820D3E5EC4F}">
      <dgm:prSet/>
      <dgm:spPr/>
      <dgm:t>
        <a:bodyPr/>
        <a:lstStyle/>
        <a:p>
          <a:endParaRPr lang="es-ES"/>
        </a:p>
      </dgm:t>
    </dgm:pt>
    <dgm:pt modelId="{8C4D7C47-8757-4007-8E5E-8261769CA697}" type="sibTrans" cxnId="{425270F6-043D-4B7B-A527-7820D3E5EC4F}">
      <dgm:prSet/>
      <dgm:spPr/>
      <dgm:t>
        <a:bodyPr/>
        <a:lstStyle/>
        <a:p>
          <a:endParaRPr lang="es-ES"/>
        </a:p>
      </dgm:t>
    </dgm:pt>
    <dgm:pt modelId="{DBB7A1C6-1484-486A-9712-CCCC9B66B533}">
      <dgm:prSet phldrT="[Texto]"/>
      <dgm:spPr/>
      <dgm:t>
        <a:bodyPr/>
        <a:lstStyle/>
        <a:p>
          <a:r>
            <a:rPr lang="es-ES" dirty="0">
              <a:solidFill>
                <a:schemeClr val="tx1"/>
              </a:solidFill>
            </a:rPr>
            <a:t>Documentar todo acto que derive del ejercicio de sus facultades, competencias o funciones. </a:t>
          </a:r>
        </a:p>
        <a:p>
          <a:r>
            <a:rPr lang="es-ES" dirty="0">
              <a:solidFill>
                <a:schemeClr val="tx1"/>
              </a:solidFill>
            </a:rPr>
            <a:t>La declaración de inexistencia. </a:t>
          </a:r>
        </a:p>
      </dgm:t>
    </dgm:pt>
    <dgm:pt modelId="{CB19DED9-AFB3-4DF8-BCB6-E68CAC836A2F}" type="parTrans" cxnId="{CA5042DA-BF31-46E6-BB5F-2B1954A39872}">
      <dgm:prSet/>
      <dgm:spPr/>
      <dgm:t>
        <a:bodyPr/>
        <a:lstStyle/>
        <a:p>
          <a:endParaRPr lang="es-ES"/>
        </a:p>
      </dgm:t>
    </dgm:pt>
    <dgm:pt modelId="{1E016ADE-44A4-49B5-8754-5A98A253A323}" type="sibTrans" cxnId="{CA5042DA-BF31-46E6-BB5F-2B1954A39872}">
      <dgm:prSet/>
      <dgm:spPr/>
      <dgm:t>
        <a:bodyPr/>
        <a:lstStyle/>
        <a:p>
          <a:endParaRPr lang="es-ES"/>
        </a:p>
      </dgm:t>
    </dgm:pt>
    <dgm:pt modelId="{ABF452F7-DD59-4641-B395-85E4B1699E06}" type="pres">
      <dgm:prSet presAssocID="{1050D64D-7BCC-45B3-A3EA-1CAABDBBAB87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9D23CA2-6563-44A5-A943-9C8ABC7A5FC1}" type="pres">
      <dgm:prSet presAssocID="{1050D64D-7BCC-45B3-A3EA-1CAABDBBAB87}" presName="matrix" presStyleCnt="0"/>
      <dgm:spPr/>
    </dgm:pt>
    <dgm:pt modelId="{933992F3-5A74-48FB-926D-425669AF81E0}" type="pres">
      <dgm:prSet presAssocID="{1050D64D-7BCC-45B3-A3EA-1CAABDBBAB87}" presName="tile1" presStyleLbl="node1" presStyleIdx="0" presStyleCnt="4" custLinFactNeighborX="0"/>
      <dgm:spPr/>
    </dgm:pt>
    <dgm:pt modelId="{1B56F5B6-AC07-4FD9-8384-3CDFF377EAB2}" type="pres">
      <dgm:prSet presAssocID="{1050D64D-7BCC-45B3-A3EA-1CAABDBBAB8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6C47543-EA3E-4449-9CA3-71682363E2CC}" type="pres">
      <dgm:prSet presAssocID="{1050D64D-7BCC-45B3-A3EA-1CAABDBBAB87}" presName="tile2" presStyleLbl="node1" presStyleIdx="1" presStyleCnt="4" custLinFactNeighborX="-389"/>
      <dgm:spPr/>
    </dgm:pt>
    <dgm:pt modelId="{CE8876CD-01EA-4E3C-AF10-8D153674BDD9}" type="pres">
      <dgm:prSet presAssocID="{1050D64D-7BCC-45B3-A3EA-1CAABDBBAB8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D1B2005-8BE7-4B20-A26E-ABCD3BC8DA12}" type="pres">
      <dgm:prSet presAssocID="{1050D64D-7BCC-45B3-A3EA-1CAABDBBAB87}" presName="tile3" presStyleLbl="node1" presStyleIdx="2" presStyleCnt="4"/>
      <dgm:spPr/>
    </dgm:pt>
    <dgm:pt modelId="{B352F0F1-D0CB-49C4-939C-9CA73B04FCFC}" type="pres">
      <dgm:prSet presAssocID="{1050D64D-7BCC-45B3-A3EA-1CAABDBBAB8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2C04E9A-EB87-446C-A0A0-BB330318B124}" type="pres">
      <dgm:prSet presAssocID="{1050D64D-7BCC-45B3-A3EA-1CAABDBBAB87}" presName="tile4" presStyleLbl="node1" presStyleIdx="3" presStyleCnt="4"/>
      <dgm:spPr/>
    </dgm:pt>
    <dgm:pt modelId="{3BEB3628-7BFF-4CF4-B728-EFF4209E4F03}" type="pres">
      <dgm:prSet presAssocID="{1050D64D-7BCC-45B3-A3EA-1CAABDBBAB8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D80153AD-E5F4-46FF-BBF3-C54DC8889379}" type="pres">
      <dgm:prSet presAssocID="{1050D64D-7BCC-45B3-A3EA-1CAABDBBAB87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743D5C20-A59B-4077-AD3D-B240883703E0}" type="presOf" srcId="{415B9B48-8383-4B33-9506-CE1530C5DA54}" destId="{D80153AD-E5F4-46FF-BBF3-C54DC8889379}" srcOrd="0" destOrd="0" presId="urn:microsoft.com/office/officeart/2005/8/layout/matrix1"/>
    <dgm:cxn modelId="{077ECF21-4EE4-45F9-AAA5-BE644221D5C9}" type="presOf" srcId="{18037369-221E-43EB-91B5-E9FA92FCB593}" destId="{933992F3-5A74-48FB-926D-425669AF81E0}" srcOrd="0" destOrd="0" presId="urn:microsoft.com/office/officeart/2005/8/layout/matrix1"/>
    <dgm:cxn modelId="{3813FB2E-A894-451A-9524-4BA84243FE08}" srcId="{415B9B48-8383-4B33-9506-CE1530C5DA54}" destId="{93101A62-FF47-40AF-9F03-5F0150528817}" srcOrd="1" destOrd="0" parTransId="{46FC21F3-EB5F-4733-AAC0-781A9EA5D614}" sibTransId="{A15B0FB7-C964-4BAF-A9B9-21A77DD9E915}"/>
    <dgm:cxn modelId="{D4339237-2D41-4DEC-8BEB-BB4DD18861B4}" type="presOf" srcId="{0CC2387E-FB4F-4DC7-9488-1514F408FF22}" destId="{9D1B2005-8BE7-4B20-A26E-ABCD3BC8DA12}" srcOrd="0" destOrd="0" presId="urn:microsoft.com/office/officeart/2005/8/layout/matrix1"/>
    <dgm:cxn modelId="{11CA3B40-A085-4827-B237-D9BB637B97F9}" type="presOf" srcId="{DBB7A1C6-1484-486A-9712-CCCC9B66B533}" destId="{72C04E9A-EB87-446C-A0A0-BB330318B124}" srcOrd="0" destOrd="0" presId="urn:microsoft.com/office/officeart/2005/8/layout/matrix1"/>
    <dgm:cxn modelId="{6462BA93-A095-4B44-B2E4-7410178FF4E2}" type="presOf" srcId="{93101A62-FF47-40AF-9F03-5F0150528817}" destId="{CE8876CD-01EA-4E3C-AF10-8D153674BDD9}" srcOrd="1" destOrd="0" presId="urn:microsoft.com/office/officeart/2005/8/layout/matrix1"/>
    <dgm:cxn modelId="{9307749F-89A0-48D7-B033-F5C60D5BD169}" type="presOf" srcId="{18037369-221E-43EB-91B5-E9FA92FCB593}" destId="{1B56F5B6-AC07-4FD9-8384-3CDFF377EAB2}" srcOrd="1" destOrd="0" presId="urn:microsoft.com/office/officeart/2005/8/layout/matrix1"/>
    <dgm:cxn modelId="{E21D08A0-BF77-4F7E-A851-D1DAAC41AB1B}" srcId="{415B9B48-8383-4B33-9506-CE1530C5DA54}" destId="{18037369-221E-43EB-91B5-E9FA92FCB593}" srcOrd="0" destOrd="0" parTransId="{EEA69FF2-506E-4654-9672-BCBCF850D9C3}" sibTransId="{5392D4F7-B09E-4545-908E-032FDBF68A02}"/>
    <dgm:cxn modelId="{669A11A7-11E7-41EB-BEF6-5E79CC52ADDF}" srcId="{1050D64D-7BCC-45B3-A3EA-1CAABDBBAB87}" destId="{415B9B48-8383-4B33-9506-CE1530C5DA54}" srcOrd="0" destOrd="0" parTransId="{8CB2AA01-6847-4901-B9C0-A34032A24289}" sibTransId="{86A30BEA-2318-4689-AAF6-169167244214}"/>
    <dgm:cxn modelId="{A9E10DD2-92D9-45D2-A81D-D96335B1C700}" type="presOf" srcId="{0CC2387E-FB4F-4DC7-9488-1514F408FF22}" destId="{B352F0F1-D0CB-49C4-939C-9CA73B04FCFC}" srcOrd="1" destOrd="0" presId="urn:microsoft.com/office/officeart/2005/8/layout/matrix1"/>
    <dgm:cxn modelId="{9ED00FD3-70B2-4C9C-978B-3649E443EA9A}" type="presOf" srcId="{DBB7A1C6-1484-486A-9712-CCCC9B66B533}" destId="{3BEB3628-7BFF-4CF4-B728-EFF4209E4F03}" srcOrd="1" destOrd="0" presId="urn:microsoft.com/office/officeart/2005/8/layout/matrix1"/>
    <dgm:cxn modelId="{9D540BD9-18B9-4D16-9F0F-2CBCE264B8B8}" type="presOf" srcId="{93101A62-FF47-40AF-9F03-5F0150528817}" destId="{A6C47543-EA3E-4449-9CA3-71682363E2CC}" srcOrd="0" destOrd="0" presId="urn:microsoft.com/office/officeart/2005/8/layout/matrix1"/>
    <dgm:cxn modelId="{CA5042DA-BF31-46E6-BB5F-2B1954A39872}" srcId="{415B9B48-8383-4B33-9506-CE1530C5DA54}" destId="{DBB7A1C6-1484-486A-9712-CCCC9B66B533}" srcOrd="3" destOrd="0" parTransId="{CB19DED9-AFB3-4DF8-BCB6-E68CAC836A2F}" sibTransId="{1E016ADE-44A4-49B5-8754-5A98A253A323}"/>
    <dgm:cxn modelId="{FFFBBBED-599F-4682-A17B-89A229E0AFF2}" type="presOf" srcId="{1050D64D-7BCC-45B3-A3EA-1CAABDBBAB87}" destId="{ABF452F7-DD59-4641-B395-85E4B1699E06}" srcOrd="0" destOrd="0" presId="urn:microsoft.com/office/officeart/2005/8/layout/matrix1"/>
    <dgm:cxn modelId="{425270F6-043D-4B7B-A527-7820D3E5EC4F}" srcId="{415B9B48-8383-4B33-9506-CE1530C5DA54}" destId="{0CC2387E-FB4F-4DC7-9488-1514F408FF22}" srcOrd="2" destOrd="0" parTransId="{465FD84C-3E66-4558-8834-0D906CA9153B}" sibTransId="{8C4D7C47-8757-4007-8E5E-8261769CA697}"/>
    <dgm:cxn modelId="{F38737E2-DC30-4E0A-9EEA-4B741A2DF0AD}" type="presParOf" srcId="{ABF452F7-DD59-4641-B395-85E4B1699E06}" destId="{79D23CA2-6563-44A5-A943-9C8ABC7A5FC1}" srcOrd="0" destOrd="0" presId="urn:microsoft.com/office/officeart/2005/8/layout/matrix1"/>
    <dgm:cxn modelId="{F748A0BD-E82D-4407-B5A2-5FD971F86114}" type="presParOf" srcId="{79D23CA2-6563-44A5-A943-9C8ABC7A5FC1}" destId="{933992F3-5A74-48FB-926D-425669AF81E0}" srcOrd="0" destOrd="0" presId="urn:microsoft.com/office/officeart/2005/8/layout/matrix1"/>
    <dgm:cxn modelId="{8E03DB3B-0DEC-40D5-919E-B9B97119FB98}" type="presParOf" srcId="{79D23CA2-6563-44A5-A943-9C8ABC7A5FC1}" destId="{1B56F5B6-AC07-4FD9-8384-3CDFF377EAB2}" srcOrd="1" destOrd="0" presId="urn:microsoft.com/office/officeart/2005/8/layout/matrix1"/>
    <dgm:cxn modelId="{BFDE3845-74BA-412F-898F-498996F77BD5}" type="presParOf" srcId="{79D23CA2-6563-44A5-A943-9C8ABC7A5FC1}" destId="{A6C47543-EA3E-4449-9CA3-71682363E2CC}" srcOrd="2" destOrd="0" presId="urn:microsoft.com/office/officeart/2005/8/layout/matrix1"/>
    <dgm:cxn modelId="{3879DCF4-8D11-4C96-AC62-D191D3B13523}" type="presParOf" srcId="{79D23CA2-6563-44A5-A943-9C8ABC7A5FC1}" destId="{CE8876CD-01EA-4E3C-AF10-8D153674BDD9}" srcOrd="3" destOrd="0" presId="urn:microsoft.com/office/officeart/2005/8/layout/matrix1"/>
    <dgm:cxn modelId="{DC1589FE-EA66-4441-9F99-BECA24399E99}" type="presParOf" srcId="{79D23CA2-6563-44A5-A943-9C8ABC7A5FC1}" destId="{9D1B2005-8BE7-4B20-A26E-ABCD3BC8DA12}" srcOrd="4" destOrd="0" presId="urn:microsoft.com/office/officeart/2005/8/layout/matrix1"/>
    <dgm:cxn modelId="{44AD6DE7-5072-44E0-8D0B-9AF98130D9F1}" type="presParOf" srcId="{79D23CA2-6563-44A5-A943-9C8ABC7A5FC1}" destId="{B352F0F1-D0CB-49C4-939C-9CA73B04FCFC}" srcOrd="5" destOrd="0" presId="urn:microsoft.com/office/officeart/2005/8/layout/matrix1"/>
    <dgm:cxn modelId="{59493D75-C3AC-476F-A59A-3886C471A4E2}" type="presParOf" srcId="{79D23CA2-6563-44A5-A943-9C8ABC7A5FC1}" destId="{72C04E9A-EB87-446C-A0A0-BB330318B124}" srcOrd="6" destOrd="0" presId="urn:microsoft.com/office/officeart/2005/8/layout/matrix1"/>
    <dgm:cxn modelId="{C99DA96D-86D0-43E3-8439-D9B23BED3B78}" type="presParOf" srcId="{79D23CA2-6563-44A5-A943-9C8ABC7A5FC1}" destId="{3BEB3628-7BFF-4CF4-B728-EFF4209E4F03}" srcOrd="7" destOrd="0" presId="urn:microsoft.com/office/officeart/2005/8/layout/matrix1"/>
    <dgm:cxn modelId="{55E55BB3-502D-462F-9DD2-EBBF18ABAB7E}" type="presParOf" srcId="{ABF452F7-DD59-4641-B395-85E4B1699E06}" destId="{D80153AD-E5F4-46FF-BBF3-C54DC888937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15EA8ED-E73B-4350-A497-76EA6DE12789}" type="doc">
      <dgm:prSet loTypeId="urn:microsoft.com/office/officeart/2005/8/layout/hierarchy3" loCatId="relationship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628F36D7-543B-4BC6-A50C-CDD18959A59C}">
      <dgm:prSet phldrT="[Texto]"/>
      <dgm:spPr/>
      <dgm:t>
        <a:bodyPr/>
        <a:lstStyle/>
        <a:p>
          <a:r>
            <a:rPr lang="es-ES" dirty="0">
              <a:solidFill>
                <a:schemeClr val="accent2">
                  <a:lumMod val="75000"/>
                </a:schemeClr>
              </a:solidFill>
            </a:rPr>
            <a:t>2007</a:t>
          </a:r>
          <a:r>
            <a:rPr lang="es-ES" dirty="0"/>
            <a:t>	</a:t>
          </a:r>
        </a:p>
      </dgm:t>
    </dgm:pt>
    <dgm:pt modelId="{EAD422E3-F1F2-47A0-A7E2-90DE78352CCB}" type="parTrans" cxnId="{86A7670D-DDC7-44CF-8809-4D453E558D63}">
      <dgm:prSet/>
      <dgm:spPr/>
      <dgm:t>
        <a:bodyPr/>
        <a:lstStyle/>
        <a:p>
          <a:endParaRPr lang="es-ES"/>
        </a:p>
      </dgm:t>
    </dgm:pt>
    <dgm:pt modelId="{3E4A7B80-B50E-4FD9-8BD7-57CE9F7DF9F6}" type="sibTrans" cxnId="{86A7670D-DDC7-44CF-8809-4D453E558D63}">
      <dgm:prSet/>
      <dgm:spPr/>
      <dgm:t>
        <a:bodyPr/>
        <a:lstStyle/>
        <a:p>
          <a:endParaRPr lang="es-ES"/>
        </a:p>
      </dgm:t>
    </dgm:pt>
    <dgm:pt modelId="{ECC4EC8B-7C59-42D2-8D25-1C371A07AA54}">
      <dgm:prSet phldrT="[Texto]"/>
      <dgm:spPr/>
      <dgm:t>
        <a:bodyPr/>
        <a:lstStyle/>
        <a:p>
          <a:pPr algn="just"/>
          <a:r>
            <a:rPr lang="es-ES" b="1" i="1" dirty="0"/>
            <a:t>IV. </a:t>
          </a:r>
          <a:r>
            <a:rPr lang="es-ES" i="1" dirty="0"/>
            <a:t>Se establecerán mecanismos de acceso a la información y procedimientos de revisión expeditos. Estos procedimientos se sustanciarán ante órganos u organismos especializados e imparciales, y con autonomía operativa, de gestión y de decisión  	</a:t>
          </a:r>
        </a:p>
      </dgm:t>
    </dgm:pt>
    <dgm:pt modelId="{75A9786F-8A82-418E-AA67-65B8BB56EE46}" type="parTrans" cxnId="{CC27EA91-0A2C-40A7-9099-975BFD2CA11E}">
      <dgm:prSet/>
      <dgm:spPr/>
      <dgm:t>
        <a:bodyPr/>
        <a:lstStyle/>
        <a:p>
          <a:endParaRPr lang="es-ES"/>
        </a:p>
      </dgm:t>
    </dgm:pt>
    <dgm:pt modelId="{00C20EBF-3808-4DD2-B774-D4E7510DE796}" type="sibTrans" cxnId="{CC27EA91-0A2C-40A7-9099-975BFD2CA11E}">
      <dgm:prSet/>
      <dgm:spPr/>
      <dgm:t>
        <a:bodyPr/>
        <a:lstStyle/>
        <a:p>
          <a:endParaRPr lang="es-ES"/>
        </a:p>
      </dgm:t>
    </dgm:pt>
    <dgm:pt modelId="{61FB1F36-252B-4A07-9C0C-71CF69B3CBFA}">
      <dgm:prSet phldrT="[Texto]"/>
      <dgm:spPr/>
      <dgm:t>
        <a:bodyPr/>
        <a:lstStyle/>
        <a:p>
          <a:pPr algn="just"/>
          <a:r>
            <a:rPr lang="es-ES" b="1" i="1" dirty="0"/>
            <a:t>V.</a:t>
          </a:r>
          <a:r>
            <a:rPr lang="es-ES" i="1" dirty="0"/>
            <a:t> Los Sujetos Obligados deberán preservar sus documentos y archivos administrativos  actualizados y publicarán a través de los medios electrónicos disponibles, la información completa y actualizada sobre sus indicadores de gestión y el ejercicio de los recursos públicos 				</a:t>
          </a:r>
        </a:p>
      </dgm:t>
    </dgm:pt>
    <dgm:pt modelId="{EC5EB9A7-F3F6-4C19-A13C-47EFBA2D6E1C}" type="parTrans" cxnId="{28FF6DAB-D902-43CC-B0A0-3927013D48B1}">
      <dgm:prSet/>
      <dgm:spPr/>
      <dgm:t>
        <a:bodyPr/>
        <a:lstStyle/>
        <a:p>
          <a:endParaRPr lang="es-ES"/>
        </a:p>
      </dgm:t>
    </dgm:pt>
    <dgm:pt modelId="{47C94399-EB0F-4BEE-B3B9-C34B4F99F653}" type="sibTrans" cxnId="{28FF6DAB-D902-43CC-B0A0-3927013D48B1}">
      <dgm:prSet/>
      <dgm:spPr/>
      <dgm:t>
        <a:bodyPr/>
        <a:lstStyle/>
        <a:p>
          <a:endParaRPr lang="es-ES"/>
        </a:p>
      </dgm:t>
    </dgm:pt>
    <dgm:pt modelId="{7DD41FBC-179E-425D-BF07-DD9DF609B04F}">
      <dgm:prSet phldrT="[Texto]"/>
      <dgm:spPr/>
      <dgm:t>
        <a:bodyPr/>
        <a:lstStyle/>
        <a:p>
          <a:r>
            <a:rPr lang="es-ES" dirty="0">
              <a:solidFill>
                <a:schemeClr val="accent2">
                  <a:lumMod val="75000"/>
                </a:schemeClr>
              </a:solidFill>
            </a:rPr>
            <a:t>2014</a:t>
          </a:r>
        </a:p>
      </dgm:t>
    </dgm:pt>
    <dgm:pt modelId="{75E5884D-FF72-479E-AF3A-7481D66EFA4E}" type="parTrans" cxnId="{C2F2B39C-58E2-4474-9F62-8547A3CB7070}">
      <dgm:prSet/>
      <dgm:spPr/>
      <dgm:t>
        <a:bodyPr/>
        <a:lstStyle/>
        <a:p>
          <a:endParaRPr lang="es-ES"/>
        </a:p>
      </dgm:t>
    </dgm:pt>
    <dgm:pt modelId="{16F319D6-D3CA-46E9-9774-33AA6DF55B42}" type="sibTrans" cxnId="{C2F2B39C-58E2-4474-9F62-8547A3CB7070}">
      <dgm:prSet/>
      <dgm:spPr/>
      <dgm:t>
        <a:bodyPr/>
        <a:lstStyle/>
        <a:p>
          <a:endParaRPr lang="es-ES"/>
        </a:p>
      </dgm:t>
    </dgm:pt>
    <dgm:pt modelId="{40111865-57E8-4833-B750-7DC099BFB063}">
      <dgm:prSet phldrT="[Texto]"/>
      <dgm:spPr/>
      <dgm:t>
        <a:bodyPr/>
        <a:lstStyle/>
        <a:p>
          <a:pPr algn="just"/>
          <a:r>
            <a:rPr lang="es-ES" b="1" i="1" dirty="0"/>
            <a:t>IV.</a:t>
          </a:r>
          <a:r>
            <a:rPr lang="es-ES" i="1" dirty="0"/>
            <a:t> Se establecerán mecanismos de acceso a la información y procedimientos de revisión expeditos que se sustanciarán ante los organismos autónomos especializados e imparciales que establece esta Constitución</a:t>
          </a:r>
          <a:r>
            <a:rPr lang="es-ES" dirty="0"/>
            <a:t>. y</a:t>
          </a:r>
        </a:p>
      </dgm:t>
    </dgm:pt>
    <dgm:pt modelId="{4009BF5F-F64B-4C5D-8B38-D0993917F85F}" type="parTrans" cxnId="{813AEF0D-B347-474B-BC74-4CB6BE0F6AD9}">
      <dgm:prSet/>
      <dgm:spPr/>
      <dgm:t>
        <a:bodyPr/>
        <a:lstStyle/>
        <a:p>
          <a:endParaRPr lang="es-ES"/>
        </a:p>
      </dgm:t>
    </dgm:pt>
    <dgm:pt modelId="{04C8BDDC-4C8C-4681-8186-6839851EE660}" type="sibTrans" cxnId="{813AEF0D-B347-474B-BC74-4CB6BE0F6AD9}">
      <dgm:prSet/>
      <dgm:spPr/>
      <dgm:t>
        <a:bodyPr/>
        <a:lstStyle/>
        <a:p>
          <a:endParaRPr lang="es-ES"/>
        </a:p>
      </dgm:t>
    </dgm:pt>
    <dgm:pt modelId="{3B17F7AE-DB57-4BC0-B750-A7BC297D0EA0}">
      <dgm:prSet phldrT="[Texto]"/>
      <dgm:spPr/>
      <dgm:t>
        <a:bodyPr/>
        <a:lstStyle/>
        <a:p>
          <a:pPr algn="just"/>
          <a:r>
            <a:rPr lang="es-ES" b="1" i="1" dirty="0"/>
            <a:t>V.</a:t>
          </a:r>
          <a:r>
            <a:rPr lang="es-ES" i="1" dirty="0"/>
            <a:t> …sobre el ejercicio de los recursos públicos  y los indicadores que permitan rendir cuenta de cumplimiento de sus objetivos y de los resultados obtenidos. </a:t>
          </a:r>
        </a:p>
      </dgm:t>
    </dgm:pt>
    <dgm:pt modelId="{48384FC8-BB96-43AC-ABF4-4F5352E8D8E0}" type="parTrans" cxnId="{85C98FD1-6795-4216-BC72-2AB0EEB06D28}">
      <dgm:prSet/>
      <dgm:spPr/>
      <dgm:t>
        <a:bodyPr/>
        <a:lstStyle/>
        <a:p>
          <a:endParaRPr lang="es-ES"/>
        </a:p>
      </dgm:t>
    </dgm:pt>
    <dgm:pt modelId="{BA32CFE5-DF5D-47AA-AD31-2152E6A2CCE8}" type="sibTrans" cxnId="{85C98FD1-6795-4216-BC72-2AB0EEB06D28}">
      <dgm:prSet/>
      <dgm:spPr/>
      <dgm:t>
        <a:bodyPr/>
        <a:lstStyle/>
        <a:p>
          <a:endParaRPr lang="es-ES"/>
        </a:p>
      </dgm:t>
    </dgm:pt>
    <dgm:pt modelId="{90DCCC83-3417-472C-8D30-317EB2B7F28D}" type="pres">
      <dgm:prSet presAssocID="{615EA8ED-E73B-4350-A497-76EA6DE1278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B01AC67-A723-43CD-9149-FB78BE4A7FB7}" type="pres">
      <dgm:prSet presAssocID="{628F36D7-543B-4BC6-A50C-CDD18959A59C}" presName="root" presStyleCnt="0"/>
      <dgm:spPr/>
    </dgm:pt>
    <dgm:pt modelId="{9999CD07-9F15-4703-953B-B07E4659613A}" type="pres">
      <dgm:prSet presAssocID="{628F36D7-543B-4BC6-A50C-CDD18959A59C}" presName="rootComposite" presStyleCnt="0"/>
      <dgm:spPr/>
    </dgm:pt>
    <dgm:pt modelId="{E2F795F5-7A98-4B9C-BBF6-7927B4B64DBD}" type="pres">
      <dgm:prSet presAssocID="{628F36D7-543B-4BC6-A50C-CDD18959A59C}" presName="rootText" presStyleLbl="node1" presStyleIdx="0" presStyleCnt="2" custScaleY="33251" custLinFactNeighborX="-34999" custLinFactNeighborY="-33815"/>
      <dgm:spPr/>
    </dgm:pt>
    <dgm:pt modelId="{F10BB9FC-CEB2-49CD-AE06-7FA52DA3076C}" type="pres">
      <dgm:prSet presAssocID="{628F36D7-543B-4BC6-A50C-CDD18959A59C}" presName="rootConnector" presStyleLbl="node1" presStyleIdx="0" presStyleCnt="2"/>
      <dgm:spPr/>
    </dgm:pt>
    <dgm:pt modelId="{FE12FF74-7246-48FC-BCB7-C95F3C628B88}" type="pres">
      <dgm:prSet presAssocID="{628F36D7-543B-4BC6-A50C-CDD18959A59C}" presName="childShape" presStyleCnt="0"/>
      <dgm:spPr/>
    </dgm:pt>
    <dgm:pt modelId="{D34D8A57-71E1-48E3-A383-BF893DAA778C}" type="pres">
      <dgm:prSet presAssocID="{75A9786F-8A82-418E-AA67-65B8BB56EE46}" presName="Name13" presStyleLbl="parChTrans1D2" presStyleIdx="0" presStyleCnt="4"/>
      <dgm:spPr/>
    </dgm:pt>
    <dgm:pt modelId="{1D63B96D-F6A3-4F74-9EDC-D3192662CB33}" type="pres">
      <dgm:prSet presAssocID="{ECC4EC8B-7C59-42D2-8D25-1C371A07AA54}" presName="childText" presStyleLbl="bgAcc1" presStyleIdx="0" presStyleCnt="4" custScaleX="129548">
        <dgm:presLayoutVars>
          <dgm:bulletEnabled val="1"/>
        </dgm:presLayoutVars>
      </dgm:prSet>
      <dgm:spPr/>
    </dgm:pt>
    <dgm:pt modelId="{8AE1B5B6-A5AC-4894-BCB0-8F192C2CFAD5}" type="pres">
      <dgm:prSet presAssocID="{EC5EB9A7-F3F6-4C19-A13C-47EFBA2D6E1C}" presName="Name13" presStyleLbl="parChTrans1D2" presStyleIdx="1" presStyleCnt="4"/>
      <dgm:spPr/>
    </dgm:pt>
    <dgm:pt modelId="{3E3C3FBB-DCC5-4A21-B306-44C5042A37D5}" type="pres">
      <dgm:prSet presAssocID="{61FB1F36-252B-4A07-9C0C-71CF69B3CBFA}" presName="childText" presStyleLbl="bgAcc1" presStyleIdx="1" presStyleCnt="4" custScaleX="132007" custScaleY="83926">
        <dgm:presLayoutVars>
          <dgm:bulletEnabled val="1"/>
        </dgm:presLayoutVars>
      </dgm:prSet>
      <dgm:spPr/>
    </dgm:pt>
    <dgm:pt modelId="{3B7934EB-5669-4D19-A7F3-7FCB2B7FF679}" type="pres">
      <dgm:prSet presAssocID="{7DD41FBC-179E-425D-BF07-DD9DF609B04F}" presName="root" presStyleCnt="0"/>
      <dgm:spPr/>
    </dgm:pt>
    <dgm:pt modelId="{DA442B9F-4258-4DD0-BA9F-7057073492CA}" type="pres">
      <dgm:prSet presAssocID="{7DD41FBC-179E-425D-BF07-DD9DF609B04F}" presName="rootComposite" presStyleCnt="0"/>
      <dgm:spPr/>
    </dgm:pt>
    <dgm:pt modelId="{0E583F9C-63B8-403E-A551-64BA011764E4}" type="pres">
      <dgm:prSet presAssocID="{7DD41FBC-179E-425D-BF07-DD9DF609B04F}" presName="rootText" presStyleLbl="node1" presStyleIdx="1" presStyleCnt="2" custScaleY="36466"/>
      <dgm:spPr/>
    </dgm:pt>
    <dgm:pt modelId="{27BFCA2A-998D-4D01-B2D7-F6BC96109F41}" type="pres">
      <dgm:prSet presAssocID="{7DD41FBC-179E-425D-BF07-DD9DF609B04F}" presName="rootConnector" presStyleLbl="node1" presStyleIdx="1" presStyleCnt="2"/>
      <dgm:spPr/>
    </dgm:pt>
    <dgm:pt modelId="{3D40DE33-1275-4B41-BA25-E36A559FDA12}" type="pres">
      <dgm:prSet presAssocID="{7DD41FBC-179E-425D-BF07-DD9DF609B04F}" presName="childShape" presStyleCnt="0"/>
      <dgm:spPr/>
    </dgm:pt>
    <dgm:pt modelId="{C44F8D33-D281-4D24-9CC6-AEFABF7D3AB3}" type="pres">
      <dgm:prSet presAssocID="{4009BF5F-F64B-4C5D-8B38-D0993917F85F}" presName="Name13" presStyleLbl="parChTrans1D2" presStyleIdx="2" presStyleCnt="4"/>
      <dgm:spPr/>
    </dgm:pt>
    <dgm:pt modelId="{80B310ED-6407-4C51-8A6F-4B929D4B3309}" type="pres">
      <dgm:prSet presAssocID="{40111865-57E8-4833-B750-7DC099BFB063}" presName="childText" presStyleLbl="bgAcc1" presStyleIdx="2" presStyleCnt="4" custScaleX="135986">
        <dgm:presLayoutVars>
          <dgm:bulletEnabled val="1"/>
        </dgm:presLayoutVars>
      </dgm:prSet>
      <dgm:spPr/>
    </dgm:pt>
    <dgm:pt modelId="{C7EE139C-2D7C-43FE-9AB2-DC974D2EF087}" type="pres">
      <dgm:prSet presAssocID="{48384FC8-BB96-43AC-ABF4-4F5352E8D8E0}" presName="Name13" presStyleLbl="parChTrans1D2" presStyleIdx="3" presStyleCnt="4"/>
      <dgm:spPr/>
    </dgm:pt>
    <dgm:pt modelId="{21CD0788-7F05-467C-B33F-BED6E4525FCB}" type="pres">
      <dgm:prSet presAssocID="{3B17F7AE-DB57-4BC0-B750-A7BC297D0EA0}" presName="childText" presStyleLbl="bgAcc1" presStyleIdx="3" presStyleCnt="4" custScaleX="136254" custScaleY="75711">
        <dgm:presLayoutVars>
          <dgm:bulletEnabled val="1"/>
        </dgm:presLayoutVars>
      </dgm:prSet>
      <dgm:spPr/>
    </dgm:pt>
  </dgm:ptLst>
  <dgm:cxnLst>
    <dgm:cxn modelId="{DA1D6009-F60B-445E-AE74-BB09647614DA}" type="presOf" srcId="{40111865-57E8-4833-B750-7DC099BFB063}" destId="{80B310ED-6407-4C51-8A6F-4B929D4B3309}" srcOrd="0" destOrd="0" presId="urn:microsoft.com/office/officeart/2005/8/layout/hierarchy3"/>
    <dgm:cxn modelId="{86A7670D-DDC7-44CF-8809-4D453E558D63}" srcId="{615EA8ED-E73B-4350-A497-76EA6DE12789}" destId="{628F36D7-543B-4BC6-A50C-CDD18959A59C}" srcOrd="0" destOrd="0" parTransId="{EAD422E3-F1F2-47A0-A7E2-90DE78352CCB}" sibTransId="{3E4A7B80-B50E-4FD9-8BD7-57CE9F7DF9F6}"/>
    <dgm:cxn modelId="{813AEF0D-B347-474B-BC74-4CB6BE0F6AD9}" srcId="{7DD41FBC-179E-425D-BF07-DD9DF609B04F}" destId="{40111865-57E8-4833-B750-7DC099BFB063}" srcOrd="0" destOrd="0" parTransId="{4009BF5F-F64B-4C5D-8B38-D0993917F85F}" sibTransId="{04C8BDDC-4C8C-4681-8186-6839851EE660}"/>
    <dgm:cxn modelId="{49FE0139-93CE-454C-92CB-E0E9697647BE}" type="presOf" srcId="{628F36D7-543B-4BC6-A50C-CDD18959A59C}" destId="{E2F795F5-7A98-4B9C-BBF6-7927B4B64DBD}" srcOrd="0" destOrd="0" presId="urn:microsoft.com/office/officeart/2005/8/layout/hierarchy3"/>
    <dgm:cxn modelId="{3FCCE839-43F8-46ED-A3AC-2C709E278385}" type="presOf" srcId="{61FB1F36-252B-4A07-9C0C-71CF69B3CBFA}" destId="{3E3C3FBB-DCC5-4A21-B306-44C5042A37D5}" srcOrd="0" destOrd="0" presId="urn:microsoft.com/office/officeart/2005/8/layout/hierarchy3"/>
    <dgm:cxn modelId="{16A9BE6C-11A1-4C5F-9DFE-64F6A949D67F}" type="presOf" srcId="{628F36D7-543B-4BC6-A50C-CDD18959A59C}" destId="{F10BB9FC-CEB2-49CD-AE06-7FA52DA3076C}" srcOrd="1" destOrd="0" presId="urn:microsoft.com/office/officeart/2005/8/layout/hierarchy3"/>
    <dgm:cxn modelId="{F9D77C74-5D6F-4CA8-8D4D-CFD9A8146A45}" type="presOf" srcId="{3B17F7AE-DB57-4BC0-B750-A7BC297D0EA0}" destId="{21CD0788-7F05-467C-B33F-BED6E4525FCB}" srcOrd="0" destOrd="0" presId="urn:microsoft.com/office/officeart/2005/8/layout/hierarchy3"/>
    <dgm:cxn modelId="{63764C8E-FC9D-4628-B032-4F7ED9AD90B0}" type="presOf" srcId="{EC5EB9A7-F3F6-4C19-A13C-47EFBA2D6E1C}" destId="{8AE1B5B6-A5AC-4894-BCB0-8F192C2CFAD5}" srcOrd="0" destOrd="0" presId="urn:microsoft.com/office/officeart/2005/8/layout/hierarchy3"/>
    <dgm:cxn modelId="{CC27EA91-0A2C-40A7-9099-975BFD2CA11E}" srcId="{628F36D7-543B-4BC6-A50C-CDD18959A59C}" destId="{ECC4EC8B-7C59-42D2-8D25-1C371A07AA54}" srcOrd="0" destOrd="0" parTransId="{75A9786F-8A82-418E-AA67-65B8BB56EE46}" sibTransId="{00C20EBF-3808-4DD2-B774-D4E7510DE796}"/>
    <dgm:cxn modelId="{295EEA98-9917-4DB8-ACF5-64A47BBBDE28}" type="presOf" srcId="{4009BF5F-F64B-4C5D-8B38-D0993917F85F}" destId="{C44F8D33-D281-4D24-9CC6-AEFABF7D3AB3}" srcOrd="0" destOrd="0" presId="urn:microsoft.com/office/officeart/2005/8/layout/hierarchy3"/>
    <dgm:cxn modelId="{C2F2B39C-58E2-4474-9F62-8547A3CB7070}" srcId="{615EA8ED-E73B-4350-A497-76EA6DE12789}" destId="{7DD41FBC-179E-425D-BF07-DD9DF609B04F}" srcOrd="1" destOrd="0" parTransId="{75E5884D-FF72-479E-AF3A-7481D66EFA4E}" sibTransId="{16F319D6-D3CA-46E9-9774-33AA6DF55B42}"/>
    <dgm:cxn modelId="{90E085A2-9E7E-4A9F-AE21-090F269D93C8}" type="presOf" srcId="{48384FC8-BB96-43AC-ABF4-4F5352E8D8E0}" destId="{C7EE139C-2D7C-43FE-9AB2-DC974D2EF087}" srcOrd="0" destOrd="0" presId="urn:microsoft.com/office/officeart/2005/8/layout/hierarchy3"/>
    <dgm:cxn modelId="{28FF6DAB-D902-43CC-B0A0-3927013D48B1}" srcId="{628F36D7-543B-4BC6-A50C-CDD18959A59C}" destId="{61FB1F36-252B-4A07-9C0C-71CF69B3CBFA}" srcOrd="1" destOrd="0" parTransId="{EC5EB9A7-F3F6-4C19-A13C-47EFBA2D6E1C}" sibTransId="{47C94399-EB0F-4BEE-B3B9-C34B4F99F653}"/>
    <dgm:cxn modelId="{712A69B2-70D2-4AB8-8650-9D23B9A2E10A}" type="presOf" srcId="{7DD41FBC-179E-425D-BF07-DD9DF609B04F}" destId="{27BFCA2A-998D-4D01-B2D7-F6BC96109F41}" srcOrd="1" destOrd="0" presId="urn:microsoft.com/office/officeart/2005/8/layout/hierarchy3"/>
    <dgm:cxn modelId="{4BB83BCF-571D-4241-9E02-71B5B3E34276}" type="presOf" srcId="{75A9786F-8A82-418E-AA67-65B8BB56EE46}" destId="{D34D8A57-71E1-48E3-A383-BF893DAA778C}" srcOrd="0" destOrd="0" presId="urn:microsoft.com/office/officeart/2005/8/layout/hierarchy3"/>
    <dgm:cxn modelId="{85C98FD1-6795-4216-BC72-2AB0EEB06D28}" srcId="{7DD41FBC-179E-425D-BF07-DD9DF609B04F}" destId="{3B17F7AE-DB57-4BC0-B750-A7BC297D0EA0}" srcOrd="1" destOrd="0" parTransId="{48384FC8-BB96-43AC-ABF4-4F5352E8D8E0}" sibTransId="{BA32CFE5-DF5D-47AA-AD31-2152E6A2CCE8}"/>
    <dgm:cxn modelId="{5B9755D3-2EFC-43F8-9BD2-B09B71B4789C}" type="presOf" srcId="{7DD41FBC-179E-425D-BF07-DD9DF609B04F}" destId="{0E583F9C-63B8-403E-A551-64BA011764E4}" srcOrd="0" destOrd="0" presId="urn:microsoft.com/office/officeart/2005/8/layout/hierarchy3"/>
    <dgm:cxn modelId="{0609FBDB-4F0D-40C6-BB02-80F0E1855714}" type="presOf" srcId="{615EA8ED-E73B-4350-A497-76EA6DE12789}" destId="{90DCCC83-3417-472C-8D30-317EB2B7F28D}" srcOrd="0" destOrd="0" presId="urn:microsoft.com/office/officeart/2005/8/layout/hierarchy3"/>
    <dgm:cxn modelId="{F7C483FC-A3ED-4C12-9A5A-49C6736652AC}" type="presOf" srcId="{ECC4EC8B-7C59-42D2-8D25-1C371A07AA54}" destId="{1D63B96D-F6A3-4F74-9EDC-D3192662CB33}" srcOrd="0" destOrd="0" presId="urn:microsoft.com/office/officeart/2005/8/layout/hierarchy3"/>
    <dgm:cxn modelId="{C185841B-FD90-43DD-9050-700E3D5336F2}" type="presParOf" srcId="{90DCCC83-3417-472C-8D30-317EB2B7F28D}" destId="{DB01AC67-A723-43CD-9149-FB78BE4A7FB7}" srcOrd="0" destOrd="0" presId="urn:microsoft.com/office/officeart/2005/8/layout/hierarchy3"/>
    <dgm:cxn modelId="{0AB79D4A-27A1-4CAC-984E-17325FED5F1D}" type="presParOf" srcId="{DB01AC67-A723-43CD-9149-FB78BE4A7FB7}" destId="{9999CD07-9F15-4703-953B-B07E4659613A}" srcOrd="0" destOrd="0" presId="urn:microsoft.com/office/officeart/2005/8/layout/hierarchy3"/>
    <dgm:cxn modelId="{BD373E0B-7779-4E58-A457-FDF903C82A79}" type="presParOf" srcId="{9999CD07-9F15-4703-953B-B07E4659613A}" destId="{E2F795F5-7A98-4B9C-BBF6-7927B4B64DBD}" srcOrd="0" destOrd="0" presId="urn:microsoft.com/office/officeart/2005/8/layout/hierarchy3"/>
    <dgm:cxn modelId="{A270879B-54B1-4D78-9862-334F05796B84}" type="presParOf" srcId="{9999CD07-9F15-4703-953B-B07E4659613A}" destId="{F10BB9FC-CEB2-49CD-AE06-7FA52DA3076C}" srcOrd="1" destOrd="0" presId="urn:microsoft.com/office/officeart/2005/8/layout/hierarchy3"/>
    <dgm:cxn modelId="{7A9086A0-60E2-4243-85B1-586CB7C279C6}" type="presParOf" srcId="{DB01AC67-A723-43CD-9149-FB78BE4A7FB7}" destId="{FE12FF74-7246-48FC-BCB7-C95F3C628B88}" srcOrd="1" destOrd="0" presId="urn:microsoft.com/office/officeart/2005/8/layout/hierarchy3"/>
    <dgm:cxn modelId="{FC4AD323-11A3-4A64-BCA9-D69CB628EBE9}" type="presParOf" srcId="{FE12FF74-7246-48FC-BCB7-C95F3C628B88}" destId="{D34D8A57-71E1-48E3-A383-BF893DAA778C}" srcOrd="0" destOrd="0" presId="urn:microsoft.com/office/officeart/2005/8/layout/hierarchy3"/>
    <dgm:cxn modelId="{F6908E64-BA38-4343-AF28-C5326BF018EF}" type="presParOf" srcId="{FE12FF74-7246-48FC-BCB7-C95F3C628B88}" destId="{1D63B96D-F6A3-4F74-9EDC-D3192662CB33}" srcOrd="1" destOrd="0" presId="urn:microsoft.com/office/officeart/2005/8/layout/hierarchy3"/>
    <dgm:cxn modelId="{0134DEE6-097D-433C-B44F-40A7376A999A}" type="presParOf" srcId="{FE12FF74-7246-48FC-BCB7-C95F3C628B88}" destId="{8AE1B5B6-A5AC-4894-BCB0-8F192C2CFAD5}" srcOrd="2" destOrd="0" presId="urn:microsoft.com/office/officeart/2005/8/layout/hierarchy3"/>
    <dgm:cxn modelId="{3F36D262-81F6-486D-9C2A-9B586B2D35B9}" type="presParOf" srcId="{FE12FF74-7246-48FC-BCB7-C95F3C628B88}" destId="{3E3C3FBB-DCC5-4A21-B306-44C5042A37D5}" srcOrd="3" destOrd="0" presId="urn:microsoft.com/office/officeart/2005/8/layout/hierarchy3"/>
    <dgm:cxn modelId="{8A6745E0-76CD-4DE2-8702-E03319C94862}" type="presParOf" srcId="{90DCCC83-3417-472C-8D30-317EB2B7F28D}" destId="{3B7934EB-5669-4D19-A7F3-7FCB2B7FF679}" srcOrd="1" destOrd="0" presId="urn:microsoft.com/office/officeart/2005/8/layout/hierarchy3"/>
    <dgm:cxn modelId="{CB37AD1F-9A21-4D9B-B841-3A8B913F1A8F}" type="presParOf" srcId="{3B7934EB-5669-4D19-A7F3-7FCB2B7FF679}" destId="{DA442B9F-4258-4DD0-BA9F-7057073492CA}" srcOrd="0" destOrd="0" presId="urn:microsoft.com/office/officeart/2005/8/layout/hierarchy3"/>
    <dgm:cxn modelId="{FDA19E25-C2E2-4668-BCF0-C82F1FCD7744}" type="presParOf" srcId="{DA442B9F-4258-4DD0-BA9F-7057073492CA}" destId="{0E583F9C-63B8-403E-A551-64BA011764E4}" srcOrd="0" destOrd="0" presId="urn:microsoft.com/office/officeart/2005/8/layout/hierarchy3"/>
    <dgm:cxn modelId="{31A5F9FB-D999-45B8-854D-58184C195927}" type="presParOf" srcId="{DA442B9F-4258-4DD0-BA9F-7057073492CA}" destId="{27BFCA2A-998D-4D01-B2D7-F6BC96109F41}" srcOrd="1" destOrd="0" presId="urn:microsoft.com/office/officeart/2005/8/layout/hierarchy3"/>
    <dgm:cxn modelId="{DBA31343-687D-4812-9EF1-B2FC2316DB7D}" type="presParOf" srcId="{3B7934EB-5669-4D19-A7F3-7FCB2B7FF679}" destId="{3D40DE33-1275-4B41-BA25-E36A559FDA12}" srcOrd="1" destOrd="0" presId="urn:microsoft.com/office/officeart/2005/8/layout/hierarchy3"/>
    <dgm:cxn modelId="{DE20A5BC-35C9-46F3-964F-7ECA9EA6AF1A}" type="presParOf" srcId="{3D40DE33-1275-4B41-BA25-E36A559FDA12}" destId="{C44F8D33-D281-4D24-9CC6-AEFABF7D3AB3}" srcOrd="0" destOrd="0" presId="urn:microsoft.com/office/officeart/2005/8/layout/hierarchy3"/>
    <dgm:cxn modelId="{2D501CED-29E4-44FA-A805-FD134E1039F8}" type="presParOf" srcId="{3D40DE33-1275-4B41-BA25-E36A559FDA12}" destId="{80B310ED-6407-4C51-8A6F-4B929D4B3309}" srcOrd="1" destOrd="0" presId="urn:microsoft.com/office/officeart/2005/8/layout/hierarchy3"/>
    <dgm:cxn modelId="{2C428640-AB00-4E7E-B9B4-3B0FB0E04FEE}" type="presParOf" srcId="{3D40DE33-1275-4B41-BA25-E36A559FDA12}" destId="{C7EE139C-2D7C-43FE-9AB2-DC974D2EF087}" srcOrd="2" destOrd="0" presId="urn:microsoft.com/office/officeart/2005/8/layout/hierarchy3"/>
    <dgm:cxn modelId="{A8635EC1-CFA4-4227-B2E0-DCC1E5533B79}" type="presParOf" srcId="{3D40DE33-1275-4B41-BA25-E36A559FDA12}" destId="{21CD0788-7F05-467C-B33F-BED6E4525FCB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2E1E9C1-FD1B-488A-AFCC-AF531A7DC0A8}" type="doc">
      <dgm:prSet loTypeId="urn:microsoft.com/office/officeart/2005/8/layout/hierarchy4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ES"/>
        </a:p>
      </dgm:t>
    </dgm:pt>
    <dgm:pt modelId="{05654D3D-C950-485C-B234-F033682D350A}">
      <dgm:prSet phldrT="[Texto]" custT="1"/>
      <dgm:spPr/>
      <dgm:t>
        <a:bodyPr/>
        <a:lstStyle/>
        <a:p>
          <a:r>
            <a:rPr lang="es-MX" sz="2800" i="1" dirty="0"/>
            <a:t>“Artículo 6°. …</a:t>
          </a:r>
        </a:p>
        <a:p>
          <a:r>
            <a:rPr lang="es-MX" sz="2800" i="1" dirty="0"/>
            <a:t>VIII. La federación contará con un organismo autónomo…”</a:t>
          </a:r>
          <a:endParaRPr lang="es-ES" sz="2800" dirty="0"/>
        </a:p>
      </dgm:t>
    </dgm:pt>
    <dgm:pt modelId="{6899C25C-EE89-4BCF-A70E-EC247667E739}" type="parTrans" cxnId="{F4B6D381-C63E-41FE-9FA0-27D5755E624E}">
      <dgm:prSet/>
      <dgm:spPr/>
      <dgm:t>
        <a:bodyPr/>
        <a:lstStyle/>
        <a:p>
          <a:endParaRPr lang="es-ES"/>
        </a:p>
      </dgm:t>
    </dgm:pt>
    <dgm:pt modelId="{D33681DD-2AED-4948-9AAE-968269A66880}" type="sibTrans" cxnId="{F4B6D381-C63E-41FE-9FA0-27D5755E624E}">
      <dgm:prSet/>
      <dgm:spPr/>
      <dgm:t>
        <a:bodyPr/>
        <a:lstStyle/>
        <a:p>
          <a:endParaRPr lang="es-ES"/>
        </a:p>
      </dgm:t>
    </dgm:pt>
    <dgm:pt modelId="{32000E6E-E3CE-45E5-A734-97320FA87D4C}">
      <dgm:prSet phldrT="[Texto]"/>
      <dgm:spPr/>
      <dgm:t>
        <a:bodyPr/>
        <a:lstStyle/>
        <a:p>
          <a:r>
            <a:rPr lang="es-ES" dirty="0"/>
            <a:t>Responsable de garantizar el cumplimiento del DAI y a la protección de datos personales en posesión de los sujetos obligados…</a:t>
          </a:r>
        </a:p>
      </dgm:t>
    </dgm:pt>
    <dgm:pt modelId="{4A615E32-1E3D-4D13-8424-D0617836141F}" type="parTrans" cxnId="{F7E5A6EF-EB64-4B71-AFB7-907E6C1C98C6}">
      <dgm:prSet/>
      <dgm:spPr/>
      <dgm:t>
        <a:bodyPr/>
        <a:lstStyle/>
        <a:p>
          <a:endParaRPr lang="es-ES"/>
        </a:p>
      </dgm:t>
    </dgm:pt>
    <dgm:pt modelId="{9F31ED72-8884-4B78-A290-868FF7C8E8AD}" type="sibTrans" cxnId="{F7E5A6EF-EB64-4B71-AFB7-907E6C1C98C6}">
      <dgm:prSet/>
      <dgm:spPr/>
      <dgm:t>
        <a:bodyPr/>
        <a:lstStyle/>
        <a:p>
          <a:endParaRPr lang="es-ES"/>
        </a:p>
      </dgm:t>
    </dgm:pt>
    <dgm:pt modelId="{19F4EF49-5C7E-42F8-9619-D0E8CBBED861}">
      <dgm:prSet phldrT="[Texto]"/>
      <dgm:spPr/>
      <dgm:t>
        <a:bodyPr/>
        <a:lstStyle/>
        <a:p>
          <a:r>
            <a:rPr lang="es-ES" dirty="0"/>
            <a:t>Principios</a:t>
          </a:r>
        </a:p>
      </dgm:t>
    </dgm:pt>
    <dgm:pt modelId="{A6B91413-45E8-40EC-9A32-A152F3B0B4D3}" type="parTrans" cxnId="{C02601C9-E9AA-4849-A7A7-44579CBBEF59}">
      <dgm:prSet/>
      <dgm:spPr/>
      <dgm:t>
        <a:bodyPr/>
        <a:lstStyle/>
        <a:p>
          <a:endParaRPr lang="es-ES"/>
        </a:p>
      </dgm:t>
    </dgm:pt>
    <dgm:pt modelId="{472127C4-B171-41A2-A784-55A7CEB19695}" type="sibTrans" cxnId="{C02601C9-E9AA-4849-A7A7-44579CBBEF59}">
      <dgm:prSet/>
      <dgm:spPr/>
      <dgm:t>
        <a:bodyPr/>
        <a:lstStyle/>
        <a:p>
          <a:endParaRPr lang="es-ES"/>
        </a:p>
      </dgm:t>
    </dgm:pt>
    <dgm:pt modelId="{8824F017-F041-4A65-B54E-F1E5BE5C5C5B}">
      <dgm:prSet phldrT="[Texto]"/>
      <dgm:spPr/>
      <dgm:t>
        <a:bodyPr/>
        <a:lstStyle/>
        <a:p>
          <a:r>
            <a:rPr lang="es-ES" dirty="0"/>
            <a:t>Se regirá por la ley general que emita el Congreso de la Unión. </a:t>
          </a:r>
        </a:p>
      </dgm:t>
    </dgm:pt>
    <dgm:pt modelId="{44D91D3A-ABBF-4A6A-9ADB-EE2B56D7B0B7}" type="parTrans" cxnId="{FEDC5C38-88DB-498A-BA26-1ABEE15C4CE5}">
      <dgm:prSet/>
      <dgm:spPr/>
      <dgm:t>
        <a:bodyPr/>
        <a:lstStyle/>
        <a:p>
          <a:endParaRPr lang="es-ES"/>
        </a:p>
      </dgm:t>
    </dgm:pt>
    <dgm:pt modelId="{A742B4C2-F6C1-49C9-BB9C-4BB044E4A70C}" type="sibTrans" cxnId="{FEDC5C38-88DB-498A-BA26-1ABEE15C4CE5}">
      <dgm:prSet/>
      <dgm:spPr/>
      <dgm:t>
        <a:bodyPr/>
        <a:lstStyle/>
        <a:p>
          <a:endParaRPr lang="es-ES"/>
        </a:p>
      </dgm:t>
    </dgm:pt>
    <dgm:pt modelId="{B402F404-90BD-48DD-976B-4750092E4A88}">
      <dgm:prSet phldrT="[Texto]"/>
      <dgm:spPr/>
      <dgm:t>
        <a:bodyPr/>
        <a:lstStyle/>
        <a:p>
          <a:r>
            <a:rPr lang="es-ES" dirty="0"/>
            <a:t>Integración</a:t>
          </a:r>
        </a:p>
      </dgm:t>
    </dgm:pt>
    <dgm:pt modelId="{1E32CC82-02D8-42F5-B5AD-F1DB35E7D6E4}" type="parTrans" cxnId="{C1CBC1D7-2C92-4127-91D3-838DFC7D40DF}">
      <dgm:prSet/>
      <dgm:spPr/>
      <dgm:t>
        <a:bodyPr/>
        <a:lstStyle/>
        <a:p>
          <a:endParaRPr lang="es-ES"/>
        </a:p>
      </dgm:t>
    </dgm:pt>
    <dgm:pt modelId="{63990E0E-A179-44E4-ACAE-619AC967A9D9}" type="sibTrans" cxnId="{C1CBC1D7-2C92-4127-91D3-838DFC7D40DF}">
      <dgm:prSet/>
      <dgm:spPr/>
      <dgm:t>
        <a:bodyPr/>
        <a:lstStyle/>
        <a:p>
          <a:endParaRPr lang="es-ES"/>
        </a:p>
      </dgm:t>
    </dgm:pt>
    <dgm:pt modelId="{B1AFAA5F-0548-4EBA-BA79-882C828AAE70}">
      <dgm:prSet/>
      <dgm:spPr/>
      <dgm:t>
        <a:bodyPr/>
        <a:lstStyle/>
        <a:p>
          <a:r>
            <a:rPr lang="es-ES" dirty="0"/>
            <a:t>Resoluciones</a:t>
          </a:r>
        </a:p>
      </dgm:t>
    </dgm:pt>
    <dgm:pt modelId="{53FD97F7-BF3A-4CD7-9A02-71CEB1BE9382}" type="parTrans" cxnId="{4E51BC38-FABD-48AA-802C-006B4D91845F}">
      <dgm:prSet/>
      <dgm:spPr/>
      <dgm:t>
        <a:bodyPr/>
        <a:lstStyle/>
        <a:p>
          <a:endParaRPr lang="es-ES"/>
        </a:p>
      </dgm:t>
    </dgm:pt>
    <dgm:pt modelId="{5BE079EF-0D17-4DC2-9341-3236B6AEA6E9}" type="sibTrans" cxnId="{4E51BC38-FABD-48AA-802C-006B4D91845F}">
      <dgm:prSet/>
      <dgm:spPr/>
      <dgm:t>
        <a:bodyPr/>
        <a:lstStyle/>
        <a:p>
          <a:endParaRPr lang="es-ES"/>
        </a:p>
      </dgm:t>
    </dgm:pt>
    <dgm:pt modelId="{010963FF-FACA-4092-A139-753A7BAA1A70}">
      <dgm:prSet/>
      <dgm:spPr/>
      <dgm:t>
        <a:bodyPr/>
        <a:lstStyle/>
        <a:p>
          <a:r>
            <a:rPr lang="es-ES" dirty="0"/>
            <a:t>Competencia</a:t>
          </a:r>
        </a:p>
      </dgm:t>
    </dgm:pt>
    <dgm:pt modelId="{B28DFB6F-FC69-41B2-9349-6E1ABA30EB5C}" type="parTrans" cxnId="{085C5E95-8F24-4BD9-A4A1-DF9F741F8A1A}">
      <dgm:prSet/>
      <dgm:spPr/>
      <dgm:t>
        <a:bodyPr/>
        <a:lstStyle/>
        <a:p>
          <a:endParaRPr lang="es-ES"/>
        </a:p>
      </dgm:t>
    </dgm:pt>
    <dgm:pt modelId="{C1815107-0300-4642-9F45-433526AC8C6A}" type="sibTrans" cxnId="{085C5E95-8F24-4BD9-A4A1-DF9F741F8A1A}">
      <dgm:prSet/>
      <dgm:spPr/>
      <dgm:t>
        <a:bodyPr/>
        <a:lstStyle/>
        <a:p>
          <a:endParaRPr lang="es-ES"/>
        </a:p>
      </dgm:t>
    </dgm:pt>
    <dgm:pt modelId="{70EDA064-A7D9-409E-839B-88779E5383B5}" type="pres">
      <dgm:prSet presAssocID="{92E1E9C1-FD1B-488A-AFCC-AF531A7DC0A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52F5B86-74D6-4915-90FF-4243E3FAAFA8}" type="pres">
      <dgm:prSet presAssocID="{05654D3D-C950-485C-B234-F033682D350A}" presName="vertOne" presStyleCnt="0"/>
      <dgm:spPr/>
    </dgm:pt>
    <dgm:pt modelId="{D158947D-F83E-47BE-971B-60022B9F3DBD}" type="pres">
      <dgm:prSet presAssocID="{05654D3D-C950-485C-B234-F033682D350A}" presName="txOne" presStyleLbl="node0" presStyleIdx="0" presStyleCnt="1" custLinFactNeighborX="-11" custLinFactNeighborY="-1356">
        <dgm:presLayoutVars>
          <dgm:chPref val="3"/>
        </dgm:presLayoutVars>
      </dgm:prSet>
      <dgm:spPr/>
    </dgm:pt>
    <dgm:pt modelId="{3967DD24-BE44-4E63-A973-E07EF1870CD2}" type="pres">
      <dgm:prSet presAssocID="{05654D3D-C950-485C-B234-F033682D350A}" presName="parTransOne" presStyleCnt="0"/>
      <dgm:spPr/>
    </dgm:pt>
    <dgm:pt modelId="{3122ACF4-01CD-4DE7-BD28-C8AC3B192F1D}" type="pres">
      <dgm:prSet presAssocID="{05654D3D-C950-485C-B234-F033682D350A}" presName="horzOne" presStyleCnt="0"/>
      <dgm:spPr/>
    </dgm:pt>
    <dgm:pt modelId="{4C90A9D4-57C7-4CE4-AA3E-0019C2343BE4}" type="pres">
      <dgm:prSet presAssocID="{32000E6E-E3CE-45E5-A734-97320FA87D4C}" presName="vertTwo" presStyleCnt="0"/>
      <dgm:spPr/>
    </dgm:pt>
    <dgm:pt modelId="{95D6CF1E-49EF-479F-9734-B2A9970BC94C}" type="pres">
      <dgm:prSet presAssocID="{32000E6E-E3CE-45E5-A734-97320FA87D4C}" presName="txTwo" presStyleLbl="node2" presStyleIdx="0" presStyleCnt="2">
        <dgm:presLayoutVars>
          <dgm:chPref val="3"/>
        </dgm:presLayoutVars>
      </dgm:prSet>
      <dgm:spPr/>
    </dgm:pt>
    <dgm:pt modelId="{96CC4FAB-DA07-4A50-992D-1F207FEDFEAB}" type="pres">
      <dgm:prSet presAssocID="{32000E6E-E3CE-45E5-A734-97320FA87D4C}" presName="parTransTwo" presStyleCnt="0"/>
      <dgm:spPr/>
    </dgm:pt>
    <dgm:pt modelId="{60B44A0B-A18D-4479-9B1D-7E722D15AEA8}" type="pres">
      <dgm:prSet presAssocID="{32000E6E-E3CE-45E5-A734-97320FA87D4C}" presName="horzTwo" presStyleCnt="0"/>
      <dgm:spPr/>
    </dgm:pt>
    <dgm:pt modelId="{ED8DF2D3-D3DA-4340-8F6E-75B3F4FE995C}" type="pres">
      <dgm:prSet presAssocID="{19F4EF49-5C7E-42F8-9619-D0E8CBBED861}" presName="vertThree" presStyleCnt="0"/>
      <dgm:spPr/>
    </dgm:pt>
    <dgm:pt modelId="{6B40B8F3-544C-46AC-BC75-53402D35E3F4}" type="pres">
      <dgm:prSet presAssocID="{19F4EF49-5C7E-42F8-9619-D0E8CBBED861}" presName="txThree" presStyleLbl="node3" presStyleIdx="0" presStyleCnt="4">
        <dgm:presLayoutVars>
          <dgm:chPref val="3"/>
        </dgm:presLayoutVars>
      </dgm:prSet>
      <dgm:spPr/>
    </dgm:pt>
    <dgm:pt modelId="{0153E3EE-D0CB-4FB5-B072-CB8A7801320C}" type="pres">
      <dgm:prSet presAssocID="{19F4EF49-5C7E-42F8-9619-D0E8CBBED861}" presName="horzThree" presStyleCnt="0"/>
      <dgm:spPr/>
    </dgm:pt>
    <dgm:pt modelId="{FCC1BED2-77AA-4889-AF1F-50B437987C71}" type="pres">
      <dgm:prSet presAssocID="{472127C4-B171-41A2-A784-55A7CEB19695}" presName="sibSpaceThree" presStyleCnt="0"/>
      <dgm:spPr/>
    </dgm:pt>
    <dgm:pt modelId="{8DAD2B7B-026E-43AD-93AB-280C59F6845A}" type="pres">
      <dgm:prSet presAssocID="{010963FF-FACA-4092-A139-753A7BAA1A70}" presName="vertThree" presStyleCnt="0"/>
      <dgm:spPr/>
    </dgm:pt>
    <dgm:pt modelId="{4896CAAB-38E3-44A3-80F0-F235471BC973}" type="pres">
      <dgm:prSet presAssocID="{010963FF-FACA-4092-A139-753A7BAA1A70}" presName="txThree" presStyleLbl="node3" presStyleIdx="1" presStyleCnt="4">
        <dgm:presLayoutVars>
          <dgm:chPref val="3"/>
        </dgm:presLayoutVars>
      </dgm:prSet>
      <dgm:spPr/>
    </dgm:pt>
    <dgm:pt modelId="{04F8B116-5D0D-44C3-ACD9-A6DAB330ADBB}" type="pres">
      <dgm:prSet presAssocID="{010963FF-FACA-4092-A139-753A7BAA1A70}" presName="horzThree" presStyleCnt="0"/>
      <dgm:spPr/>
    </dgm:pt>
    <dgm:pt modelId="{A1472687-0FAC-49EE-9BA8-E22C32E34F88}" type="pres">
      <dgm:prSet presAssocID="{9F31ED72-8884-4B78-A290-868FF7C8E8AD}" presName="sibSpaceTwo" presStyleCnt="0"/>
      <dgm:spPr/>
    </dgm:pt>
    <dgm:pt modelId="{0EE85C86-35C2-42E0-B5C9-6300C8615CD7}" type="pres">
      <dgm:prSet presAssocID="{8824F017-F041-4A65-B54E-F1E5BE5C5C5B}" presName="vertTwo" presStyleCnt="0"/>
      <dgm:spPr/>
    </dgm:pt>
    <dgm:pt modelId="{7291A6D5-4882-45CD-9934-E6CBDE0E1F16}" type="pres">
      <dgm:prSet presAssocID="{8824F017-F041-4A65-B54E-F1E5BE5C5C5B}" presName="txTwo" presStyleLbl="node2" presStyleIdx="1" presStyleCnt="2">
        <dgm:presLayoutVars>
          <dgm:chPref val="3"/>
        </dgm:presLayoutVars>
      </dgm:prSet>
      <dgm:spPr/>
    </dgm:pt>
    <dgm:pt modelId="{DE2FE6A4-51FF-49E0-AF16-EC5392D0FB78}" type="pres">
      <dgm:prSet presAssocID="{8824F017-F041-4A65-B54E-F1E5BE5C5C5B}" presName="parTransTwo" presStyleCnt="0"/>
      <dgm:spPr/>
    </dgm:pt>
    <dgm:pt modelId="{4DE2563B-1B0F-43DA-9190-93CFFABE3FDE}" type="pres">
      <dgm:prSet presAssocID="{8824F017-F041-4A65-B54E-F1E5BE5C5C5B}" presName="horzTwo" presStyleCnt="0"/>
      <dgm:spPr/>
    </dgm:pt>
    <dgm:pt modelId="{21E9BFFD-A9FA-4087-8323-BE387D4A8384}" type="pres">
      <dgm:prSet presAssocID="{B1AFAA5F-0548-4EBA-BA79-882C828AAE70}" presName="vertThree" presStyleCnt="0"/>
      <dgm:spPr/>
    </dgm:pt>
    <dgm:pt modelId="{4A479980-E30D-4FD0-9911-A33BCD4DAAF9}" type="pres">
      <dgm:prSet presAssocID="{B1AFAA5F-0548-4EBA-BA79-882C828AAE70}" presName="txThree" presStyleLbl="node3" presStyleIdx="2" presStyleCnt="4">
        <dgm:presLayoutVars>
          <dgm:chPref val="3"/>
        </dgm:presLayoutVars>
      </dgm:prSet>
      <dgm:spPr/>
    </dgm:pt>
    <dgm:pt modelId="{6B70FCBF-1B04-4DE2-B670-16886384841F}" type="pres">
      <dgm:prSet presAssocID="{B1AFAA5F-0548-4EBA-BA79-882C828AAE70}" presName="horzThree" presStyleCnt="0"/>
      <dgm:spPr/>
    </dgm:pt>
    <dgm:pt modelId="{8104D87F-52CE-4A04-8AAF-FA0DC8A207A1}" type="pres">
      <dgm:prSet presAssocID="{5BE079EF-0D17-4DC2-9341-3236B6AEA6E9}" presName="sibSpaceThree" presStyleCnt="0"/>
      <dgm:spPr/>
    </dgm:pt>
    <dgm:pt modelId="{7608CF38-A094-4771-AA1E-7C62DC3D0829}" type="pres">
      <dgm:prSet presAssocID="{B402F404-90BD-48DD-976B-4750092E4A88}" presName="vertThree" presStyleCnt="0"/>
      <dgm:spPr/>
    </dgm:pt>
    <dgm:pt modelId="{7391C129-85DE-4DEC-847C-35C8C7E9F3BF}" type="pres">
      <dgm:prSet presAssocID="{B402F404-90BD-48DD-976B-4750092E4A88}" presName="txThree" presStyleLbl="node3" presStyleIdx="3" presStyleCnt="4">
        <dgm:presLayoutVars>
          <dgm:chPref val="3"/>
        </dgm:presLayoutVars>
      </dgm:prSet>
      <dgm:spPr/>
    </dgm:pt>
    <dgm:pt modelId="{8BF45D98-E7FA-4297-A827-394708000C24}" type="pres">
      <dgm:prSet presAssocID="{B402F404-90BD-48DD-976B-4750092E4A88}" presName="horzThree" presStyleCnt="0"/>
      <dgm:spPr/>
    </dgm:pt>
  </dgm:ptLst>
  <dgm:cxnLst>
    <dgm:cxn modelId="{F59ED618-A9BC-435E-9081-B44BF1EB1825}" type="presOf" srcId="{19F4EF49-5C7E-42F8-9619-D0E8CBBED861}" destId="{6B40B8F3-544C-46AC-BC75-53402D35E3F4}" srcOrd="0" destOrd="0" presId="urn:microsoft.com/office/officeart/2005/8/layout/hierarchy4"/>
    <dgm:cxn modelId="{87D0EB31-434A-4696-83E3-A6E33529A44F}" type="presOf" srcId="{05654D3D-C950-485C-B234-F033682D350A}" destId="{D158947D-F83E-47BE-971B-60022B9F3DBD}" srcOrd="0" destOrd="0" presId="urn:microsoft.com/office/officeart/2005/8/layout/hierarchy4"/>
    <dgm:cxn modelId="{FEDC5C38-88DB-498A-BA26-1ABEE15C4CE5}" srcId="{05654D3D-C950-485C-B234-F033682D350A}" destId="{8824F017-F041-4A65-B54E-F1E5BE5C5C5B}" srcOrd="1" destOrd="0" parTransId="{44D91D3A-ABBF-4A6A-9ADB-EE2B56D7B0B7}" sibTransId="{A742B4C2-F6C1-49C9-BB9C-4BB044E4A70C}"/>
    <dgm:cxn modelId="{4E51BC38-FABD-48AA-802C-006B4D91845F}" srcId="{8824F017-F041-4A65-B54E-F1E5BE5C5C5B}" destId="{B1AFAA5F-0548-4EBA-BA79-882C828AAE70}" srcOrd="0" destOrd="0" parTransId="{53FD97F7-BF3A-4CD7-9A02-71CEB1BE9382}" sibTransId="{5BE079EF-0D17-4DC2-9341-3236B6AEA6E9}"/>
    <dgm:cxn modelId="{F158316A-8B68-4757-A706-BAEBCBDC13B1}" type="presOf" srcId="{32000E6E-E3CE-45E5-A734-97320FA87D4C}" destId="{95D6CF1E-49EF-479F-9734-B2A9970BC94C}" srcOrd="0" destOrd="0" presId="urn:microsoft.com/office/officeart/2005/8/layout/hierarchy4"/>
    <dgm:cxn modelId="{2CB0B46B-E258-4A27-B0E5-56CD20A50BD9}" type="presOf" srcId="{8824F017-F041-4A65-B54E-F1E5BE5C5C5B}" destId="{7291A6D5-4882-45CD-9934-E6CBDE0E1F16}" srcOrd="0" destOrd="0" presId="urn:microsoft.com/office/officeart/2005/8/layout/hierarchy4"/>
    <dgm:cxn modelId="{F4B6D381-C63E-41FE-9FA0-27D5755E624E}" srcId="{92E1E9C1-FD1B-488A-AFCC-AF531A7DC0A8}" destId="{05654D3D-C950-485C-B234-F033682D350A}" srcOrd="0" destOrd="0" parTransId="{6899C25C-EE89-4BCF-A70E-EC247667E739}" sibTransId="{D33681DD-2AED-4948-9AAE-968269A66880}"/>
    <dgm:cxn modelId="{085C5E95-8F24-4BD9-A4A1-DF9F741F8A1A}" srcId="{32000E6E-E3CE-45E5-A734-97320FA87D4C}" destId="{010963FF-FACA-4092-A139-753A7BAA1A70}" srcOrd="1" destOrd="0" parTransId="{B28DFB6F-FC69-41B2-9349-6E1ABA30EB5C}" sibTransId="{C1815107-0300-4642-9F45-433526AC8C6A}"/>
    <dgm:cxn modelId="{38D3E496-CC9E-4648-8DE4-607360288F04}" type="presOf" srcId="{010963FF-FACA-4092-A139-753A7BAA1A70}" destId="{4896CAAB-38E3-44A3-80F0-F235471BC973}" srcOrd="0" destOrd="0" presId="urn:microsoft.com/office/officeart/2005/8/layout/hierarchy4"/>
    <dgm:cxn modelId="{A6DE2198-ECF9-4385-8833-7277B9411212}" type="presOf" srcId="{B402F404-90BD-48DD-976B-4750092E4A88}" destId="{7391C129-85DE-4DEC-847C-35C8C7E9F3BF}" srcOrd="0" destOrd="0" presId="urn:microsoft.com/office/officeart/2005/8/layout/hierarchy4"/>
    <dgm:cxn modelId="{472EF4B7-CDB7-49FF-91CE-B50C800C5417}" type="presOf" srcId="{B1AFAA5F-0548-4EBA-BA79-882C828AAE70}" destId="{4A479980-E30D-4FD0-9911-A33BCD4DAAF9}" srcOrd="0" destOrd="0" presId="urn:microsoft.com/office/officeart/2005/8/layout/hierarchy4"/>
    <dgm:cxn modelId="{C02601C9-E9AA-4849-A7A7-44579CBBEF59}" srcId="{32000E6E-E3CE-45E5-A734-97320FA87D4C}" destId="{19F4EF49-5C7E-42F8-9619-D0E8CBBED861}" srcOrd="0" destOrd="0" parTransId="{A6B91413-45E8-40EC-9A32-A152F3B0B4D3}" sibTransId="{472127C4-B171-41A2-A784-55A7CEB19695}"/>
    <dgm:cxn modelId="{C1CBC1D7-2C92-4127-91D3-838DFC7D40DF}" srcId="{8824F017-F041-4A65-B54E-F1E5BE5C5C5B}" destId="{B402F404-90BD-48DD-976B-4750092E4A88}" srcOrd="1" destOrd="0" parTransId="{1E32CC82-02D8-42F5-B5AD-F1DB35E7D6E4}" sibTransId="{63990E0E-A179-44E4-ACAE-619AC967A9D9}"/>
    <dgm:cxn modelId="{581F6DE6-8514-4A59-ADF1-D7AA058B190B}" type="presOf" srcId="{92E1E9C1-FD1B-488A-AFCC-AF531A7DC0A8}" destId="{70EDA064-A7D9-409E-839B-88779E5383B5}" srcOrd="0" destOrd="0" presId="urn:microsoft.com/office/officeart/2005/8/layout/hierarchy4"/>
    <dgm:cxn modelId="{F7E5A6EF-EB64-4B71-AFB7-907E6C1C98C6}" srcId="{05654D3D-C950-485C-B234-F033682D350A}" destId="{32000E6E-E3CE-45E5-A734-97320FA87D4C}" srcOrd="0" destOrd="0" parTransId="{4A615E32-1E3D-4D13-8424-D0617836141F}" sibTransId="{9F31ED72-8884-4B78-A290-868FF7C8E8AD}"/>
    <dgm:cxn modelId="{CD0B8B25-1A94-4A8E-9476-39E36E5FB23F}" type="presParOf" srcId="{70EDA064-A7D9-409E-839B-88779E5383B5}" destId="{B52F5B86-74D6-4915-90FF-4243E3FAAFA8}" srcOrd="0" destOrd="0" presId="urn:microsoft.com/office/officeart/2005/8/layout/hierarchy4"/>
    <dgm:cxn modelId="{4B62C295-6908-4CB8-9575-C0E65623A4E5}" type="presParOf" srcId="{B52F5B86-74D6-4915-90FF-4243E3FAAFA8}" destId="{D158947D-F83E-47BE-971B-60022B9F3DBD}" srcOrd="0" destOrd="0" presId="urn:microsoft.com/office/officeart/2005/8/layout/hierarchy4"/>
    <dgm:cxn modelId="{42095C4C-8B2B-4D6A-8F51-7A6AEA777672}" type="presParOf" srcId="{B52F5B86-74D6-4915-90FF-4243E3FAAFA8}" destId="{3967DD24-BE44-4E63-A973-E07EF1870CD2}" srcOrd="1" destOrd="0" presId="urn:microsoft.com/office/officeart/2005/8/layout/hierarchy4"/>
    <dgm:cxn modelId="{AF9655D4-8B0B-439B-AA4E-1208359A4659}" type="presParOf" srcId="{B52F5B86-74D6-4915-90FF-4243E3FAAFA8}" destId="{3122ACF4-01CD-4DE7-BD28-C8AC3B192F1D}" srcOrd="2" destOrd="0" presId="urn:microsoft.com/office/officeart/2005/8/layout/hierarchy4"/>
    <dgm:cxn modelId="{C95BAE28-313F-4482-8AF4-8E836DD63074}" type="presParOf" srcId="{3122ACF4-01CD-4DE7-BD28-C8AC3B192F1D}" destId="{4C90A9D4-57C7-4CE4-AA3E-0019C2343BE4}" srcOrd="0" destOrd="0" presId="urn:microsoft.com/office/officeart/2005/8/layout/hierarchy4"/>
    <dgm:cxn modelId="{49AFB768-0FC7-4996-B830-D876FECC25C8}" type="presParOf" srcId="{4C90A9D4-57C7-4CE4-AA3E-0019C2343BE4}" destId="{95D6CF1E-49EF-479F-9734-B2A9970BC94C}" srcOrd="0" destOrd="0" presId="urn:microsoft.com/office/officeart/2005/8/layout/hierarchy4"/>
    <dgm:cxn modelId="{A6BF0277-793C-4E18-A0C3-514B39FA02A5}" type="presParOf" srcId="{4C90A9D4-57C7-4CE4-AA3E-0019C2343BE4}" destId="{96CC4FAB-DA07-4A50-992D-1F207FEDFEAB}" srcOrd="1" destOrd="0" presId="urn:microsoft.com/office/officeart/2005/8/layout/hierarchy4"/>
    <dgm:cxn modelId="{7EE80146-5EE0-4064-B12D-891760145D4D}" type="presParOf" srcId="{4C90A9D4-57C7-4CE4-AA3E-0019C2343BE4}" destId="{60B44A0B-A18D-4479-9B1D-7E722D15AEA8}" srcOrd="2" destOrd="0" presId="urn:microsoft.com/office/officeart/2005/8/layout/hierarchy4"/>
    <dgm:cxn modelId="{2C8CCDE1-654D-4C44-9BE9-4D17E34FA702}" type="presParOf" srcId="{60B44A0B-A18D-4479-9B1D-7E722D15AEA8}" destId="{ED8DF2D3-D3DA-4340-8F6E-75B3F4FE995C}" srcOrd="0" destOrd="0" presId="urn:microsoft.com/office/officeart/2005/8/layout/hierarchy4"/>
    <dgm:cxn modelId="{49351AF0-38B7-473A-A5C8-0821D6518A63}" type="presParOf" srcId="{ED8DF2D3-D3DA-4340-8F6E-75B3F4FE995C}" destId="{6B40B8F3-544C-46AC-BC75-53402D35E3F4}" srcOrd="0" destOrd="0" presId="urn:microsoft.com/office/officeart/2005/8/layout/hierarchy4"/>
    <dgm:cxn modelId="{A61D1ED7-5CA3-44BB-808B-0525A404139B}" type="presParOf" srcId="{ED8DF2D3-D3DA-4340-8F6E-75B3F4FE995C}" destId="{0153E3EE-D0CB-4FB5-B072-CB8A7801320C}" srcOrd="1" destOrd="0" presId="urn:microsoft.com/office/officeart/2005/8/layout/hierarchy4"/>
    <dgm:cxn modelId="{A5880233-60F0-4436-9655-FD091D334773}" type="presParOf" srcId="{60B44A0B-A18D-4479-9B1D-7E722D15AEA8}" destId="{FCC1BED2-77AA-4889-AF1F-50B437987C71}" srcOrd="1" destOrd="0" presId="urn:microsoft.com/office/officeart/2005/8/layout/hierarchy4"/>
    <dgm:cxn modelId="{DD3AE4E0-A693-4620-953D-316A1777A2AE}" type="presParOf" srcId="{60B44A0B-A18D-4479-9B1D-7E722D15AEA8}" destId="{8DAD2B7B-026E-43AD-93AB-280C59F6845A}" srcOrd="2" destOrd="0" presId="urn:microsoft.com/office/officeart/2005/8/layout/hierarchy4"/>
    <dgm:cxn modelId="{FB11FF8A-0A79-44B1-94F4-CC86F187C7D6}" type="presParOf" srcId="{8DAD2B7B-026E-43AD-93AB-280C59F6845A}" destId="{4896CAAB-38E3-44A3-80F0-F235471BC973}" srcOrd="0" destOrd="0" presId="urn:microsoft.com/office/officeart/2005/8/layout/hierarchy4"/>
    <dgm:cxn modelId="{FFF45CF7-3A57-4ACE-8BE9-DA4685F833B2}" type="presParOf" srcId="{8DAD2B7B-026E-43AD-93AB-280C59F6845A}" destId="{04F8B116-5D0D-44C3-ACD9-A6DAB330ADBB}" srcOrd="1" destOrd="0" presId="urn:microsoft.com/office/officeart/2005/8/layout/hierarchy4"/>
    <dgm:cxn modelId="{2600AF7A-C192-4B77-9AB9-5812F693B197}" type="presParOf" srcId="{3122ACF4-01CD-4DE7-BD28-C8AC3B192F1D}" destId="{A1472687-0FAC-49EE-9BA8-E22C32E34F88}" srcOrd="1" destOrd="0" presId="urn:microsoft.com/office/officeart/2005/8/layout/hierarchy4"/>
    <dgm:cxn modelId="{67E9B7F4-2D04-4C90-BB91-683882B8487F}" type="presParOf" srcId="{3122ACF4-01CD-4DE7-BD28-C8AC3B192F1D}" destId="{0EE85C86-35C2-42E0-B5C9-6300C8615CD7}" srcOrd="2" destOrd="0" presId="urn:microsoft.com/office/officeart/2005/8/layout/hierarchy4"/>
    <dgm:cxn modelId="{E2615CDD-5A9A-43B0-809D-D6FE0CDFAC4D}" type="presParOf" srcId="{0EE85C86-35C2-42E0-B5C9-6300C8615CD7}" destId="{7291A6D5-4882-45CD-9934-E6CBDE0E1F16}" srcOrd="0" destOrd="0" presId="urn:microsoft.com/office/officeart/2005/8/layout/hierarchy4"/>
    <dgm:cxn modelId="{9BC777E4-1FEB-4782-966E-2A3FA899F75E}" type="presParOf" srcId="{0EE85C86-35C2-42E0-B5C9-6300C8615CD7}" destId="{DE2FE6A4-51FF-49E0-AF16-EC5392D0FB78}" srcOrd="1" destOrd="0" presId="urn:microsoft.com/office/officeart/2005/8/layout/hierarchy4"/>
    <dgm:cxn modelId="{EBDDA3FE-BD27-4762-8A12-62831600FCEC}" type="presParOf" srcId="{0EE85C86-35C2-42E0-B5C9-6300C8615CD7}" destId="{4DE2563B-1B0F-43DA-9190-93CFFABE3FDE}" srcOrd="2" destOrd="0" presId="urn:microsoft.com/office/officeart/2005/8/layout/hierarchy4"/>
    <dgm:cxn modelId="{792199B6-5F41-44A1-A8C2-6008ED98B527}" type="presParOf" srcId="{4DE2563B-1B0F-43DA-9190-93CFFABE3FDE}" destId="{21E9BFFD-A9FA-4087-8323-BE387D4A8384}" srcOrd="0" destOrd="0" presId="urn:microsoft.com/office/officeart/2005/8/layout/hierarchy4"/>
    <dgm:cxn modelId="{9A701467-B301-4751-8BC7-4424FD01A770}" type="presParOf" srcId="{21E9BFFD-A9FA-4087-8323-BE387D4A8384}" destId="{4A479980-E30D-4FD0-9911-A33BCD4DAAF9}" srcOrd="0" destOrd="0" presId="urn:microsoft.com/office/officeart/2005/8/layout/hierarchy4"/>
    <dgm:cxn modelId="{40729714-7803-44A6-8A91-7DEE3D9559B8}" type="presParOf" srcId="{21E9BFFD-A9FA-4087-8323-BE387D4A8384}" destId="{6B70FCBF-1B04-4DE2-B670-16886384841F}" srcOrd="1" destOrd="0" presId="urn:microsoft.com/office/officeart/2005/8/layout/hierarchy4"/>
    <dgm:cxn modelId="{3F8B3FC2-F117-4CBB-B328-0F8801D79159}" type="presParOf" srcId="{4DE2563B-1B0F-43DA-9190-93CFFABE3FDE}" destId="{8104D87F-52CE-4A04-8AAF-FA0DC8A207A1}" srcOrd="1" destOrd="0" presId="urn:microsoft.com/office/officeart/2005/8/layout/hierarchy4"/>
    <dgm:cxn modelId="{1ABC923A-B777-40BE-BB64-97BECE0BA598}" type="presParOf" srcId="{4DE2563B-1B0F-43DA-9190-93CFFABE3FDE}" destId="{7608CF38-A094-4771-AA1E-7C62DC3D0829}" srcOrd="2" destOrd="0" presId="urn:microsoft.com/office/officeart/2005/8/layout/hierarchy4"/>
    <dgm:cxn modelId="{2D77A35D-6E72-4CF9-8D89-A696C3AD1456}" type="presParOf" srcId="{7608CF38-A094-4771-AA1E-7C62DC3D0829}" destId="{7391C129-85DE-4DEC-847C-35C8C7E9F3BF}" srcOrd="0" destOrd="0" presId="urn:microsoft.com/office/officeart/2005/8/layout/hierarchy4"/>
    <dgm:cxn modelId="{A18321CE-E34B-4654-9745-C79C33B72C7B}" type="presParOf" srcId="{7608CF38-A094-4771-AA1E-7C62DC3D0829}" destId="{8BF45D98-E7FA-4297-A827-394708000C2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BCE4514-770B-401E-B1A0-5B50FF7CE50E}" type="doc">
      <dgm:prSet loTypeId="urn:microsoft.com/office/officeart/2005/8/layout/cycle3" loCatId="cycle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s-ES"/>
        </a:p>
      </dgm:t>
    </dgm:pt>
    <dgm:pt modelId="{F68D33BD-AA37-4822-969C-FD97EAB3F4FF}">
      <dgm:prSet phldrT="[Texto]" custT="1"/>
      <dgm:spPr/>
      <dgm:t>
        <a:bodyPr/>
        <a:lstStyle/>
        <a:p>
          <a:r>
            <a:rPr lang="es-ES" sz="2800" b="1" dirty="0">
              <a:solidFill>
                <a:schemeClr val="tx1"/>
              </a:solidFill>
            </a:rPr>
            <a:t>DAI</a:t>
          </a:r>
        </a:p>
      </dgm:t>
    </dgm:pt>
    <dgm:pt modelId="{2EF7E3D2-DFBF-4F73-96D6-75F8EE2CF3FC}" type="parTrans" cxnId="{7295632B-5B53-4F69-A455-A19C06A58733}">
      <dgm:prSet/>
      <dgm:spPr/>
      <dgm:t>
        <a:bodyPr/>
        <a:lstStyle/>
        <a:p>
          <a:endParaRPr lang="es-ES"/>
        </a:p>
      </dgm:t>
    </dgm:pt>
    <dgm:pt modelId="{530785A5-A184-4A90-B16B-C2EF1417861D}" type="sibTrans" cxnId="{7295632B-5B53-4F69-A455-A19C06A58733}">
      <dgm:prSet/>
      <dgm:spPr/>
      <dgm:t>
        <a:bodyPr/>
        <a:lstStyle/>
        <a:p>
          <a:endParaRPr lang="es-ES"/>
        </a:p>
      </dgm:t>
    </dgm:pt>
    <dgm:pt modelId="{0B48576F-34A2-4A1D-88FA-F0E4617D07BF}">
      <dgm:prSet phldrT="[Texto]" custT="1"/>
      <dgm:spPr/>
      <dgm:t>
        <a:bodyPr/>
        <a:lstStyle/>
        <a:p>
          <a:r>
            <a:rPr lang="es-ES" sz="1800" b="1" dirty="0">
              <a:solidFill>
                <a:schemeClr val="tx1"/>
              </a:solidFill>
            </a:rPr>
            <a:t>ESPECIALIDAD EN EL ESTUDIO DEL DERECHO</a:t>
          </a:r>
        </a:p>
      </dgm:t>
    </dgm:pt>
    <dgm:pt modelId="{3435A010-1BE0-4948-96ED-54EE56886FCF}" type="parTrans" cxnId="{10DE1CB2-F62F-4453-89CD-22C8B2EC9E10}">
      <dgm:prSet/>
      <dgm:spPr/>
      <dgm:t>
        <a:bodyPr/>
        <a:lstStyle/>
        <a:p>
          <a:endParaRPr lang="es-ES"/>
        </a:p>
      </dgm:t>
    </dgm:pt>
    <dgm:pt modelId="{FB92EC17-B069-450E-A8AA-210CC7EC57B8}" type="sibTrans" cxnId="{10DE1CB2-F62F-4453-89CD-22C8B2EC9E10}">
      <dgm:prSet/>
      <dgm:spPr/>
      <dgm:t>
        <a:bodyPr/>
        <a:lstStyle/>
        <a:p>
          <a:endParaRPr lang="es-ES"/>
        </a:p>
      </dgm:t>
    </dgm:pt>
    <dgm:pt modelId="{D39BA480-06F5-4B6A-838F-DFE0B98D244D}">
      <dgm:prSet phldrT="[Texto]" custT="1"/>
      <dgm:spPr/>
      <dgm:t>
        <a:bodyPr/>
        <a:lstStyle/>
        <a:p>
          <a:r>
            <a:rPr lang="es-ES" sz="2800" b="1" dirty="0">
              <a:solidFill>
                <a:schemeClr val="tx1"/>
              </a:solidFill>
            </a:rPr>
            <a:t>OBJETO </a:t>
          </a:r>
        </a:p>
      </dgm:t>
    </dgm:pt>
    <dgm:pt modelId="{02D29491-58D2-4710-89C2-289A8AA5BC6A}" type="parTrans" cxnId="{ACE65E69-726E-4E1A-9DE9-F1AD4ED3FB1C}">
      <dgm:prSet/>
      <dgm:spPr/>
      <dgm:t>
        <a:bodyPr/>
        <a:lstStyle/>
        <a:p>
          <a:endParaRPr lang="es-ES"/>
        </a:p>
      </dgm:t>
    </dgm:pt>
    <dgm:pt modelId="{AB886A47-DDFC-42E7-9EE6-E565C464FC4C}" type="sibTrans" cxnId="{ACE65E69-726E-4E1A-9DE9-F1AD4ED3FB1C}">
      <dgm:prSet/>
      <dgm:spPr/>
      <dgm:t>
        <a:bodyPr/>
        <a:lstStyle/>
        <a:p>
          <a:endParaRPr lang="es-ES"/>
        </a:p>
      </dgm:t>
    </dgm:pt>
    <dgm:pt modelId="{3D7BA23C-A4DD-4096-9AFB-25E201FE5E51}">
      <dgm:prSet phldrT="[Texto]" custT="1"/>
      <dgm:spPr/>
      <dgm:t>
        <a:bodyPr/>
        <a:lstStyle/>
        <a:p>
          <a:r>
            <a:rPr lang="es-ES" sz="1800" b="1" dirty="0">
              <a:solidFill>
                <a:schemeClr val="tx1"/>
              </a:solidFill>
            </a:rPr>
            <a:t>DISPOSICONES NORMATIVAS</a:t>
          </a:r>
        </a:p>
        <a:p>
          <a:r>
            <a:rPr lang="es-ES" sz="1800" b="1" dirty="0">
              <a:solidFill>
                <a:schemeClr val="tx1"/>
              </a:solidFill>
            </a:rPr>
            <a:t>NACIONALES E INTERNACIONALES</a:t>
          </a:r>
        </a:p>
      </dgm:t>
    </dgm:pt>
    <dgm:pt modelId="{50164688-91FD-420D-B0BC-E027A662A7CB}" type="parTrans" cxnId="{BFCDD7A5-424F-40E6-AD0C-C527F42734F7}">
      <dgm:prSet/>
      <dgm:spPr/>
      <dgm:t>
        <a:bodyPr/>
        <a:lstStyle/>
        <a:p>
          <a:endParaRPr lang="es-ES"/>
        </a:p>
      </dgm:t>
    </dgm:pt>
    <dgm:pt modelId="{CFD0E130-0DAC-4EE4-9EA5-587FDA915357}" type="sibTrans" cxnId="{BFCDD7A5-424F-40E6-AD0C-C527F42734F7}">
      <dgm:prSet/>
      <dgm:spPr/>
      <dgm:t>
        <a:bodyPr/>
        <a:lstStyle/>
        <a:p>
          <a:endParaRPr lang="es-ES"/>
        </a:p>
      </dgm:t>
    </dgm:pt>
    <dgm:pt modelId="{362FD6C3-DF88-4E08-A70F-E150D18546E1}">
      <dgm:prSet phldrT="[Texto]" custT="1"/>
      <dgm:spPr/>
      <dgm:t>
        <a:bodyPr/>
        <a:lstStyle/>
        <a:p>
          <a:r>
            <a:rPr lang="es-ES" sz="1800" b="1" dirty="0">
              <a:solidFill>
                <a:schemeClr val="tx1"/>
              </a:solidFill>
            </a:rPr>
            <a:t>LEY GENERAL DE TRANSPARENCIA Y ACCESO A LA INFORMACIÓN PÚBLICA</a:t>
          </a:r>
          <a:r>
            <a:rPr lang="es-ES" sz="1400" b="1" dirty="0">
              <a:solidFill>
                <a:schemeClr val="tx1"/>
              </a:solidFill>
            </a:rPr>
            <a:t>.</a:t>
          </a:r>
        </a:p>
      </dgm:t>
    </dgm:pt>
    <dgm:pt modelId="{6104891D-1652-46EF-961E-E4464705B1C5}" type="parTrans" cxnId="{674AF15A-88B7-48CD-A87C-A12B0B3C368A}">
      <dgm:prSet/>
      <dgm:spPr/>
      <dgm:t>
        <a:bodyPr/>
        <a:lstStyle/>
        <a:p>
          <a:endParaRPr lang="es-ES"/>
        </a:p>
      </dgm:t>
    </dgm:pt>
    <dgm:pt modelId="{E91B2332-7547-4587-9B35-29CD21951948}" type="sibTrans" cxnId="{674AF15A-88B7-48CD-A87C-A12B0B3C368A}">
      <dgm:prSet/>
      <dgm:spPr/>
      <dgm:t>
        <a:bodyPr/>
        <a:lstStyle/>
        <a:p>
          <a:endParaRPr lang="es-ES"/>
        </a:p>
      </dgm:t>
    </dgm:pt>
    <dgm:pt modelId="{D434645A-0C1A-4866-B65F-5562709F83B7}" type="pres">
      <dgm:prSet presAssocID="{ABCE4514-770B-401E-B1A0-5B50FF7CE50E}" presName="Name0" presStyleCnt="0">
        <dgm:presLayoutVars>
          <dgm:dir/>
          <dgm:resizeHandles val="exact"/>
        </dgm:presLayoutVars>
      </dgm:prSet>
      <dgm:spPr/>
    </dgm:pt>
    <dgm:pt modelId="{E42299EE-2FA7-4F66-99F7-8E022E0552B3}" type="pres">
      <dgm:prSet presAssocID="{ABCE4514-770B-401E-B1A0-5B50FF7CE50E}" presName="cycle" presStyleCnt="0"/>
      <dgm:spPr/>
    </dgm:pt>
    <dgm:pt modelId="{001B339D-F066-4C04-94D7-08893113F9AD}" type="pres">
      <dgm:prSet presAssocID="{F68D33BD-AA37-4822-969C-FD97EAB3F4FF}" presName="nodeFirstNode" presStyleLbl="node1" presStyleIdx="0" presStyleCnt="5">
        <dgm:presLayoutVars>
          <dgm:bulletEnabled val="1"/>
        </dgm:presLayoutVars>
      </dgm:prSet>
      <dgm:spPr/>
    </dgm:pt>
    <dgm:pt modelId="{87A76DC1-B4C1-4DFC-A164-598A4757F0E8}" type="pres">
      <dgm:prSet presAssocID="{530785A5-A184-4A90-B16B-C2EF1417861D}" presName="sibTransFirstNode" presStyleLbl="bgShp" presStyleIdx="0" presStyleCnt="1"/>
      <dgm:spPr/>
    </dgm:pt>
    <dgm:pt modelId="{497C17B5-3601-442C-A5FC-643C002AA5AB}" type="pres">
      <dgm:prSet presAssocID="{0B48576F-34A2-4A1D-88FA-F0E4617D07BF}" presName="nodeFollowingNodes" presStyleLbl="node1" presStyleIdx="1" presStyleCnt="5">
        <dgm:presLayoutVars>
          <dgm:bulletEnabled val="1"/>
        </dgm:presLayoutVars>
      </dgm:prSet>
      <dgm:spPr/>
    </dgm:pt>
    <dgm:pt modelId="{8B4B2A0E-477A-4C74-B7DF-B29F576BF3E6}" type="pres">
      <dgm:prSet presAssocID="{D39BA480-06F5-4B6A-838F-DFE0B98D244D}" presName="nodeFollowingNodes" presStyleLbl="node1" presStyleIdx="2" presStyleCnt="5">
        <dgm:presLayoutVars>
          <dgm:bulletEnabled val="1"/>
        </dgm:presLayoutVars>
      </dgm:prSet>
      <dgm:spPr/>
    </dgm:pt>
    <dgm:pt modelId="{EF12B3E3-52C9-4B48-A811-E8522A3AE74C}" type="pres">
      <dgm:prSet presAssocID="{3D7BA23C-A4DD-4096-9AFB-25E201FE5E51}" presName="nodeFollowingNodes" presStyleLbl="node1" presStyleIdx="3" presStyleCnt="5">
        <dgm:presLayoutVars>
          <dgm:bulletEnabled val="1"/>
        </dgm:presLayoutVars>
      </dgm:prSet>
      <dgm:spPr/>
    </dgm:pt>
    <dgm:pt modelId="{5D46D43D-E91B-4598-9353-A21439041AE4}" type="pres">
      <dgm:prSet presAssocID="{362FD6C3-DF88-4E08-A70F-E150D18546E1}" presName="nodeFollowingNodes" presStyleLbl="node1" presStyleIdx="4" presStyleCnt="5" custScaleY="116231">
        <dgm:presLayoutVars>
          <dgm:bulletEnabled val="1"/>
        </dgm:presLayoutVars>
      </dgm:prSet>
      <dgm:spPr/>
    </dgm:pt>
  </dgm:ptLst>
  <dgm:cxnLst>
    <dgm:cxn modelId="{3C946D01-870E-4CA6-AE01-34CC7237FE7B}" type="presOf" srcId="{F68D33BD-AA37-4822-969C-FD97EAB3F4FF}" destId="{001B339D-F066-4C04-94D7-08893113F9AD}" srcOrd="0" destOrd="0" presId="urn:microsoft.com/office/officeart/2005/8/layout/cycle3"/>
    <dgm:cxn modelId="{7295632B-5B53-4F69-A455-A19C06A58733}" srcId="{ABCE4514-770B-401E-B1A0-5B50FF7CE50E}" destId="{F68D33BD-AA37-4822-969C-FD97EAB3F4FF}" srcOrd="0" destOrd="0" parTransId="{2EF7E3D2-DFBF-4F73-96D6-75F8EE2CF3FC}" sibTransId="{530785A5-A184-4A90-B16B-C2EF1417861D}"/>
    <dgm:cxn modelId="{636EC75E-87F3-44EF-BF29-D60ABFCC31CB}" type="presOf" srcId="{3D7BA23C-A4DD-4096-9AFB-25E201FE5E51}" destId="{EF12B3E3-52C9-4B48-A811-E8522A3AE74C}" srcOrd="0" destOrd="0" presId="urn:microsoft.com/office/officeart/2005/8/layout/cycle3"/>
    <dgm:cxn modelId="{FE9BBC48-F037-4A99-A550-6ADE5BB0BC3D}" type="presOf" srcId="{0B48576F-34A2-4A1D-88FA-F0E4617D07BF}" destId="{497C17B5-3601-442C-A5FC-643C002AA5AB}" srcOrd="0" destOrd="0" presId="urn:microsoft.com/office/officeart/2005/8/layout/cycle3"/>
    <dgm:cxn modelId="{ACE65E69-726E-4E1A-9DE9-F1AD4ED3FB1C}" srcId="{ABCE4514-770B-401E-B1A0-5B50FF7CE50E}" destId="{D39BA480-06F5-4B6A-838F-DFE0B98D244D}" srcOrd="2" destOrd="0" parTransId="{02D29491-58D2-4710-89C2-289A8AA5BC6A}" sibTransId="{AB886A47-DDFC-42E7-9EE6-E565C464FC4C}"/>
    <dgm:cxn modelId="{8B9EBC7A-EA17-4694-8A62-94C5156C088F}" type="presOf" srcId="{ABCE4514-770B-401E-B1A0-5B50FF7CE50E}" destId="{D434645A-0C1A-4866-B65F-5562709F83B7}" srcOrd="0" destOrd="0" presId="urn:microsoft.com/office/officeart/2005/8/layout/cycle3"/>
    <dgm:cxn modelId="{674AF15A-88B7-48CD-A87C-A12B0B3C368A}" srcId="{ABCE4514-770B-401E-B1A0-5B50FF7CE50E}" destId="{362FD6C3-DF88-4E08-A70F-E150D18546E1}" srcOrd="4" destOrd="0" parTransId="{6104891D-1652-46EF-961E-E4464705B1C5}" sibTransId="{E91B2332-7547-4587-9B35-29CD21951948}"/>
    <dgm:cxn modelId="{FC3E9B9F-403F-4F40-8F1D-A8A2530AF270}" type="presOf" srcId="{530785A5-A184-4A90-B16B-C2EF1417861D}" destId="{87A76DC1-B4C1-4DFC-A164-598A4757F0E8}" srcOrd="0" destOrd="0" presId="urn:microsoft.com/office/officeart/2005/8/layout/cycle3"/>
    <dgm:cxn modelId="{BFCDD7A5-424F-40E6-AD0C-C527F42734F7}" srcId="{ABCE4514-770B-401E-B1A0-5B50FF7CE50E}" destId="{3D7BA23C-A4DD-4096-9AFB-25E201FE5E51}" srcOrd="3" destOrd="0" parTransId="{50164688-91FD-420D-B0BC-E027A662A7CB}" sibTransId="{CFD0E130-0DAC-4EE4-9EA5-587FDA915357}"/>
    <dgm:cxn modelId="{10DE1CB2-F62F-4453-89CD-22C8B2EC9E10}" srcId="{ABCE4514-770B-401E-B1A0-5B50FF7CE50E}" destId="{0B48576F-34A2-4A1D-88FA-F0E4617D07BF}" srcOrd="1" destOrd="0" parTransId="{3435A010-1BE0-4948-96ED-54EE56886FCF}" sibTransId="{FB92EC17-B069-450E-A8AA-210CC7EC57B8}"/>
    <dgm:cxn modelId="{92CF36E6-8312-448A-9447-6174CD9838D8}" type="presOf" srcId="{D39BA480-06F5-4B6A-838F-DFE0B98D244D}" destId="{8B4B2A0E-477A-4C74-B7DF-B29F576BF3E6}" srcOrd="0" destOrd="0" presId="urn:microsoft.com/office/officeart/2005/8/layout/cycle3"/>
    <dgm:cxn modelId="{941737F9-A8E8-4617-A977-3442622F9AF6}" type="presOf" srcId="{362FD6C3-DF88-4E08-A70F-E150D18546E1}" destId="{5D46D43D-E91B-4598-9353-A21439041AE4}" srcOrd="0" destOrd="0" presId="urn:microsoft.com/office/officeart/2005/8/layout/cycle3"/>
    <dgm:cxn modelId="{1F73B587-603B-42FC-8D39-09FDCB85DA8C}" type="presParOf" srcId="{D434645A-0C1A-4866-B65F-5562709F83B7}" destId="{E42299EE-2FA7-4F66-99F7-8E022E0552B3}" srcOrd="0" destOrd="0" presId="urn:microsoft.com/office/officeart/2005/8/layout/cycle3"/>
    <dgm:cxn modelId="{C8CA2053-6D10-4817-B7F0-FF2D8DE99BC5}" type="presParOf" srcId="{E42299EE-2FA7-4F66-99F7-8E022E0552B3}" destId="{001B339D-F066-4C04-94D7-08893113F9AD}" srcOrd="0" destOrd="0" presId="urn:microsoft.com/office/officeart/2005/8/layout/cycle3"/>
    <dgm:cxn modelId="{A500930F-E697-4A10-87F0-B18287A14A30}" type="presParOf" srcId="{E42299EE-2FA7-4F66-99F7-8E022E0552B3}" destId="{87A76DC1-B4C1-4DFC-A164-598A4757F0E8}" srcOrd="1" destOrd="0" presId="urn:microsoft.com/office/officeart/2005/8/layout/cycle3"/>
    <dgm:cxn modelId="{28F202A2-4804-490A-8BE2-DDDE1B929959}" type="presParOf" srcId="{E42299EE-2FA7-4F66-99F7-8E022E0552B3}" destId="{497C17B5-3601-442C-A5FC-643C002AA5AB}" srcOrd="2" destOrd="0" presId="urn:microsoft.com/office/officeart/2005/8/layout/cycle3"/>
    <dgm:cxn modelId="{926B8709-81D5-443D-8B7B-7324947D31B1}" type="presParOf" srcId="{E42299EE-2FA7-4F66-99F7-8E022E0552B3}" destId="{8B4B2A0E-477A-4C74-B7DF-B29F576BF3E6}" srcOrd="3" destOrd="0" presId="urn:microsoft.com/office/officeart/2005/8/layout/cycle3"/>
    <dgm:cxn modelId="{37BE208A-4CD5-42DA-90B3-8F918A45EDF8}" type="presParOf" srcId="{E42299EE-2FA7-4F66-99F7-8E022E0552B3}" destId="{EF12B3E3-52C9-4B48-A811-E8522A3AE74C}" srcOrd="4" destOrd="0" presId="urn:microsoft.com/office/officeart/2005/8/layout/cycle3"/>
    <dgm:cxn modelId="{4BDB0808-2CC0-4F72-9207-376C0FD54BC2}" type="presParOf" srcId="{E42299EE-2FA7-4F66-99F7-8E022E0552B3}" destId="{5D46D43D-E91B-4598-9353-A21439041AE4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DE560E8-8DD2-4353-A3EA-71ADA39B40C9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69E3E9DD-2D22-4FC7-A723-846399F1AE56}">
      <dgm:prSet phldrT="[Texto]"/>
      <dgm:spPr/>
      <dgm:t>
        <a:bodyPr/>
        <a:lstStyle/>
        <a:p>
          <a:r>
            <a:rPr lang="es-ES" dirty="0"/>
            <a:t>COMPONENTES ESENCIALES DEL DERECHO</a:t>
          </a:r>
        </a:p>
      </dgm:t>
    </dgm:pt>
    <dgm:pt modelId="{CD9D652F-9672-4411-AE15-BA9F16C1A70F}" type="parTrans" cxnId="{B837C661-CD47-4728-ACC2-1076ABF850D8}">
      <dgm:prSet/>
      <dgm:spPr/>
      <dgm:t>
        <a:bodyPr/>
        <a:lstStyle/>
        <a:p>
          <a:endParaRPr lang="es-ES"/>
        </a:p>
      </dgm:t>
    </dgm:pt>
    <dgm:pt modelId="{87582F35-4CF7-4E38-B693-CDDE5794B7FA}" type="sibTrans" cxnId="{B837C661-CD47-4728-ACC2-1076ABF850D8}">
      <dgm:prSet/>
      <dgm:spPr/>
      <dgm:t>
        <a:bodyPr/>
        <a:lstStyle/>
        <a:p>
          <a:endParaRPr lang="es-ES"/>
        </a:p>
      </dgm:t>
    </dgm:pt>
    <dgm:pt modelId="{75337225-92B6-4E75-BD0E-8B46375C2719}">
      <dgm:prSet phldrT="[Texto]"/>
      <dgm:spPr/>
      <dgm:t>
        <a:bodyPr/>
        <a:lstStyle/>
        <a:p>
          <a:r>
            <a:rPr lang="es-ES" dirty="0"/>
            <a:t>TITULARES</a:t>
          </a:r>
        </a:p>
      </dgm:t>
    </dgm:pt>
    <dgm:pt modelId="{C71EB3CB-7660-4E99-9D18-0EB0049C64B6}" type="parTrans" cxnId="{A019BF5B-2B02-4F90-B740-3A24744D2B09}">
      <dgm:prSet/>
      <dgm:spPr/>
      <dgm:t>
        <a:bodyPr/>
        <a:lstStyle/>
        <a:p>
          <a:endParaRPr lang="es-ES"/>
        </a:p>
      </dgm:t>
    </dgm:pt>
    <dgm:pt modelId="{93372D0B-C562-42EF-910D-C5A5A9DA7817}" type="sibTrans" cxnId="{A019BF5B-2B02-4F90-B740-3A24744D2B09}">
      <dgm:prSet/>
      <dgm:spPr/>
      <dgm:t>
        <a:bodyPr/>
        <a:lstStyle/>
        <a:p>
          <a:endParaRPr lang="es-ES"/>
        </a:p>
      </dgm:t>
    </dgm:pt>
    <dgm:pt modelId="{C92EBDF6-0AE1-4AE7-9342-3A29DB3CB1AB}">
      <dgm:prSet phldrT="[Texto]"/>
      <dgm:spPr/>
      <dgm:t>
        <a:bodyPr/>
        <a:lstStyle/>
        <a:p>
          <a:r>
            <a:rPr lang="es-ES" dirty="0"/>
            <a:t>RELACIÓN CON OTROS DERECHOS HUMANOS</a:t>
          </a:r>
        </a:p>
      </dgm:t>
    </dgm:pt>
    <dgm:pt modelId="{1AF1E0C0-D013-48E1-B3B7-86CE3D74EFBF}" type="parTrans" cxnId="{771932C7-1C25-4B0F-8E37-6F8C4A88BD09}">
      <dgm:prSet/>
      <dgm:spPr/>
      <dgm:t>
        <a:bodyPr/>
        <a:lstStyle/>
        <a:p>
          <a:endParaRPr lang="es-ES"/>
        </a:p>
      </dgm:t>
    </dgm:pt>
    <dgm:pt modelId="{FB46221F-86A6-4B35-A40A-5A6801A11702}" type="sibTrans" cxnId="{771932C7-1C25-4B0F-8E37-6F8C4A88BD09}">
      <dgm:prSet/>
      <dgm:spPr/>
      <dgm:t>
        <a:bodyPr/>
        <a:lstStyle/>
        <a:p>
          <a:endParaRPr lang="es-ES"/>
        </a:p>
      </dgm:t>
    </dgm:pt>
    <dgm:pt modelId="{854C4056-EBEA-4E97-837A-108C2730282E}">
      <dgm:prSet/>
      <dgm:spPr/>
      <dgm:t>
        <a:bodyPr/>
        <a:lstStyle/>
        <a:p>
          <a:r>
            <a:rPr lang="es-ES" dirty="0"/>
            <a:t>RESPONSABLES</a:t>
          </a:r>
        </a:p>
      </dgm:t>
    </dgm:pt>
    <dgm:pt modelId="{3958A51D-7425-48EC-9D57-F29A8B78FA6B}" type="parTrans" cxnId="{4E520D2C-0158-41F9-BC70-1AD6CF8C5327}">
      <dgm:prSet/>
      <dgm:spPr/>
      <dgm:t>
        <a:bodyPr/>
        <a:lstStyle/>
        <a:p>
          <a:endParaRPr lang="es-ES"/>
        </a:p>
      </dgm:t>
    </dgm:pt>
    <dgm:pt modelId="{6EE3BEAD-FBFB-4206-82C1-33E2A4CF915C}" type="sibTrans" cxnId="{4E520D2C-0158-41F9-BC70-1AD6CF8C5327}">
      <dgm:prSet/>
      <dgm:spPr/>
      <dgm:t>
        <a:bodyPr/>
        <a:lstStyle/>
        <a:p>
          <a:endParaRPr lang="es-ES"/>
        </a:p>
      </dgm:t>
    </dgm:pt>
    <dgm:pt modelId="{ADCD8105-6054-4C1F-B5F6-51F6AD46F5CF}">
      <dgm:prSet/>
      <dgm:spPr/>
      <dgm:t>
        <a:bodyPr/>
        <a:lstStyle/>
        <a:p>
          <a:r>
            <a:rPr lang="es-ES" dirty="0"/>
            <a:t>OBJETO DEL DERECHO</a:t>
          </a:r>
        </a:p>
      </dgm:t>
    </dgm:pt>
    <dgm:pt modelId="{03D127EE-6528-4B52-88B2-793D731509C3}" type="parTrans" cxnId="{B0749D79-233D-4264-9A5A-04D2BAC92849}">
      <dgm:prSet/>
      <dgm:spPr/>
      <dgm:t>
        <a:bodyPr/>
        <a:lstStyle/>
        <a:p>
          <a:endParaRPr lang="es-ES"/>
        </a:p>
      </dgm:t>
    </dgm:pt>
    <dgm:pt modelId="{D3212CA6-4CB8-425C-A849-DA0269EBA755}" type="sibTrans" cxnId="{B0749D79-233D-4264-9A5A-04D2BAC92849}">
      <dgm:prSet/>
      <dgm:spPr/>
      <dgm:t>
        <a:bodyPr/>
        <a:lstStyle/>
        <a:p>
          <a:endParaRPr lang="es-ES"/>
        </a:p>
      </dgm:t>
    </dgm:pt>
    <dgm:pt modelId="{06A6E8C2-8D0C-4989-99D5-1A192BC61036}" type="pres">
      <dgm:prSet presAssocID="{DDE560E8-8DD2-4353-A3EA-71ADA39B40C9}" presName="diagram" presStyleCnt="0">
        <dgm:presLayoutVars>
          <dgm:dir/>
          <dgm:resizeHandles val="exact"/>
        </dgm:presLayoutVars>
      </dgm:prSet>
      <dgm:spPr/>
    </dgm:pt>
    <dgm:pt modelId="{47F24618-8DB8-4376-8DB8-70FF774097CD}" type="pres">
      <dgm:prSet presAssocID="{69E3E9DD-2D22-4FC7-A723-846399F1AE56}" presName="node" presStyleLbl="node1" presStyleIdx="0" presStyleCnt="5">
        <dgm:presLayoutVars>
          <dgm:bulletEnabled val="1"/>
        </dgm:presLayoutVars>
      </dgm:prSet>
      <dgm:spPr/>
    </dgm:pt>
    <dgm:pt modelId="{72CAE55F-EEF0-415A-B34C-43B1001DA229}" type="pres">
      <dgm:prSet presAssocID="{87582F35-4CF7-4E38-B693-CDDE5794B7FA}" presName="sibTrans" presStyleCnt="0"/>
      <dgm:spPr/>
    </dgm:pt>
    <dgm:pt modelId="{CADE2735-5638-4DF6-BB7A-C7B8B8071AA3}" type="pres">
      <dgm:prSet presAssocID="{75337225-92B6-4E75-BD0E-8B46375C2719}" presName="node" presStyleLbl="node1" presStyleIdx="1" presStyleCnt="5">
        <dgm:presLayoutVars>
          <dgm:bulletEnabled val="1"/>
        </dgm:presLayoutVars>
      </dgm:prSet>
      <dgm:spPr/>
    </dgm:pt>
    <dgm:pt modelId="{E8B70D2D-0275-4805-BAE2-B295FC7B8288}" type="pres">
      <dgm:prSet presAssocID="{93372D0B-C562-42EF-910D-C5A5A9DA7817}" presName="sibTrans" presStyleCnt="0"/>
      <dgm:spPr/>
    </dgm:pt>
    <dgm:pt modelId="{6473BC11-3637-433E-B737-1C0DF9C52AF0}" type="pres">
      <dgm:prSet presAssocID="{854C4056-EBEA-4E97-837A-108C2730282E}" presName="node" presStyleLbl="node1" presStyleIdx="2" presStyleCnt="5">
        <dgm:presLayoutVars>
          <dgm:bulletEnabled val="1"/>
        </dgm:presLayoutVars>
      </dgm:prSet>
      <dgm:spPr/>
    </dgm:pt>
    <dgm:pt modelId="{9F91EC2E-7A85-4B46-8F68-27581F049644}" type="pres">
      <dgm:prSet presAssocID="{6EE3BEAD-FBFB-4206-82C1-33E2A4CF915C}" presName="sibTrans" presStyleCnt="0"/>
      <dgm:spPr/>
    </dgm:pt>
    <dgm:pt modelId="{24E1E9CE-BFCE-4311-B28D-2EB189207195}" type="pres">
      <dgm:prSet presAssocID="{ADCD8105-6054-4C1F-B5F6-51F6AD46F5CF}" presName="node" presStyleLbl="node1" presStyleIdx="3" presStyleCnt="5">
        <dgm:presLayoutVars>
          <dgm:bulletEnabled val="1"/>
        </dgm:presLayoutVars>
      </dgm:prSet>
      <dgm:spPr/>
    </dgm:pt>
    <dgm:pt modelId="{4E101072-EB5C-4BF8-AE35-A095FB178854}" type="pres">
      <dgm:prSet presAssocID="{D3212CA6-4CB8-425C-A849-DA0269EBA755}" presName="sibTrans" presStyleCnt="0"/>
      <dgm:spPr/>
    </dgm:pt>
    <dgm:pt modelId="{1062D2A1-C7A9-4AFF-BD40-9183FA3D168C}" type="pres">
      <dgm:prSet presAssocID="{C92EBDF6-0AE1-4AE7-9342-3A29DB3CB1AB}" presName="node" presStyleLbl="node1" presStyleIdx="4" presStyleCnt="5">
        <dgm:presLayoutVars>
          <dgm:bulletEnabled val="1"/>
        </dgm:presLayoutVars>
      </dgm:prSet>
      <dgm:spPr/>
    </dgm:pt>
  </dgm:ptLst>
  <dgm:cxnLst>
    <dgm:cxn modelId="{4E520D2C-0158-41F9-BC70-1AD6CF8C5327}" srcId="{DDE560E8-8DD2-4353-A3EA-71ADA39B40C9}" destId="{854C4056-EBEA-4E97-837A-108C2730282E}" srcOrd="2" destOrd="0" parTransId="{3958A51D-7425-48EC-9D57-F29A8B78FA6B}" sibTransId="{6EE3BEAD-FBFB-4206-82C1-33E2A4CF915C}"/>
    <dgm:cxn modelId="{A019BF5B-2B02-4F90-B740-3A24744D2B09}" srcId="{DDE560E8-8DD2-4353-A3EA-71ADA39B40C9}" destId="{75337225-92B6-4E75-BD0E-8B46375C2719}" srcOrd="1" destOrd="0" parTransId="{C71EB3CB-7660-4E99-9D18-0EB0049C64B6}" sibTransId="{93372D0B-C562-42EF-910D-C5A5A9DA7817}"/>
    <dgm:cxn modelId="{B837C661-CD47-4728-ACC2-1076ABF850D8}" srcId="{DDE560E8-8DD2-4353-A3EA-71ADA39B40C9}" destId="{69E3E9DD-2D22-4FC7-A723-846399F1AE56}" srcOrd="0" destOrd="0" parTransId="{CD9D652F-9672-4411-AE15-BA9F16C1A70F}" sibTransId="{87582F35-4CF7-4E38-B693-CDDE5794B7FA}"/>
    <dgm:cxn modelId="{6F057944-DB6E-4330-8A72-6C5412588835}" type="presOf" srcId="{ADCD8105-6054-4C1F-B5F6-51F6AD46F5CF}" destId="{24E1E9CE-BFCE-4311-B28D-2EB189207195}" srcOrd="0" destOrd="0" presId="urn:microsoft.com/office/officeart/2005/8/layout/default"/>
    <dgm:cxn modelId="{B0749D79-233D-4264-9A5A-04D2BAC92849}" srcId="{DDE560E8-8DD2-4353-A3EA-71ADA39B40C9}" destId="{ADCD8105-6054-4C1F-B5F6-51F6AD46F5CF}" srcOrd="3" destOrd="0" parTransId="{03D127EE-6528-4B52-88B2-793D731509C3}" sibTransId="{D3212CA6-4CB8-425C-A849-DA0269EBA755}"/>
    <dgm:cxn modelId="{F5CB7099-2F50-4C24-8675-0B616D474F9C}" type="presOf" srcId="{854C4056-EBEA-4E97-837A-108C2730282E}" destId="{6473BC11-3637-433E-B737-1C0DF9C52AF0}" srcOrd="0" destOrd="0" presId="urn:microsoft.com/office/officeart/2005/8/layout/default"/>
    <dgm:cxn modelId="{C6AFB7A6-1171-4E0B-9768-34FF7E26ECED}" type="presOf" srcId="{69E3E9DD-2D22-4FC7-A723-846399F1AE56}" destId="{47F24618-8DB8-4376-8DB8-70FF774097CD}" srcOrd="0" destOrd="0" presId="urn:microsoft.com/office/officeart/2005/8/layout/default"/>
    <dgm:cxn modelId="{2B6425B3-8D0E-43D8-B024-027979BC9EA6}" type="presOf" srcId="{75337225-92B6-4E75-BD0E-8B46375C2719}" destId="{CADE2735-5638-4DF6-BB7A-C7B8B8071AA3}" srcOrd="0" destOrd="0" presId="urn:microsoft.com/office/officeart/2005/8/layout/default"/>
    <dgm:cxn modelId="{771932C7-1C25-4B0F-8E37-6F8C4A88BD09}" srcId="{DDE560E8-8DD2-4353-A3EA-71ADA39B40C9}" destId="{C92EBDF6-0AE1-4AE7-9342-3A29DB3CB1AB}" srcOrd="4" destOrd="0" parTransId="{1AF1E0C0-D013-48E1-B3B7-86CE3D74EFBF}" sibTransId="{FB46221F-86A6-4B35-A40A-5A6801A11702}"/>
    <dgm:cxn modelId="{7C6994DE-4648-4771-B44C-165F7B21FAEA}" type="presOf" srcId="{C92EBDF6-0AE1-4AE7-9342-3A29DB3CB1AB}" destId="{1062D2A1-C7A9-4AFF-BD40-9183FA3D168C}" srcOrd="0" destOrd="0" presId="urn:microsoft.com/office/officeart/2005/8/layout/default"/>
    <dgm:cxn modelId="{4DE242FC-B18B-42C3-9269-B0DDE3133AEE}" type="presOf" srcId="{DDE560E8-8DD2-4353-A3EA-71ADA39B40C9}" destId="{06A6E8C2-8D0C-4989-99D5-1A192BC61036}" srcOrd="0" destOrd="0" presId="urn:microsoft.com/office/officeart/2005/8/layout/default"/>
    <dgm:cxn modelId="{B7B3624C-1028-43AB-8405-B4AC46DBE2B5}" type="presParOf" srcId="{06A6E8C2-8D0C-4989-99D5-1A192BC61036}" destId="{47F24618-8DB8-4376-8DB8-70FF774097CD}" srcOrd="0" destOrd="0" presId="urn:microsoft.com/office/officeart/2005/8/layout/default"/>
    <dgm:cxn modelId="{B89A3961-52DA-45D5-A128-3A143C681AC9}" type="presParOf" srcId="{06A6E8C2-8D0C-4989-99D5-1A192BC61036}" destId="{72CAE55F-EEF0-415A-B34C-43B1001DA229}" srcOrd="1" destOrd="0" presId="urn:microsoft.com/office/officeart/2005/8/layout/default"/>
    <dgm:cxn modelId="{77A50453-529C-4ABA-AAA4-3E344D676A2F}" type="presParOf" srcId="{06A6E8C2-8D0C-4989-99D5-1A192BC61036}" destId="{CADE2735-5638-4DF6-BB7A-C7B8B8071AA3}" srcOrd="2" destOrd="0" presId="urn:microsoft.com/office/officeart/2005/8/layout/default"/>
    <dgm:cxn modelId="{6BB42C4A-9CEC-48C2-9D08-F1017A3A9458}" type="presParOf" srcId="{06A6E8C2-8D0C-4989-99D5-1A192BC61036}" destId="{E8B70D2D-0275-4805-BAE2-B295FC7B8288}" srcOrd="3" destOrd="0" presId="urn:microsoft.com/office/officeart/2005/8/layout/default"/>
    <dgm:cxn modelId="{31DE9ADA-93D8-4D0C-B4BC-53E42193F973}" type="presParOf" srcId="{06A6E8C2-8D0C-4989-99D5-1A192BC61036}" destId="{6473BC11-3637-433E-B737-1C0DF9C52AF0}" srcOrd="4" destOrd="0" presId="urn:microsoft.com/office/officeart/2005/8/layout/default"/>
    <dgm:cxn modelId="{962A68DD-2FDF-4051-8E26-260469F9B347}" type="presParOf" srcId="{06A6E8C2-8D0C-4989-99D5-1A192BC61036}" destId="{9F91EC2E-7A85-4B46-8F68-27581F049644}" srcOrd="5" destOrd="0" presId="urn:microsoft.com/office/officeart/2005/8/layout/default"/>
    <dgm:cxn modelId="{8D992BE3-7377-41E6-9183-F30179C67283}" type="presParOf" srcId="{06A6E8C2-8D0C-4989-99D5-1A192BC61036}" destId="{24E1E9CE-BFCE-4311-B28D-2EB189207195}" srcOrd="6" destOrd="0" presId="urn:microsoft.com/office/officeart/2005/8/layout/default"/>
    <dgm:cxn modelId="{9037FFC4-BFB9-4AE6-8692-35D87ED4DF6A}" type="presParOf" srcId="{06A6E8C2-8D0C-4989-99D5-1A192BC61036}" destId="{4E101072-EB5C-4BF8-AE35-A095FB178854}" srcOrd="7" destOrd="0" presId="urn:microsoft.com/office/officeart/2005/8/layout/default"/>
    <dgm:cxn modelId="{27539BA0-585B-4E6F-8E13-C540001D24F2}" type="presParOf" srcId="{06A6E8C2-8D0C-4989-99D5-1A192BC61036}" destId="{1062D2A1-C7A9-4AFF-BD40-9183FA3D168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E8E5BB5-F17E-419D-8B47-7DB205934C3F}" type="doc">
      <dgm:prSet loTypeId="urn:microsoft.com/office/officeart/2005/8/layout/hList9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s-ES"/>
        </a:p>
      </dgm:t>
    </dgm:pt>
    <dgm:pt modelId="{BD6FF6AA-BDBB-46B6-9028-6FEC6C68C690}">
      <dgm:prSet phldrT="[Texto]"/>
      <dgm:spPr/>
      <dgm:t>
        <a:bodyPr/>
        <a:lstStyle/>
        <a:p>
          <a:r>
            <a:rPr lang="es-ES" b="1" dirty="0">
              <a:solidFill>
                <a:schemeClr val="tx1"/>
              </a:solidFill>
            </a:rPr>
            <a:t>1. DERECHOS SUBJETIVOS </a:t>
          </a:r>
        </a:p>
      </dgm:t>
    </dgm:pt>
    <dgm:pt modelId="{CD6A7FCE-B82A-45D0-A91F-5163C2170EC4}" type="parTrans" cxnId="{D0740F73-4BEC-4377-9542-0EACAE2D6718}">
      <dgm:prSet/>
      <dgm:spPr/>
      <dgm:t>
        <a:bodyPr/>
        <a:lstStyle/>
        <a:p>
          <a:endParaRPr lang="es-ES"/>
        </a:p>
      </dgm:t>
    </dgm:pt>
    <dgm:pt modelId="{676D19CA-02E0-42A6-AF10-D6F75660E5FE}" type="sibTrans" cxnId="{D0740F73-4BEC-4377-9542-0EACAE2D6718}">
      <dgm:prSet/>
      <dgm:spPr/>
      <dgm:t>
        <a:bodyPr/>
        <a:lstStyle/>
        <a:p>
          <a:endParaRPr lang="es-ES"/>
        </a:p>
      </dgm:t>
    </dgm:pt>
    <dgm:pt modelId="{140371A6-809C-4116-B82B-5234C4DB54E6}">
      <dgm:prSet phldrT="[Texto]"/>
      <dgm:spPr/>
      <dgm:t>
        <a:bodyPr/>
        <a:lstStyle/>
        <a:p>
          <a:r>
            <a:rPr lang="es-ES" dirty="0"/>
            <a:t>DERECHOS A LA PROPIA CONDUCTA</a:t>
          </a:r>
        </a:p>
      </dgm:t>
    </dgm:pt>
    <dgm:pt modelId="{30F3C690-94B5-4854-9512-96D6BD724A22}" type="parTrans" cxnId="{52A903B8-858B-4852-9250-DB3E6B7B1B14}">
      <dgm:prSet/>
      <dgm:spPr/>
      <dgm:t>
        <a:bodyPr/>
        <a:lstStyle/>
        <a:p>
          <a:endParaRPr lang="es-ES"/>
        </a:p>
      </dgm:t>
    </dgm:pt>
    <dgm:pt modelId="{79155AD9-53B7-469A-B90D-739887413DAE}" type="sibTrans" cxnId="{52A903B8-858B-4852-9250-DB3E6B7B1B14}">
      <dgm:prSet/>
      <dgm:spPr/>
      <dgm:t>
        <a:bodyPr/>
        <a:lstStyle/>
        <a:p>
          <a:endParaRPr lang="es-ES"/>
        </a:p>
      </dgm:t>
    </dgm:pt>
    <dgm:pt modelId="{2434A233-462F-4D67-85A7-4E2D7CB3FA16}">
      <dgm:prSet phldrT="[Texto]"/>
      <dgm:spPr/>
      <dgm:t>
        <a:bodyPr/>
        <a:lstStyle/>
        <a:p>
          <a:r>
            <a:rPr lang="es-ES" dirty="0"/>
            <a:t>DERECHOS A LA CONDUCTA AJENA</a:t>
          </a:r>
        </a:p>
      </dgm:t>
    </dgm:pt>
    <dgm:pt modelId="{944EA806-CC77-4A59-8CBA-9EAB5D4DD652}" type="parTrans" cxnId="{2581E0E4-7C56-4EB7-A5CC-8C083AE0C16D}">
      <dgm:prSet/>
      <dgm:spPr/>
      <dgm:t>
        <a:bodyPr/>
        <a:lstStyle/>
        <a:p>
          <a:endParaRPr lang="es-ES"/>
        </a:p>
      </dgm:t>
    </dgm:pt>
    <dgm:pt modelId="{6131EA4C-96ED-474A-86A0-590C1963CE1F}" type="sibTrans" cxnId="{2581E0E4-7C56-4EB7-A5CC-8C083AE0C16D}">
      <dgm:prSet/>
      <dgm:spPr/>
      <dgm:t>
        <a:bodyPr/>
        <a:lstStyle/>
        <a:p>
          <a:endParaRPr lang="es-ES"/>
        </a:p>
      </dgm:t>
    </dgm:pt>
    <dgm:pt modelId="{1495AC7A-88F1-45B0-8B4E-221AF8F3946C}">
      <dgm:prSet phldrT="[Texto]"/>
      <dgm:spPr/>
      <dgm:t>
        <a:bodyPr/>
        <a:lstStyle/>
        <a:p>
          <a:r>
            <a:rPr lang="es-ES" b="1" dirty="0">
              <a:solidFill>
                <a:schemeClr val="tx1"/>
              </a:solidFill>
            </a:rPr>
            <a:t>2. LOS DERECHOS GENERAN ESPECTATIVAS</a:t>
          </a:r>
        </a:p>
      </dgm:t>
    </dgm:pt>
    <dgm:pt modelId="{277D60E0-4385-4343-8B5C-F475283DCC08}" type="parTrans" cxnId="{CAC8C664-C9D2-4A9D-B9DF-E3DEE9F9FFB4}">
      <dgm:prSet/>
      <dgm:spPr/>
      <dgm:t>
        <a:bodyPr/>
        <a:lstStyle/>
        <a:p>
          <a:endParaRPr lang="es-ES"/>
        </a:p>
      </dgm:t>
    </dgm:pt>
    <dgm:pt modelId="{C60F3DB0-DEE1-434F-9F1F-807B838BE828}" type="sibTrans" cxnId="{CAC8C664-C9D2-4A9D-B9DF-E3DEE9F9FFB4}">
      <dgm:prSet/>
      <dgm:spPr/>
      <dgm:t>
        <a:bodyPr/>
        <a:lstStyle/>
        <a:p>
          <a:endParaRPr lang="es-ES"/>
        </a:p>
      </dgm:t>
    </dgm:pt>
    <dgm:pt modelId="{6DFC0D3D-91A2-400C-A1D5-0FE22ECCCC75}">
      <dgm:prSet phldrT="[Texto]"/>
      <dgm:spPr/>
      <dgm:t>
        <a:bodyPr/>
        <a:lstStyle/>
        <a:p>
          <a:r>
            <a:rPr lang="es-ES" dirty="0"/>
            <a:t>DERECHOS DE ACCIÓN</a:t>
          </a:r>
        </a:p>
      </dgm:t>
    </dgm:pt>
    <dgm:pt modelId="{EA59C442-AEA5-4B7A-981C-8A58D5F4A065}" type="parTrans" cxnId="{7B5911EC-604D-4FDB-B74C-403172C30D1F}">
      <dgm:prSet/>
      <dgm:spPr/>
      <dgm:t>
        <a:bodyPr/>
        <a:lstStyle/>
        <a:p>
          <a:endParaRPr lang="es-ES"/>
        </a:p>
      </dgm:t>
    </dgm:pt>
    <dgm:pt modelId="{DB986918-B535-4D1C-99B4-EF84C3D7F124}" type="sibTrans" cxnId="{7B5911EC-604D-4FDB-B74C-403172C30D1F}">
      <dgm:prSet/>
      <dgm:spPr/>
      <dgm:t>
        <a:bodyPr/>
        <a:lstStyle/>
        <a:p>
          <a:endParaRPr lang="es-ES"/>
        </a:p>
      </dgm:t>
    </dgm:pt>
    <dgm:pt modelId="{3109A719-F736-4D87-9C74-598440E09412}">
      <dgm:prSet phldrT="[Texto]"/>
      <dgm:spPr/>
      <dgm:t>
        <a:bodyPr/>
        <a:lstStyle/>
        <a:p>
          <a:r>
            <a:rPr lang="es-ES" dirty="0"/>
            <a:t>DERECHOS DE PRESTACIONES GENERADAS </a:t>
          </a:r>
        </a:p>
      </dgm:t>
    </dgm:pt>
    <dgm:pt modelId="{812025DD-62F7-414F-AAC1-EBFACCC5CD35}" type="parTrans" cxnId="{FC87EFE5-9DFD-4710-9AAA-19AB2F3BF99B}">
      <dgm:prSet/>
      <dgm:spPr/>
      <dgm:t>
        <a:bodyPr/>
        <a:lstStyle/>
        <a:p>
          <a:endParaRPr lang="es-ES"/>
        </a:p>
      </dgm:t>
    </dgm:pt>
    <dgm:pt modelId="{69FB73DB-C26B-45DF-A750-F2AC8BA47114}" type="sibTrans" cxnId="{FC87EFE5-9DFD-4710-9AAA-19AB2F3BF99B}">
      <dgm:prSet/>
      <dgm:spPr/>
      <dgm:t>
        <a:bodyPr/>
        <a:lstStyle/>
        <a:p>
          <a:endParaRPr lang="es-ES"/>
        </a:p>
      </dgm:t>
    </dgm:pt>
    <dgm:pt modelId="{633DEE25-9714-4410-8CC5-B3010E159DF6}">
      <dgm:prSet/>
      <dgm:spPr/>
      <dgm:t>
        <a:bodyPr/>
        <a:lstStyle/>
        <a:p>
          <a:r>
            <a:rPr lang="es-ES" dirty="0"/>
            <a:t>DERECHOS DE NO LESIÓN </a:t>
          </a:r>
        </a:p>
      </dgm:t>
    </dgm:pt>
    <dgm:pt modelId="{C0A82F8F-8C3B-44DB-8AA3-0513CD5C88A8}" type="parTrans" cxnId="{7743A368-2CE4-4A05-8F9D-8FF010075560}">
      <dgm:prSet/>
      <dgm:spPr/>
      <dgm:t>
        <a:bodyPr/>
        <a:lstStyle/>
        <a:p>
          <a:endParaRPr lang="es-ES"/>
        </a:p>
      </dgm:t>
    </dgm:pt>
    <dgm:pt modelId="{50B64398-FEC1-4927-9A42-19E18AF32908}" type="sibTrans" cxnId="{7743A368-2CE4-4A05-8F9D-8FF010075560}">
      <dgm:prSet/>
      <dgm:spPr/>
      <dgm:t>
        <a:bodyPr/>
        <a:lstStyle/>
        <a:p>
          <a:endParaRPr lang="es-ES"/>
        </a:p>
      </dgm:t>
    </dgm:pt>
    <dgm:pt modelId="{36DD8B7E-E3B9-4E69-87C7-B2C04BB324AB}" type="pres">
      <dgm:prSet presAssocID="{FE8E5BB5-F17E-419D-8B47-7DB205934C3F}" presName="list" presStyleCnt="0">
        <dgm:presLayoutVars>
          <dgm:dir/>
          <dgm:animLvl val="lvl"/>
        </dgm:presLayoutVars>
      </dgm:prSet>
      <dgm:spPr/>
    </dgm:pt>
    <dgm:pt modelId="{CD490398-C351-4EE0-9693-A3EA1A397F23}" type="pres">
      <dgm:prSet presAssocID="{BD6FF6AA-BDBB-46B6-9028-6FEC6C68C690}" presName="posSpace" presStyleCnt="0"/>
      <dgm:spPr/>
    </dgm:pt>
    <dgm:pt modelId="{F87258C6-CBF6-4ECC-9917-E8B5176CAC8C}" type="pres">
      <dgm:prSet presAssocID="{BD6FF6AA-BDBB-46B6-9028-6FEC6C68C690}" presName="vertFlow" presStyleCnt="0"/>
      <dgm:spPr/>
    </dgm:pt>
    <dgm:pt modelId="{7B0A2BE5-37CF-4A6C-A8BB-019757ED5B71}" type="pres">
      <dgm:prSet presAssocID="{BD6FF6AA-BDBB-46B6-9028-6FEC6C68C690}" presName="topSpace" presStyleCnt="0"/>
      <dgm:spPr/>
    </dgm:pt>
    <dgm:pt modelId="{16C383EA-0DF8-422E-B670-4ED274ECE8DF}" type="pres">
      <dgm:prSet presAssocID="{BD6FF6AA-BDBB-46B6-9028-6FEC6C68C690}" presName="firstComp" presStyleCnt="0"/>
      <dgm:spPr/>
    </dgm:pt>
    <dgm:pt modelId="{6DAA2637-312A-4623-A0BD-DCE64BB51EBB}" type="pres">
      <dgm:prSet presAssocID="{BD6FF6AA-BDBB-46B6-9028-6FEC6C68C690}" presName="firstChild" presStyleLbl="bgAccFollowNode1" presStyleIdx="0" presStyleCnt="5" custLinFactNeighborX="-453" custLinFactNeighborY="41712"/>
      <dgm:spPr/>
    </dgm:pt>
    <dgm:pt modelId="{5D9F1EC7-7942-4242-B478-997688499D97}" type="pres">
      <dgm:prSet presAssocID="{BD6FF6AA-BDBB-46B6-9028-6FEC6C68C690}" presName="firstChildTx" presStyleLbl="bgAccFollowNode1" presStyleIdx="0" presStyleCnt="5">
        <dgm:presLayoutVars>
          <dgm:bulletEnabled val="1"/>
        </dgm:presLayoutVars>
      </dgm:prSet>
      <dgm:spPr/>
    </dgm:pt>
    <dgm:pt modelId="{23AEFDB6-B663-4778-823F-4DCFD1EE8D6B}" type="pres">
      <dgm:prSet presAssocID="{2434A233-462F-4D67-85A7-4E2D7CB3FA16}" presName="comp" presStyleCnt="0"/>
      <dgm:spPr/>
    </dgm:pt>
    <dgm:pt modelId="{A6768655-5EBF-41E1-858B-1888F5238D6D}" type="pres">
      <dgm:prSet presAssocID="{2434A233-462F-4D67-85A7-4E2D7CB3FA16}" presName="child" presStyleLbl="bgAccFollowNode1" presStyleIdx="1" presStyleCnt="5" custLinFactNeighborX="27718" custLinFactNeighborY="25199"/>
      <dgm:spPr/>
    </dgm:pt>
    <dgm:pt modelId="{E49A47F5-F6E8-401F-A386-02F9AA0A21E3}" type="pres">
      <dgm:prSet presAssocID="{2434A233-462F-4D67-85A7-4E2D7CB3FA16}" presName="childTx" presStyleLbl="bgAccFollowNode1" presStyleIdx="1" presStyleCnt="5">
        <dgm:presLayoutVars>
          <dgm:bulletEnabled val="1"/>
        </dgm:presLayoutVars>
      </dgm:prSet>
      <dgm:spPr/>
    </dgm:pt>
    <dgm:pt modelId="{CF4D8523-1935-420E-B62A-1E6BAB4BBD8B}" type="pres">
      <dgm:prSet presAssocID="{BD6FF6AA-BDBB-46B6-9028-6FEC6C68C690}" presName="negSpace" presStyleCnt="0"/>
      <dgm:spPr/>
    </dgm:pt>
    <dgm:pt modelId="{BBA85BE9-07A8-4B04-930F-399294D86471}" type="pres">
      <dgm:prSet presAssocID="{BD6FF6AA-BDBB-46B6-9028-6FEC6C68C690}" presName="circle" presStyleLbl="node1" presStyleIdx="0" presStyleCnt="2" custScaleX="180015" custLinFactNeighborX="-91437" custLinFactNeighborY="-86"/>
      <dgm:spPr/>
    </dgm:pt>
    <dgm:pt modelId="{4828A685-F737-424D-AF7B-3DF7570B8156}" type="pres">
      <dgm:prSet presAssocID="{676D19CA-02E0-42A6-AF10-D6F75660E5FE}" presName="transSpace" presStyleCnt="0"/>
      <dgm:spPr/>
    </dgm:pt>
    <dgm:pt modelId="{CC9F5BAE-423D-4093-922C-3B81008AD340}" type="pres">
      <dgm:prSet presAssocID="{1495AC7A-88F1-45B0-8B4E-221AF8F3946C}" presName="posSpace" presStyleCnt="0"/>
      <dgm:spPr/>
    </dgm:pt>
    <dgm:pt modelId="{1ED0B90A-FFE9-4657-93C6-DE653B56F621}" type="pres">
      <dgm:prSet presAssocID="{1495AC7A-88F1-45B0-8B4E-221AF8F3946C}" presName="vertFlow" presStyleCnt="0"/>
      <dgm:spPr/>
    </dgm:pt>
    <dgm:pt modelId="{9210418A-D8B6-498E-8010-5AC68DAF8254}" type="pres">
      <dgm:prSet presAssocID="{1495AC7A-88F1-45B0-8B4E-221AF8F3946C}" presName="topSpace" presStyleCnt="0"/>
      <dgm:spPr/>
    </dgm:pt>
    <dgm:pt modelId="{67DA58FB-ACB6-4F9D-8AFE-CAB984C8D3D1}" type="pres">
      <dgm:prSet presAssocID="{1495AC7A-88F1-45B0-8B4E-221AF8F3946C}" presName="firstComp" presStyleCnt="0"/>
      <dgm:spPr/>
    </dgm:pt>
    <dgm:pt modelId="{8C6EA690-0E8B-42B2-B17D-8C8393CC7AC6}" type="pres">
      <dgm:prSet presAssocID="{1495AC7A-88F1-45B0-8B4E-221AF8F3946C}" presName="firstChild" presStyleLbl="bgAccFollowNode1" presStyleIdx="2" presStyleCnt="5" custScaleY="100458" custLinFactNeighborX="-61807" custLinFactNeighborY="41635"/>
      <dgm:spPr/>
    </dgm:pt>
    <dgm:pt modelId="{E5ABAEB8-4022-4FA5-A2B8-FAE3E477BF4D}" type="pres">
      <dgm:prSet presAssocID="{1495AC7A-88F1-45B0-8B4E-221AF8F3946C}" presName="firstChildTx" presStyleLbl="bgAccFollowNode1" presStyleIdx="2" presStyleCnt="5">
        <dgm:presLayoutVars>
          <dgm:bulletEnabled val="1"/>
        </dgm:presLayoutVars>
      </dgm:prSet>
      <dgm:spPr/>
    </dgm:pt>
    <dgm:pt modelId="{7EA77709-6F8F-49D8-BAD4-CB71FF293913}" type="pres">
      <dgm:prSet presAssocID="{633DEE25-9714-4410-8CC5-B3010E159DF6}" presName="comp" presStyleCnt="0"/>
      <dgm:spPr/>
    </dgm:pt>
    <dgm:pt modelId="{9AAF7D7F-0816-49B0-9F8A-B6F4CA6A1E31}" type="pres">
      <dgm:prSet presAssocID="{633DEE25-9714-4410-8CC5-B3010E159DF6}" presName="child" presStyleLbl="bgAccFollowNode1" presStyleIdx="3" presStyleCnt="5" custScaleX="105490" custLinFactNeighborX="-38456" custLinFactNeighborY="23314"/>
      <dgm:spPr/>
    </dgm:pt>
    <dgm:pt modelId="{9F149C71-9949-4F91-8CBD-96722223716C}" type="pres">
      <dgm:prSet presAssocID="{633DEE25-9714-4410-8CC5-B3010E159DF6}" presName="childTx" presStyleLbl="bgAccFollowNode1" presStyleIdx="3" presStyleCnt="5">
        <dgm:presLayoutVars>
          <dgm:bulletEnabled val="1"/>
        </dgm:presLayoutVars>
      </dgm:prSet>
      <dgm:spPr/>
    </dgm:pt>
    <dgm:pt modelId="{E3279CE4-3B1C-4A6E-AB1F-00C829546B51}" type="pres">
      <dgm:prSet presAssocID="{3109A719-F736-4D87-9C74-598440E09412}" presName="comp" presStyleCnt="0"/>
      <dgm:spPr/>
    </dgm:pt>
    <dgm:pt modelId="{282F04B8-A01B-4B11-BE9C-B179C66150D3}" type="pres">
      <dgm:prSet presAssocID="{3109A719-F736-4D87-9C74-598440E09412}" presName="child" presStyleLbl="bgAccFollowNode1" presStyleIdx="4" presStyleCnt="5" custScaleX="106833" custLinFactNeighborX="-23812" custLinFactNeighborY="9222"/>
      <dgm:spPr/>
    </dgm:pt>
    <dgm:pt modelId="{FAAEFD8B-ECF5-4F07-B34A-947D87F0D84E}" type="pres">
      <dgm:prSet presAssocID="{3109A719-F736-4D87-9C74-598440E09412}" presName="childTx" presStyleLbl="bgAccFollowNode1" presStyleIdx="4" presStyleCnt="5">
        <dgm:presLayoutVars>
          <dgm:bulletEnabled val="1"/>
        </dgm:presLayoutVars>
      </dgm:prSet>
      <dgm:spPr/>
    </dgm:pt>
    <dgm:pt modelId="{EA915429-3290-4325-9563-864DA1489900}" type="pres">
      <dgm:prSet presAssocID="{1495AC7A-88F1-45B0-8B4E-221AF8F3946C}" presName="negSpace" presStyleCnt="0"/>
      <dgm:spPr/>
    </dgm:pt>
    <dgm:pt modelId="{6821286F-7C75-4691-BD17-B4A62FF4EE22}" type="pres">
      <dgm:prSet presAssocID="{1495AC7A-88F1-45B0-8B4E-221AF8F3946C}" presName="circle" presStyleLbl="node1" presStyleIdx="1" presStyleCnt="2" custScaleX="188043" custLinFactNeighborX="-47833" custLinFactNeighborY="-6015"/>
      <dgm:spPr/>
    </dgm:pt>
  </dgm:ptLst>
  <dgm:cxnLst>
    <dgm:cxn modelId="{68455506-B249-46E5-8106-66ABCB2504B8}" type="presOf" srcId="{1495AC7A-88F1-45B0-8B4E-221AF8F3946C}" destId="{6821286F-7C75-4691-BD17-B4A62FF4EE22}" srcOrd="0" destOrd="0" presId="urn:microsoft.com/office/officeart/2005/8/layout/hList9"/>
    <dgm:cxn modelId="{A94D272F-A6AB-4DEE-B4FB-242E38AE0370}" type="presOf" srcId="{2434A233-462F-4D67-85A7-4E2D7CB3FA16}" destId="{A6768655-5EBF-41E1-858B-1888F5238D6D}" srcOrd="0" destOrd="0" presId="urn:microsoft.com/office/officeart/2005/8/layout/hList9"/>
    <dgm:cxn modelId="{6AC59F40-1199-439A-AB55-9139CC763561}" type="presOf" srcId="{633DEE25-9714-4410-8CC5-B3010E159DF6}" destId="{9F149C71-9949-4F91-8CBD-96722223716C}" srcOrd="1" destOrd="0" presId="urn:microsoft.com/office/officeart/2005/8/layout/hList9"/>
    <dgm:cxn modelId="{67EDA05F-1BCC-4712-8B6F-F27BD0B04D67}" type="presOf" srcId="{6DFC0D3D-91A2-400C-A1D5-0FE22ECCCC75}" destId="{E5ABAEB8-4022-4FA5-A2B8-FAE3E477BF4D}" srcOrd="1" destOrd="0" presId="urn:microsoft.com/office/officeart/2005/8/layout/hList9"/>
    <dgm:cxn modelId="{CAC8C664-C9D2-4A9D-B9DF-E3DEE9F9FFB4}" srcId="{FE8E5BB5-F17E-419D-8B47-7DB205934C3F}" destId="{1495AC7A-88F1-45B0-8B4E-221AF8F3946C}" srcOrd="1" destOrd="0" parTransId="{277D60E0-4385-4343-8B5C-F475283DCC08}" sibTransId="{C60F3DB0-DEE1-434F-9F1F-807B838BE828}"/>
    <dgm:cxn modelId="{7743A368-2CE4-4A05-8F9D-8FF010075560}" srcId="{1495AC7A-88F1-45B0-8B4E-221AF8F3946C}" destId="{633DEE25-9714-4410-8CC5-B3010E159DF6}" srcOrd="1" destOrd="0" parTransId="{C0A82F8F-8C3B-44DB-8AA3-0513CD5C88A8}" sibTransId="{50B64398-FEC1-4927-9A42-19E18AF32908}"/>
    <dgm:cxn modelId="{9888886D-5BA3-4E27-A12F-9D6799C84AE7}" type="presOf" srcId="{FE8E5BB5-F17E-419D-8B47-7DB205934C3F}" destId="{36DD8B7E-E3B9-4E69-87C7-B2C04BB324AB}" srcOrd="0" destOrd="0" presId="urn:microsoft.com/office/officeart/2005/8/layout/hList9"/>
    <dgm:cxn modelId="{BB16896F-501D-4A91-87A0-C07F58DBE6B9}" type="presOf" srcId="{633DEE25-9714-4410-8CC5-B3010E159DF6}" destId="{9AAF7D7F-0816-49B0-9F8A-B6F4CA6A1E31}" srcOrd="0" destOrd="0" presId="urn:microsoft.com/office/officeart/2005/8/layout/hList9"/>
    <dgm:cxn modelId="{D0740F73-4BEC-4377-9542-0EACAE2D6718}" srcId="{FE8E5BB5-F17E-419D-8B47-7DB205934C3F}" destId="{BD6FF6AA-BDBB-46B6-9028-6FEC6C68C690}" srcOrd="0" destOrd="0" parTransId="{CD6A7FCE-B82A-45D0-A91F-5163C2170EC4}" sibTransId="{676D19CA-02E0-42A6-AF10-D6F75660E5FE}"/>
    <dgm:cxn modelId="{4881937F-7ADE-4826-BC0E-6AA08EB6499B}" type="presOf" srcId="{BD6FF6AA-BDBB-46B6-9028-6FEC6C68C690}" destId="{BBA85BE9-07A8-4B04-930F-399294D86471}" srcOrd="0" destOrd="0" presId="urn:microsoft.com/office/officeart/2005/8/layout/hList9"/>
    <dgm:cxn modelId="{607D0785-C8CE-4BBB-BF56-9852831F1BBD}" type="presOf" srcId="{3109A719-F736-4D87-9C74-598440E09412}" destId="{282F04B8-A01B-4B11-BE9C-B179C66150D3}" srcOrd="0" destOrd="0" presId="urn:microsoft.com/office/officeart/2005/8/layout/hList9"/>
    <dgm:cxn modelId="{52A903B8-858B-4852-9250-DB3E6B7B1B14}" srcId="{BD6FF6AA-BDBB-46B6-9028-6FEC6C68C690}" destId="{140371A6-809C-4116-B82B-5234C4DB54E6}" srcOrd="0" destOrd="0" parTransId="{30F3C690-94B5-4854-9512-96D6BD724A22}" sibTransId="{79155AD9-53B7-469A-B90D-739887413DAE}"/>
    <dgm:cxn modelId="{7D8E61BB-981B-48FB-9B9F-04612B232477}" type="presOf" srcId="{140371A6-809C-4116-B82B-5234C4DB54E6}" destId="{5D9F1EC7-7942-4242-B478-997688499D97}" srcOrd="1" destOrd="0" presId="urn:microsoft.com/office/officeart/2005/8/layout/hList9"/>
    <dgm:cxn modelId="{210CF9C3-A409-48FE-8094-C2472D79D3E1}" type="presOf" srcId="{2434A233-462F-4D67-85A7-4E2D7CB3FA16}" destId="{E49A47F5-F6E8-401F-A386-02F9AA0A21E3}" srcOrd="1" destOrd="0" presId="urn:microsoft.com/office/officeart/2005/8/layout/hList9"/>
    <dgm:cxn modelId="{2170BEE0-60F2-4729-B56F-008AF73CF710}" type="presOf" srcId="{140371A6-809C-4116-B82B-5234C4DB54E6}" destId="{6DAA2637-312A-4623-A0BD-DCE64BB51EBB}" srcOrd="0" destOrd="0" presId="urn:microsoft.com/office/officeart/2005/8/layout/hList9"/>
    <dgm:cxn modelId="{2581E0E4-7C56-4EB7-A5CC-8C083AE0C16D}" srcId="{BD6FF6AA-BDBB-46B6-9028-6FEC6C68C690}" destId="{2434A233-462F-4D67-85A7-4E2D7CB3FA16}" srcOrd="1" destOrd="0" parTransId="{944EA806-CC77-4A59-8CBA-9EAB5D4DD652}" sibTransId="{6131EA4C-96ED-474A-86A0-590C1963CE1F}"/>
    <dgm:cxn modelId="{FC87EFE5-9DFD-4710-9AAA-19AB2F3BF99B}" srcId="{1495AC7A-88F1-45B0-8B4E-221AF8F3946C}" destId="{3109A719-F736-4D87-9C74-598440E09412}" srcOrd="2" destOrd="0" parTransId="{812025DD-62F7-414F-AAC1-EBFACCC5CD35}" sibTransId="{69FB73DB-C26B-45DF-A750-F2AC8BA47114}"/>
    <dgm:cxn modelId="{7B5911EC-604D-4FDB-B74C-403172C30D1F}" srcId="{1495AC7A-88F1-45B0-8B4E-221AF8F3946C}" destId="{6DFC0D3D-91A2-400C-A1D5-0FE22ECCCC75}" srcOrd="0" destOrd="0" parTransId="{EA59C442-AEA5-4B7A-981C-8A58D5F4A065}" sibTransId="{DB986918-B535-4D1C-99B4-EF84C3D7F124}"/>
    <dgm:cxn modelId="{467BD1ED-028C-4E3F-AED3-418E69FCA454}" type="presOf" srcId="{6DFC0D3D-91A2-400C-A1D5-0FE22ECCCC75}" destId="{8C6EA690-0E8B-42B2-B17D-8C8393CC7AC6}" srcOrd="0" destOrd="0" presId="urn:microsoft.com/office/officeart/2005/8/layout/hList9"/>
    <dgm:cxn modelId="{1A8887FC-2189-4DE5-9B1B-D8F4A4C795ED}" type="presOf" srcId="{3109A719-F736-4D87-9C74-598440E09412}" destId="{FAAEFD8B-ECF5-4F07-B34A-947D87F0D84E}" srcOrd="1" destOrd="0" presId="urn:microsoft.com/office/officeart/2005/8/layout/hList9"/>
    <dgm:cxn modelId="{6E972A2F-D3E6-4E6C-BA9C-8A783E8839D9}" type="presParOf" srcId="{36DD8B7E-E3B9-4E69-87C7-B2C04BB324AB}" destId="{CD490398-C351-4EE0-9693-A3EA1A397F23}" srcOrd="0" destOrd="0" presId="urn:microsoft.com/office/officeart/2005/8/layout/hList9"/>
    <dgm:cxn modelId="{BEDF5A9B-5A88-46B0-B2DE-BDB44A6E9E11}" type="presParOf" srcId="{36DD8B7E-E3B9-4E69-87C7-B2C04BB324AB}" destId="{F87258C6-CBF6-4ECC-9917-E8B5176CAC8C}" srcOrd="1" destOrd="0" presId="urn:microsoft.com/office/officeart/2005/8/layout/hList9"/>
    <dgm:cxn modelId="{22FB640F-7DC0-45DB-B7A6-6D0450967FD6}" type="presParOf" srcId="{F87258C6-CBF6-4ECC-9917-E8B5176CAC8C}" destId="{7B0A2BE5-37CF-4A6C-A8BB-019757ED5B71}" srcOrd="0" destOrd="0" presId="urn:microsoft.com/office/officeart/2005/8/layout/hList9"/>
    <dgm:cxn modelId="{1683C77D-CF33-43B7-866C-0BC64105A694}" type="presParOf" srcId="{F87258C6-CBF6-4ECC-9917-E8B5176CAC8C}" destId="{16C383EA-0DF8-422E-B670-4ED274ECE8DF}" srcOrd="1" destOrd="0" presId="urn:microsoft.com/office/officeart/2005/8/layout/hList9"/>
    <dgm:cxn modelId="{B15C06B3-18D2-4A02-A142-5F393F1A42C5}" type="presParOf" srcId="{16C383EA-0DF8-422E-B670-4ED274ECE8DF}" destId="{6DAA2637-312A-4623-A0BD-DCE64BB51EBB}" srcOrd="0" destOrd="0" presId="urn:microsoft.com/office/officeart/2005/8/layout/hList9"/>
    <dgm:cxn modelId="{0E61C33B-D751-4749-92EA-C536A6341B19}" type="presParOf" srcId="{16C383EA-0DF8-422E-B670-4ED274ECE8DF}" destId="{5D9F1EC7-7942-4242-B478-997688499D97}" srcOrd="1" destOrd="0" presId="urn:microsoft.com/office/officeart/2005/8/layout/hList9"/>
    <dgm:cxn modelId="{11F24001-F8BC-494B-9E16-447AE4C846C0}" type="presParOf" srcId="{F87258C6-CBF6-4ECC-9917-E8B5176CAC8C}" destId="{23AEFDB6-B663-4778-823F-4DCFD1EE8D6B}" srcOrd="2" destOrd="0" presId="urn:microsoft.com/office/officeart/2005/8/layout/hList9"/>
    <dgm:cxn modelId="{BCA3A265-66EC-450A-85B1-393FA6EBDBAF}" type="presParOf" srcId="{23AEFDB6-B663-4778-823F-4DCFD1EE8D6B}" destId="{A6768655-5EBF-41E1-858B-1888F5238D6D}" srcOrd="0" destOrd="0" presId="urn:microsoft.com/office/officeart/2005/8/layout/hList9"/>
    <dgm:cxn modelId="{BB831604-91AC-4FD8-8B5D-52AC552F37C1}" type="presParOf" srcId="{23AEFDB6-B663-4778-823F-4DCFD1EE8D6B}" destId="{E49A47F5-F6E8-401F-A386-02F9AA0A21E3}" srcOrd="1" destOrd="0" presId="urn:microsoft.com/office/officeart/2005/8/layout/hList9"/>
    <dgm:cxn modelId="{B09DA0FF-2725-414F-A482-B02D96E52F50}" type="presParOf" srcId="{36DD8B7E-E3B9-4E69-87C7-B2C04BB324AB}" destId="{CF4D8523-1935-420E-B62A-1E6BAB4BBD8B}" srcOrd="2" destOrd="0" presId="urn:microsoft.com/office/officeart/2005/8/layout/hList9"/>
    <dgm:cxn modelId="{3A5C5E22-4531-4DDA-9CC0-C9AAF4495C88}" type="presParOf" srcId="{36DD8B7E-E3B9-4E69-87C7-B2C04BB324AB}" destId="{BBA85BE9-07A8-4B04-930F-399294D86471}" srcOrd="3" destOrd="0" presId="urn:microsoft.com/office/officeart/2005/8/layout/hList9"/>
    <dgm:cxn modelId="{6B201DDD-0D38-4295-8C6E-EC025E2C8ABA}" type="presParOf" srcId="{36DD8B7E-E3B9-4E69-87C7-B2C04BB324AB}" destId="{4828A685-F737-424D-AF7B-3DF7570B8156}" srcOrd="4" destOrd="0" presId="urn:microsoft.com/office/officeart/2005/8/layout/hList9"/>
    <dgm:cxn modelId="{F12DACBD-A4FB-4DDC-84B7-C7A1F79496CB}" type="presParOf" srcId="{36DD8B7E-E3B9-4E69-87C7-B2C04BB324AB}" destId="{CC9F5BAE-423D-4093-922C-3B81008AD340}" srcOrd="5" destOrd="0" presId="urn:microsoft.com/office/officeart/2005/8/layout/hList9"/>
    <dgm:cxn modelId="{4918C4D7-8CC1-4760-8ECB-4092F9D22DC6}" type="presParOf" srcId="{36DD8B7E-E3B9-4E69-87C7-B2C04BB324AB}" destId="{1ED0B90A-FFE9-4657-93C6-DE653B56F621}" srcOrd="6" destOrd="0" presId="urn:microsoft.com/office/officeart/2005/8/layout/hList9"/>
    <dgm:cxn modelId="{00D416A9-C9F3-4671-BF8B-0B335D1B8B5B}" type="presParOf" srcId="{1ED0B90A-FFE9-4657-93C6-DE653B56F621}" destId="{9210418A-D8B6-498E-8010-5AC68DAF8254}" srcOrd="0" destOrd="0" presId="urn:microsoft.com/office/officeart/2005/8/layout/hList9"/>
    <dgm:cxn modelId="{6942B8DF-A722-40D4-A808-C8D5FE531DDE}" type="presParOf" srcId="{1ED0B90A-FFE9-4657-93C6-DE653B56F621}" destId="{67DA58FB-ACB6-4F9D-8AFE-CAB984C8D3D1}" srcOrd="1" destOrd="0" presId="urn:microsoft.com/office/officeart/2005/8/layout/hList9"/>
    <dgm:cxn modelId="{C8ED2130-2EE6-491E-9BD8-87B4497283E6}" type="presParOf" srcId="{67DA58FB-ACB6-4F9D-8AFE-CAB984C8D3D1}" destId="{8C6EA690-0E8B-42B2-B17D-8C8393CC7AC6}" srcOrd="0" destOrd="0" presId="urn:microsoft.com/office/officeart/2005/8/layout/hList9"/>
    <dgm:cxn modelId="{EB21FD77-8CE6-41D6-8F90-99CDB7F82220}" type="presParOf" srcId="{67DA58FB-ACB6-4F9D-8AFE-CAB984C8D3D1}" destId="{E5ABAEB8-4022-4FA5-A2B8-FAE3E477BF4D}" srcOrd="1" destOrd="0" presId="urn:microsoft.com/office/officeart/2005/8/layout/hList9"/>
    <dgm:cxn modelId="{F0ED8226-FD20-49EF-9614-93DD0771CF20}" type="presParOf" srcId="{1ED0B90A-FFE9-4657-93C6-DE653B56F621}" destId="{7EA77709-6F8F-49D8-BAD4-CB71FF293913}" srcOrd="2" destOrd="0" presId="urn:microsoft.com/office/officeart/2005/8/layout/hList9"/>
    <dgm:cxn modelId="{C0F6137B-DB02-4F91-B404-C74632908780}" type="presParOf" srcId="{7EA77709-6F8F-49D8-BAD4-CB71FF293913}" destId="{9AAF7D7F-0816-49B0-9F8A-B6F4CA6A1E31}" srcOrd="0" destOrd="0" presId="urn:microsoft.com/office/officeart/2005/8/layout/hList9"/>
    <dgm:cxn modelId="{6378ACB8-2E6C-433C-951E-B1F7B2BB090D}" type="presParOf" srcId="{7EA77709-6F8F-49D8-BAD4-CB71FF293913}" destId="{9F149C71-9949-4F91-8CBD-96722223716C}" srcOrd="1" destOrd="0" presId="urn:microsoft.com/office/officeart/2005/8/layout/hList9"/>
    <dgm:cxn modelId="{6BBC6E08-FB5F-4EEF-A3E9-22A928B3825C}" type="presParOf" srcId="{1ED0B90A-FFE9-4657-93C6-DE653B56F621}" destId="{E3279CE4-3B1C-4A6E-AB1F-00C829546B51}" srcOrd="3" destOrd="0" presId="urn:microsoft.com/office/officeart/2005/8/layout/hList9"/>
    <dgm:cxn modelId="{113A2F78-2281-44B1-883C-4E30C38964AD}" type="presParOf" srcId="{E3279CE4-3B1C-4A6E-AB1F-00C829546B51}" destId="{282F04B8-A01B-4B11-BE9C-B179C66150D3}" srcOrd="0" destOrd="0" presId="urn:microsoft.com/office/officeart/2005/8/layout/hList9"/>
    <dgm:cxn modelId="{D2977872-1C7A-4E1C-A0E2-684576DF7D64}" type="presParOf" srcId="{E3279CE4-3B1C-4A6E-AB1F-00C829546B51}" destId="{FAAEFD8B-ECF5-4F07-B34A-947D87F0D84E}" srcOrd="1" destOrd="0" presId="urn:microsoft.com/office/officeart/2005/8/layout/hList9"/>
    <dgm:cxn modelId="{4BD9005A-61AA-487C-BEA1-2EBF5701F043}" type="presParOf" srcId="{36DD8B7E-E3B9-4E69-87C7-B2C04BB324AB}" destId="{EA915429-3290-4325-9563-864DA1489900}" srcOrd="7" destOrd="0" presId="urn:microsoft.com/office/officeart/2005/8/layout/hList9"/>
    <dgm:cxn modelId="{D12D696C-13C0-44CD-AD91-707D10806AED}" type="presParOf" srcId="{36DD8B7E-E3B9-4E69-87C7-B2C04BB324AB}" destId="{6821286F-7C75-4691-BD17-B4A62FF4EE22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A5B818B7-FE96-4E0B-9BD5-E9890B3C8298}" type="doc">
      <dgm:prSet loTypeId="urn:microsoft.com/office/officeart/2005/8/layout/hierarchy1" loCatId="hierarchy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643D22A9-F48C-44CB-9D0F-C8EBDAA5119F}">
      <dgm:prSet phldrT="[Texto]"/>
      <dgm:spPr/>
      <dgm:t>
        <a:bodyPr/>
        <a:lstStyle/>
        <a:p>
          <a:r>
            <a:rPr lang="es-ES" b="1" dirty="0"/>
            <a:t>DERECHOS</a:t>
          </a:r>
        </a:p>
      </dgm:t>
    </dgm:pt>
    <dgm:pt modelId="{4E6B4DBD-64E0-44FB-AD03-45D268B8A0BE}" type="parTrans" cxnId="{FC534000-1545-4688-9F1A-1D82A13103C3}">
      <dgm:prSet/>
      <dgm:spPr/>
      <dgm:t>
        <a:bodyPr/>
        <a:lstStyle/>
        <a:p>
          <a:endParaRPr lang="es-ES"/>
        </a:p>
      </dgm:t>
    </dgm:pt>
    <dgm:pt modelId="{CDFC6924-8E2B-4071-9FD5-3600F4C426E6}" type="sibTrans" cxnId="{FC534000-1545-4688-9F1A-1D82A13103C3}">
      <dgm:prSet/>
      <dgm:spPr/>
      <dgm:t>
        <a:bodyPr/>
        <a:lstStyle/>
        <a:p>
          <a:endParaRPr lang="es-ES"/>
        </a:p>
      </dgm:t>
    </dgm:pt>
    <dgm:pt modelId="{1D4E1CC4-8F5D-4085-8121-8CF1D6A7539E}">
      <dgm:prSet phldrT="[Texto]"/>
      <dgm:spPr/>
      <dgm:t>
        <a:bodyPr/>
        <a:lstStyle/>
        <a:p>
          <a:r>
            <a:rPr lang="es-ES" b="1" dirty="0"/>
            <a:t>POSITIVOS</a:t>
          </a:r>
        </a:p>
      </dgm:t>
    </dgm:pt>
    <dgm:pt modelId="{CB0E1D79-07FA-4B6D-BAD7-0F50056C264B}" type="parTrans" cxnId="{2923939D-950F-4FAA-8653-F35C0D831E7F}">
      <dgm:prSet/>
      <dgm:spPr/>
      <dgm:t>
        <a:bodyPr/>
        <a:lstStyle/>
        <a:p>
          <a:endParaRPr lang="es-ES"/>
        </a:p>
      </dgm:t>
    </dgm:pt>
    <dgm:pt modelId="{922F3CE7-C603-4A97-81BA-DE255D65F8E2}" type="sibTrans" cxnId="{2923939D-950F-4FAA-8653-F35C0D831E7F}">
      <dgm:prSet/>
      <dgm:spPr/>
      <dgm:t>
        <a:bodyPr/>
        <a:lstStyle/>
        <a:p>
          <a:endParaRPr lang="es-ES"/>
        </a:p>
      </dgm:t>
    </dgm:pt>
    <dgm:pt modelId="{C718C690-218C-445B-9639-994B21F8313F}">
      <dgm:prSet phldrT="[Texto]"/>
      <dgm:spPr/>
      <dgm:t>
        <a:bodyPr/>
        <a:lstStyle/>
        <a:p>
          <a:r>
            <a:rPr lang="es-ES" dirty="0"/>
            <a:t>RECLAMAN LA REALIZACIÓN DE PRESTACIONES  DE LOS RESPONSABLES</a:t>
          </a:r>
        </a:p>
      </dgm:t>
    </dgm:pt>
    <dgm:pt modelId="{681A295C-6472-4826-87E0-15A5B8806F8D}" type="parTrans" cxnId="{35D44C2C-FCBC-4E62-B100-6A365A2892E2}">
      <dgm:prSet/>
      <dgm:spPr/>
      <dgm:t>
        <a:bodyPr/>
        <a:lstStyle/>
        <a:p>
          <a:endParaRPr lang="es-ES"/>
        </a:p>
      </dgm:t>
    </dgm:pt>
    <dgm:pt modelId="{B2F36277-7DE2-4EAE-83EA-2FBA99605148}" type="sibTrans" cxnId="{35D44C2C-FCBC-4E62-B100-6A365A2892E2}">
      <dgm:prSet/>
      <dgm:spPr/>
      <dgm:t>
        <a:bodyPr/>
        <a:lstStyle/>
        <a:p>
          <a:endParaRPr lang="es-ES"/>
        </a:p>
      </dgm:t>
    </dgm:pt>
    <dgm:pt modelId="{E5CC8028-82F3-4472-B62D-DFACA631A1E9}">
      <dgm:prSet phldrT="[Texto]"/>
      <dgm:spPr/>
      <dgm:t>
        <a:bodyPr/>
        <a:lstStyle/>
        <a:p>
          <a:r>
            <a:rPr lang="es-ES" dirty="0"/>
            <a:t>DAI. REQUIERE UNA PRESTACIÓN POR PARTE DEL OBLIGADO.  BUSCAR Y ENTREGAR INFORMACIÓN AL TITULAR DEL DERECHO</a:t>
          </a:r>
        </a:p>
      </dgm:t>
    </dgm:pt>
    <dgm:pt modelId="{0022B584-5C68-4A67-8EE3-47CA8476A0D9}" type="parTrans" cxnId="{81D5A1C6-4399-43C3-A3F5-B0C3AB2E9B0B}">
      <dgm:prSet/>
      <dgm:spPr/>
      <dgm:t>
        <a:bodyPr/>
        <a:lstStyle/>
        <a:p>
          <a:endParaRPr lang="es-ES"/>
        </a:p>
      </dgm:t>
    </dgm:pt>
    <dgm:pt modelId="{68F55F5C-936A-49AE-A15C-07B5065988F5}" type="sibTrans" cxnId="{81D5A1C6-4399-43C3-A3F5-B0C3AB2E9B0B}">
      <dgm:prSet/>
      <dgm:spPr/>
      <dgm:t>
        <a:bodyPr/>
        <a:lstStyle/>
        <a:p>
          <a:endParaRPr lang="es-ES"/>
        </a:p>
      </dgm:t>
    </dgm:pt>
    <dgm:pt modelId="{1576D5AB-BBA3-44D6-A4F9-DEFE468589B2}">
      <dgm:prSet phldrT="[Texto]"/>
      <dgm:spPr/>
      <dgm:t>
        <a:bodyPr/>
        <a:lstStyle/>
        <a:p>
          <a:r>
            <a:rPr lang="es-ES" b="1" dirty="0"/>
            <a:t>NEGATIVOS</a:t>
          </a:r>
        </a:p>
      </dgm:t>
    </dgm:pt>
    <dgm:pt modelId="{A2B4F200-DE56-414A-AD23-A5142D42E926}" type="parTrans" cxnId="{7A66F550-4AE3-404F-BA6A-2208E1A89D62}">
      <dgm:prSet/>
      <dgm:spPr/>
      <dgm:t>
        <a:bodyPr/>
        <a:lstStyle/>
        <a:p>
          <a:endParaRPr lang="es-ES"/>
        </a:p>
      </dgm:t>
    </dgm:pt>
    <dgm:pt modelId="{FC58B0B4-AE5E-4408-9C85-DAB91BA168BB}" type="sibTrans" cxnId="{7A66F550-4AE3-404F-BA6A-2208E1A89D62}">
      <dgm:prSet/>
      <dgm:spPr/>
      <dgm:t>
        <a:bodyPr/>
        <a:lstStyle/>
        <a:p>
          <a:endParaRPr lang="es-ES"/>
        </a:p>
      </dgm:t>
    </dgm:pt>
    <dgm:pt modelId="{56D53526-E4C0-45DA-93A5-73C483FC8E03}">
      <dgm:prSet phldrT="[Texto]"/>
      <dgm:spPr/>
      <dgm:t>
        <a:bodyPr/>
        <a:lstStyle/>
        <a:p>
          <a:r>
            <a:rPr lang="es-ES" dirty="0"/>
            <a:t>REQUIEREN LA OMISIÓN DE LESIONES</a:t>
          </a:r>
        </a:p>
      </dgm:t>
    </dgm:pt>
    <dgm:pt modelId="{CCD45D6A-1F4D-4B5F-BBFC-09A8C11BE74A}" type="parTrans" cxnId="{A9AF7764-AFA5-4326-BAAE-383E011B7268}">
      <dgm:prSet/>
      <dgm:spPr/>
      <dgm:t>
        <a:bodyPr/>
        <a:lstStyle/>
        <a:p>
          <a:endParaRPr lang="es-ES"/>
        </a:p>
      </dgm:t>
    </dgm:pt>
    <dgm:pt modelId="{A8B3E467-3FD9-420D-901E-E9492104BDE6}" type="sibTrans" cxnId="{A9AF7764-AFA5-4326-BAAE-383E011B7268}">
      <dgm:prSet/>
      <dgm:spPr/>
      <dgm:t>
        <a:bodyPr/>
        <a:lstStyle/>
        <a:p>
          <a:endParaRPr lang="es-ES"/>
        </a:p>
      </dgm:t>
    </dgm:pt>
    <dgm:pt modelId="{456ABBCC-F5E6-485F-A0EC-6B422937723F}">
      <dgm:prSet/>
      <dgm:spPr/>
      <dgm:t>
        <a:bodyPr/>
        <a:lstStyle/>
        <a:p>
          <a:r>
            <a:rPr lang="es-ES" dirty="0"/>
            <a:t>DERECHOS INMUNIDAD,</a:t>
          </a:r>
        </a:p>
        <a:p>
          <a:r>
            <a:rPr lang="es-ES" dirty="0"/>
            <a:t>DERECHOS FACULTAD Y DERECHOS POTESTAD. </a:t>
          </a:r>
        </a:p>
      </dgm:t>
    </dgm:pt>
    <dgm:pt modelId="{61B6BA8F-F4C3-42EE-A4EB-7FDD9382A36E}" type="parTrans" cxnId="{B325CEAE-B76E-42C7-AAC8-CF8799F7AA23}">
      <dgm:prSet/>
      <dgm:spPr/>
      <dgm:t>
        <a:bodyPr/>
        <a:lstStyle/>
        <a:p>
          <a:endParaRPr lang="es-ES"/>
        </a:p>
      </dgm:t>
    </dgm:pt>
    <dgm:pt modelId="{6D85533A-D744-44C7-9C70-B5C3704DF990}" type="sibTrans" cxnId="{B325CEAE-B76E-42C7-AAC8-CF8799F7AA23}">
      <dgm:prSet/>
      <dgm:spPr/>
      <dgm:t>
        <a:bodyPr/>
        <a:lstStyle/>
        <a:p>
          <a:endParaRPr lang="es-ES"/>
        </a:p>
      </dgm:t>
    </dgm:pt>
    <dgm:pt modelId="{3E901612-4398-4492-8E6D-666638FF2FC0}">
      <dgm:prSet/>
      <dgm:spPr/>
      <dgm:t>
        <a:bodyPr/>
        <a:lstStyle/>
        <a:p>
          <a:r>
            <a:rPr lang="es-ES" dirty="0"/>
            <a:t>IMPLICA TANTO UNA CONDICION ACTIVA DEL TITULAR DEL DERECHO COMO UNA PASIVA DEL RESPONSABLE. </a:t>
          </a:r>
        </a:p>
      </dgm:t>
    </dgm:pt>
    <dgm:pt modelId="{69220840-988A-4989-8546-9CECD4D4BFEE}" type="parTrans" cxnId="{5F5079F8-81BF-4AEB-9771-66797F3EA900}">
      <dgm:prSet/>
      <dgm:spPr/>
      <dgm:t>
        <a:bodyPr/>
        <a:lstStyle/>
        <a:p>
          <a:endParaRPr lang="es-ES"/>
        </a:p>
      </dgm:t>
    </dgm:pt>
    <dgm:pt modelId="{2491A05C-C205-4855-B3E9-4E75007DFD8B}" type="sibTrans" cxnId="{5F5079F8-81BF-4AEB-9771-66797F3EA900}">
      <dgm:prSet/>
      <dgm:spPr/>
      <dgm:t>
        <a:bodyPr/>
        <a:lstStyle/>
        <a:p>
          <a:endParaRPr lang="es-ES"/>
        </a:p>
      </dgm:t>
    </dgm:pt>
    <dgm:pt modelId="{1A47DD42-E30E-47D3-A143-FC16D20BCA3F}" type="pres">
      <dgm:prSet presAssocID="{A5B818B7-FE96-4E0B-9BD5-E9890B3C829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E03B992-7402-4E8A-A355-B7BCF6D5DD28}" type="pres">
      <dgm:prSet presAssocID="{643D22A9-F48C-44CB-9D0F-C8EBDAA5119F}" presName="hierRoot1" presStyleCnt="0"/>
      <dgm:spPr/>
    </dgm:pt>
    <dgm:pt modelId="{6DB69C24-A427-4EE6-8BE1-91A160699700}" type="pres">
      <dgm:prSet presAssocID="{643D22A9-F48C-44CB-9D0F-C8EBDAA5119F}" presName="composite" presStyleCnt="0"/>
      <dgm:spPr/>
    </dgm:pt>
    <dgm:pt modelId="{D0FB8736-2DE0-49B9-ADC8-635A3A477DEA}" type="pres">
      <dgm:prSet presAssocID="{643D22A9-F48C-44CB-9D0F-C8EBDAA5119F}" presName="background" presStyleLbl="node0" presStyleIdx="0" presStyleCnt="1"/>
      <dgm:spPr/>
    </dgm:pt>
    <dgm:pt modelId="{D73681F6-00E7-4523-96A0-B096ADDA416B}" type="pres">
      <dgm:prSet presAssocID="{643D22A9-F48C-44CB-9D0F-C8EBDAA5119F}" presName="text" presStyleLbl="fgAcc0" presStyleIdx="0" presStyleCnt="1" custScaleY="45711">
        <dgm:presLayoutVars>
          <dgm:chPref val="3"/>
        </dgm:presLayoutVars>
      </dgm:prSet>
      <dgm:spPr/>
    </dgm:pt>
    <dgm:pt modelId="{16DF24B3-2789-47C4-A7A7-2DF081C0DC85}" type="pres">
      <dgm:prSet presAssocID="{643D22A9-F48C-44CB-9D0F-C8EBDAA5119F}" presName="hierChild2" presStyleCnt="0"/>
      <dgm:spPr/>
    </dgm:pt>
    <dgm:pt modelId="{52FF8790-3EE9-43F5-A856-78A87ACE1D42}" type="pres">
      <dgm:prSet presAssocID="{CB0E1D79-07FA-4B6D-BAD7-0F50056C264B}" presName="Name10" presStyleLbl="parChTrans1D2" presStyleIdx="0" presStyleCnt="2"/>
      <dgm:spPr/>
    </dgm:pt>
    <dgm:pt modelId="{21E38DB3-95BC-4A9B-BD9F-B14D6C63A683}" type="pres">
      <dgm:prSet presAssocID="{1D4E1CC4-8F5D-4085-8121-8CF1D6A7539E}" presName="hierRoot2" presStyleCnt="0"/>
      <dgm:spPr/>
    </dgm:pt>
    <dgm:pt modelId="{C9FEEBAF-462B-4A30-ABBE-9E01B58020D5}" type="pres">
      <dgm:prSet presAssocID="{1D4E1CC4-8F5D-4085-8121-8CF1D6A7539E}" presName="composite2" presStyleCnt="0"/>
      <dgm:spPr/>
    </dgm:pt>
    <dgm:pt modelId="{52363EA2-E758-4AE4-B00A-F27DC050935D}" type="pres">
      <dgm:prSet presAssocID="{1D4E1CC4-8F5D-4085-8121-8CF1D6A7539E}" presName="background2" presStyleLbl="node2" presStyleIdx="0" presStyleCnt="2"/>
      <dgm:spPr/>
    </dgm:pt>
    <dgm:pt modelId="{76B6FAE4-FAA3-4B17-AF04-00F54128F1EC}" type="pres">
      <dgm:prSet presAssocID="{1D4E1CC4-8F5D-4085-8121-8CF1D6A7539E}" presName="text2" presStyleLbl="fgAcc2" presStyleIdx="0" presStyleCnt="2" custScaleY="39297">
        <dgm:presLayoutVars>
          <dgm:chPref val="3"/>
        </dgm:presLayoutVars>
      </dgm:prSet>
      <dgm:spPr/>
    </dgm:pt>
    <dgm:pt modelId="{2341A67D-8F8D-42E0-B409-33B80A535726}" type="pres">
      <dgm:prSet presAssocID="{1D4E1CC4-8F5D-4085-8121-8CF1D6A7539E}" presName="hierChild3" presStyleCnt="0"/>
      <dgm:spPr/>
    </dgm:pt>
    <dgm:pt modelId="{E3FDACF3-0ED5-4FF6-AF15-D9EA28659C82}" type="pres">
      <dgm:prSet presAssocID="{681A295C-6472-4826-87E0-15A5B8806F8D}" presName="Name17" presStyleLbl="parChTrans1D3" presStyleIdx="0" presStyleCnt="4"/>
      <dgm:spPr/>
    </dgm:pt>
    <dgm:pt modelId="{120B95D2-508B-4A8B-995E-5DF2619DC6D5}" type="pres">
      <dgm:prSet presAssocID="{C718C690-218C-445B-9639-994B21F8313F}" presName="hierRoot3" presStyleCnt="0"/>
      <dgm:spPr/>
    </dgm:pt>
    <dgm:pt modelId="{53646231-9374-4771-B2F0-C56EDE6D097F}" type="pres">
      <dgm:prSet presAssocID="{C718C690-218C-445B-9639-994B21F8313F}" presName="composite3" presStyleCnt="0"/>
      <dgm:spPr/>
    </dgm:pt>
    <dgm:pt modelId="{65D407A6-C4BC-4547-9FA1-66A7F602F26F}" type="pres">
      <dgm:prSet presAssocID="{C718C690-218C-445B-9639-994B21F8313F}" presName="background3" presStyleLbl="node3" presStyleIdx="0" presStyleCnt="4"/>
      <dgm:spPr/>
    </dgm:pt>
    <dgm:pt modelId="{269BE555-04D9-4FC8-A257-745993C73E24}" type="pres">
      <dgm:prSet presAssocID="{C718C690-218C-445B-9639-994B21F8313F}" presName="text3" presStyleLbl="fgAcc3" presStyleIdx="0" presStyleCnt="4">
        <dgm:presLayoutVars>
          <dgm:chPref val="3"/>
        </dgm:presLayoutVars>
      </dgm:prSet>
      <dgm:spPr/>
    </dgm:pt>
    <dgm:pt modelId="{0BDC87CA-429A-404B-9EB8-0C748AAF20F5}" type="pres">
      <dgm:prSet presAssocID="{C718C690-218C-445B-9639-994B21F8313F}" presName="hierChild4" presStyleCnt="0"/>
      <dgm:spPr/>
    </dgm:pt>
    <dgm:pt modelId="{A94DCDA6-A30A-42DC-9B4C-F5E1203780DA}" type="pres">
      <dgm:prSet presAssocID="{0022B584-5C68-4A67-8EE3-47CA8476A0D9}" presName="Name17" presStyleLbl="parChTrans1D3" presStyleIdx="1" presStyleCnt="4"/>
      <dgm:spPr/>
    </dgm:pt>
    <dgm:pt modelId="{0ACF5351-F82E-445F-9515-6E5A4B151ACC}" type="pres">
      <dgm:prSet presAssocID="{E5CC8028-82F3-4472-B62D-DFACA631A1E9}" presName="hierRoot3" presStyleCnt="0"/>
      <dgm:spPr/>
    </dgm:pt>
    <dgm:pt modelId="{0DB451FD-CD26-494C-A39A-56A11F42ACE7}" type="pres">
      <dgm:prSet presAssocID="{E5CC8028-82F3-4472-B62D-DFACA631A1E9}" presName="composite3" presStyleCnt="0"/>
      <dgm:spPr/>
    </dgm:pt>
    <dgm:pt modelId="{405A2C60-15C7-424B-92DC-DA167E7638E7}" type="pres">
      <dgm:prSet presAssocID="{E5CC8028-82F3-4472-B62D-DFACA631A1E9}" presName="background3" presStyleLbl="node3" presStyleIdx="1" presStyleCnt="4"/>
      <dgm:spPr/>
    </dgm:pt>
    <dgm:pt modelId="{AA321707-31D4-4F7E-BF56-8B485E8843BC}" type="pres">
      <dgm:prSet presAssocID="{E5CC8028-82F3-4472-B62D-DFACA631A1E9}" presName="text3" presStyleLbl="fgAcc3" presStyleIdx="1" presStyleCnt="4">
        <dgm:presLayoutVars>
          <dgm:chPref val="3"/>
        </dgm:presLayoutVars>
      </dgm:prSet>
      <dgm:spPr/>
    </dgm:pt>
    <dgm:pt modelId="{6146E965-99DA-4204-BE81-136FA80290B8}" type="pres">
      <dgm:prSet presAssocID="{E5CC8028-82F3-4472-B62D-DFACA631A1E9}" presName="hierChild4" presStyleCnt="0"/>
      <dgm:spPr/>
    </dgm:pt>
    <dgm:pt modelId="{121489CC-CADD-41CB-81EE-5C7AF902EE27}" type="pres">
      <dgm:prSet presAssocID="{A2B4F200-DE56-414A-AD23-A5142D42E926}" presName="Name10" presStyleLbl="parChTrans1D2" presStyleIdx="1" presStyleCnt="2"/>
      <dgm:spPr/>
    </dgm:pt>
    <dgm:pt modelId="{03D2FC3A-1041-46CB-914C-5BE36B4BB65B}" type="pres">
      <dgm:prSet presAssocID="{1576D5AB-BBA3-44D6-A4F9-DEFE468589B2}" presName="hierRoot2" presStyleCnt="0"/>
      <dgm:spPr/>
    </dgm:pt>
    <dgm:pt modelId="{C2582C6F-0F17-41A9-B06E-CC1AB9C8DBA6}" type="pres">
      <dgm:prSet presAssocID="{1576D5AB-BBA3-44D6-A4F9-DEFE468589B2}" presName="composite2" presStyleCnt="0"/>
      <dgm:spPr/>
    </dgm:pt>
    <dgm:pt modelId="{DD91FA91-30FA-4B7B-8577-F15F0E7DE621}" type="pres">
      <dgm:prSet presAssocID="{1576D5AB-BBA3-44D6-A4F9-DEFE468589B2}" presName="background2" presStyleLbl="node2" presStyleIdx="1" presStyleCnt="2"/>
      <dgm:spPr/>
    </dgm:pt>
    <dgm:pt modelId="{93978475-0B5D-440C-B714-B6F82920AFE4}" type="pres">
      <dgm:prSet presAssocID="{1576D5AB-BBA3-44D6-A4F9-DEFE468589B2}" presName="text2" presStyleLbl="fgAcc2" presStyleIdx="1" presStyleCnt="2" custScaleY="30088">
        <dgm:presLayoutVars>
          <dgm:chPref val="3"/>
        </dgm:presLayoutVars>
      </dgm:prSet>
      <dgm:spPr/>
    </dgm:pt>
    <dgm:pt modelId="{E5342486-0018-4A65-A88A-5BF273B5B391}" type="pres">
      <dgm:prSet presAssocID="{1576D5AB-BBA3-44D6-A4F9-DEFE468589B2}" presName="hierChild3" presStyleCnt="0"/>
      <dgm:spPr/>
    </dgm:pt>
    <dgm:pt modelId="{C07AB22D-5D6D-4295-BA5F-A171404E87EB}" type="pres">
      <dgm:prSet presAssocID="{CCD45D6A-1F4D-4B5F-BBFC-09A8C11BE74A}" presName="Name17" presStyleLbl="parChTrans1D3" presStyleIdx="2" presStyleCnt="4"/>
      <dgm:spPr/>
    </dgm:pt>
    <dgm:pt modelId="{E43AFE3F-435F-4847-A3DB-4009F91D783E}" type="pres">
      <dgm:prSet presAssocID="{56D53526-E4C0-45DA-93A5-73C483FC8E03}" presName="hierRoot3" presStyleCnt="0"/>
      <dgm:spPr/>
    </dgm:pt>
    <dgm:pt modelId="{AE4D8371-6001-4C47-B3FC-EC162E53E3B1}" type="pres">
      <dgm:prSet presAssocID="{56D53526-E4C0-45DA-93A5-73C483FC8E03}" presName="composite3" presStyleCnt="0"/>
      <dgm:spPr/>
    </dgm:pt>
    <dgm:pt modelId="{B99647F3-49D2-47F9-83D8-FAC9AD5CF299}" type="pres">
      <dgm:prSet presAssocID="{56D53526-E4C0-45DA-93A5-73C483FC8E03}" presName="background3" presStyleLbl="node3" presStyleIdx="2" presStyleCnt="4"/>
      <dgm:spPr/>
    </dgm:pt>
    <dgm:pt modelId="{F91348CA-2930-45B7-9E40-3A98E04A61FC}" type="pres">
      <dgm:prSet presAssocID="{56D53526-E4C0-45DA-93A5-73C483FC8E03}" presName="text3" presStyleLbl="fgAcc3" presStyleIdx="2" presStyleCnt="4">
        <dgm:presLayoutVars>
          <dgm:chPref val="3"/>
        </dgm:presLayoutVars>
      </dgm:prSet>
      <dgm:spPr/>
    </dgm:pt>
    <dgm:pt modelId="{BF1EF015-8125-4149-8AA8-5875CE2E8739}" type="pres">
      <dgm:prSet presAssocID="{56D53526-E4C0-45DA-93A5-73C483FC8E03}" presName="hierChild4" presStyleCnt="0"/>
      <dgm:spPr/>
    </dgm:pt>
    <dgm:pt modelId="{C2934D91-2A5C-4269-8B69-F99E2FA154AC}" type="pres">
      <dgm:prSet presAssocID="{61B6BA8F-F4C3-42EE-A4EB-7FDD9382A36E}" presName="Name17" presStyleLbl="parChTrans1D3" presStyleIdx="3" presStyleCnt="4"/>
      <dgm:spPr/>
    </dgm:pt>
    <dgm:pt modelId="{CE0DD2CA-E9F5-41CE-8508-B686002D3075}" type="pres">
      <dgm:prSet presAssocID="{456ABBCC-F5E6-485F-A0EC-6B422937723F}" presName="hierRoot3" presStyleCnt="0"/>
      <dgm:spPr/>
    </dgm:pt>
    <dgm:pt modelId="{1FE97482-1609-493C-A090-1C8CBD250592}" type="pres">
      <dgm:prSet presAssocID="{456ABBCC-F5E6-485F-A0EC-6B422937723F}" presName="composite3" presStyleCnt="0"/>
      <dgm:spPr/>
    </dgm:pt>
    <dgm:pt modelId="{7C64CA7C-31D5-4A95-A027-C6301913295F}" type="pres">
      <dgm:prSet presAssocID="{456ABBCC-F5E6-485F-A0EC-6B422937723F}" presName="background3" presStyleLbl="node3" presStyleIdx="3" presStyleCnt="4"/>
      <dgm:spPr/>
    </dgm:pt>
    <dgm:pt modelId="{54625FE6-B10D-4E51-9341-6BD8C7A4CF04}" type="pres">
      <dgm:prSet presAssocID="{456ABBCC-F5E6-485F-A0EC-6B422937723F}" presName="text3" presStyleLbl="fgAcc3" presStyleIdx="3" presStyleCnt="4">
        <dgm:presLayoutVars>
          <dgm:chPref val="3"/>
        </dgm:presLayoutVars>
      </dgm:prSet>
      <dgm:spPr/>
    </dgm:pt>
    <dgm:pt modelId="{4F9B89DA-26D5-4E15-B658-7160499408EF}" type="pres">
      <dgm:prSet presAssocID="{456ABBCC-F5E6-485F-A0EC-6B422937723F}" presName="hierChild4" presStyleCnt="0"/>
      <dgm:spPr/>
    </dgm:pt>
    <dgm:pt modelId="{BE3D2EAB-2A81-4BB9-A793-36658A25E01A}" type="pres">
      <dgm:prSet presAssocID="{69220840-988A-4989-8546-9CECD4D4BFEE}" presName="Name23" presStyleLbl="parChTrans1D4" presStyleIdx="0" presStyleCnt="1"/>
      <dgm:spPr/>
    </dgm:pt>
    <dgm:pt modelId="{077B52E0-D510-4817-A299-E666F003CF45}" type="pres">
      <dgm:prSet presAssocID="{3E901612-4398-4492-8E6D-666638FF2FC0}" presName="hierRoot4" presStyleCnt="0"/>
      <dgm:spPr/>
    </dgm:pt>
    <dgm:pt modelId="{972FEAC5-C92D-49D7-BD72-240AB85F6868}" type="pres">
      <dgm:prSet presAssocID="{3E901612-4398-4492-8E6D-666638FF2FC0}" presName="composite4" presStyleCnt="0"/>
      <dgm:spPr/>
    </dgm:pt>
    <dgm:pt modelId="{7B5A3264-FD67-403C-8747-4A1C6BAD1A07}" type="pres">
      <dgm:prSet presAssocID="{3E901612-4398-4492-8E6D-666638FF2FC0}" presName="background4" presStyleLbl="node4" presStyleIdx="0" presStyleCnt="1"/>
      <dgm:spPr/>
    </dgm:pt>
    <dgm:pt modelId="{6C3A8D29-720C-47BF-9E5D-7D9CB090604F}" type="pres">
      <dgm:prSet presAssocID="{3E901612-4398-4492-8E6D-666638FF2FC0}" presName="text4" presStyleLbl="fgAcc4" presStyleIdx="0" presStyleCnt="1">
        <dgm:presLayoutVars>
          <dgm:chPref val="3"/>
        </dgm:presLayoutVars>
      </dgm:prSet>
      <dgm:spPr/>
    </dgm:pt>
    <dgm:pt modelId="{2745CE31-3B0C-4302-8A3D-72785A39AEB7}" type="pres">
      <dgm:prSet presAssocID="{3E901612-4398-4492-8E6D-666638FF2FC0}" presName="hierChild5" presStyleCnt="0"/>
      <dgm:spPr/>
    </dgm:pt>
  </dgm:ptLst>
  <dgm:cxnLst>
    <dgm:cxn modelId="{FC534000-1545-4688-9F1A-1D82A13103C3}" srcId="{A5B818B7-FE96-4E0B-9BD5-E9890B3C8298}" destId="{643D22A9-F48C-44CB-9D0F-C8EBDAA5119F}" srcOrd="0" destOrd="0" parTransId="{4E6B4DBD-64E0-44FB-AD03-45D268B8A0BE}" sibTransId="{CDFC6924-8E2B-4071-9FD5-3600F4C426E6}"/>
    <dgm:cxn modelId="{D873B619-7BFC-4B8D-A3E8-5CA6D6F9237A}" type="presOf" srcId="{A2B4F200-DE56-414A-AD23-A5142D42E926}" destId="{121489CC-CADD-41CB-81EE-5C7AF902EE27}" srcOrd="0" destOrd="0" presId="urn:microsoft.com/office/officeart/2005/8/layout/hierarchy1"/>
    <dgm:cxn modelId="{7AECD729-D52E-4B46-AFE2-3F577FB5E23D}" type="presOf" srcId="{A5B818B7-FE96-4E0B-9BD5-E9890B3C8298}" destId="{1A47DD42-E30E-47D3-A143-FC16D20BCA3F}" srcOrd="0" destOrd="0" presId="urn:microsoft.com/office/officeart/2005/8/layout/hierarchy1"/>
    <dgm:cxn modelId="{35D44C2C-FCBC-4E62-B100-6A365A2892E2}" srcId="{1D4E1CC4-8F5D-4085-8121-8CF1D6A7539E}" destId="{C718C690-218C-445B-9639-994B21F8313F}" srcOrd="0" destOrd="0" parTransId="{681A295C-6472-4826-87E0-15A5B8806F8D}" sibTransId="{B2F36277-7DE2-4EAE-83EA-2FBA99605148}"/>
    <dgm:cxn modelId="{9A217E2C-5BFF-44CD-A293-4AD5D67B41D6}" type="presOf" srcId="{56D53526-E4C0-45DA-93A5-73C483FC8E03}" destId="{F91348CA-2930-45B7-9E40-3A98E04A61FC}" srcOrd="0" destOrd="0" presId="urn:microsoft.com/office/officeart/2005/8/layout/hierarchy1"/>
    <dgm:cxn modelId="{F0E9F62D-FBC1-4347-949B-6558F75821D0}" type="presOf" srcId="{E5CC8028-82F3-4472-B62D-DFACA631A1E9}" destId="{AA321707-31D4-4F7E-BF56-8B485E8843BC}" srcOrd="0" destOrd="0" presId="urn:microsoft.com/office/officeart/2005/8/layout/hierarchy1"/>
    <dgm:cxn modelId="{69F35437-1BAE-4F79-83F0-A0445A2A93E7}" type="presOf" srcId="{3E901612-4398-4492-8E6D-666638FF2FC0}" destId="{6C3A8D29-720C-47BF-9E5D-7D9CB090604F}" srcOrd="0" destOrd="0" presId="urn:microsoft.com/office/officeart/2005/8/layout/hierarchy1"/>
    <dgm:cxn modelId="{68AD373A-746E-446F-8BAF-672018FD8E8E}" type="presOf" srcId="{61B6BA8F-F4C3-42EE-A4EB-7FDD9382A36E}" destId="{C2934D91-2A5C-4269-8B69-F99E2FA154AC}" srcOrd="0" destOrd="0" presId="urn:microsoft.com/office/officeart/2005/8/layout/hierarchy1"/>
    <dgm:cxn modelId="{0E89BD3C-1538-45E3-8151-B05570EE2B95}" type="presOf" srcId="{456ABBCC-F5E6-485F-A0EC-6B422937723F}" destId="{54625FE6-B10D-4E51-9341-6BD8C7A4CF04}" srcOrd="0" destOrd="0" presId="urn:microsoft.com/office/officeart/2005/8/layout/hierarchy1"/>
    <dgm:cxn modelId="{A9AF7764-AFA5-4326-BAAE-383E011B7268}" srcId="{1576D5AB-BBA3-44D6-A4F9-DEFE468589B2}" destId="{56D53526-E4C0-45DA-93A5-73C483FC8E03}" srcOrd="0" destOrd="0" parTransId="{CCD45D6A-1F4D-4B5F-BBFC-09A8C11BE74A}" sibTransId="{A8B3E467-3FD9-420D-901E-E9492104BDE6}"/>
    <dgm:cxn modelId="{FF85B544-5A16-46D5-A6DB-3557BB9640A3}" type="presOf" srcId="{CB0E1D79-07FA-4B6D-BAD7-0F50056C264B}" destId="{52FF8790-3EE9-43F5-A856-78A87ACE1D42}" srcOrd="0" destOrd="0" presId="urn:microsoft.com/office/officeart/2005/8/layout/hierarchy1"/>
    <dgm:cxn modelId="{17C30B46-9614-4A21-8A96-C016B892A844}" type="presOf" srcId="{C718C690-218C-445B-9639-994B21F8313F}" destId="{269BE555-04D9-4FC8-A257-745993C73E24}" srcOrd="0" destOrd="0" presId="urn:microsoft.com/office/officeart/2005/8/layout/hierarchy1"/>
    <dgm:cxn modelId="{E1137169-93F7-42D6-B1CA-A516EA5D78F2}" type="presOf" srcId="{0022B584-5C68-4A67-8EE3-47CA8476A0D9}" destId="{A94DCDA6-A30A-42DC-9B4C-F5E1203780DA}" srcOrd="0" destOrd="0" presId="urn:microsoft.com/office/officeart/2005/8/layout/hierarchy1"/>
    <dgm:cxn modelId="{8941A14E-9F5B-463D-AD1B-509337856FAE}" type="presOf" srcId="{681A295C-6472-4826-87E0-15A5B8806F8D}" destId="{E3FDACF3-0ED5-4FF6-AF15-D9EA28659C82}" srcOrd="0" destOrd="0" presId="urn:microsoft.com/office/officeart/2005/8/layout/hierarchy1"/>
    <dgm:cxn modelId="{7A66F550-4AE3-404F-BA6A-2208E1A89D62}" srcId="{643D22A9-F48C-44CB-9D0F-C8EBDAA5119F}" destId="{1576D5AB-BBA3-44D6-A4F9-DEFE468589B2}" srcOrd="1" destOrd="0" parTransId="{A2B4F200-DE56-414A-AD23-A5142D42E926}" sibTransId="{FC58B0B4-AE5E-4408-9C85-DAB91BA168BB}"/>
    <dgm:cxn modelId="{2923939D-950F-4FAA-8653-F35C0D831E7F}" srcId="{643D22A9-F48C-44CB-9D0F-C8EBDAA5119F}" destId="{1D4E1CC4-8F5D-4085-8121-8CF1D6A7539E}" srcOrd="0" destOrd="0" parTransId="{CB0E1D79-07FA-4B6D-BAD7-0F50056C264B}" sibTransId="{922F3CE7-C603-4A97-81BA-DE255D65F8E2}"/>
    <dgm:cxn modelId="{398A0FA7-E51E-4F1A-B06F-38D8B43C4D55}" type="presOf" srcId="{643D22A9-F48C-44CB-9D0F-C8EBDAA5119F}" destId="{D73681F6-00E7-4523-96A0-B096ADDA416B}" srcOrd="0" destOrd="0" presId="urn:microsoft.com/office/officeart/2005/8/layout/hierarchy1"/>
    <dgm:cxn modelId="{B325CEAE-B76E-42C7-AAC8-CF8799F7AA23}" srcId="{1576D5AB-BBA3-44D6-A4F9-DEFE468589B2}" destId="{456ABBCC-F5E6-485F-A0EC-6B422937723F}" srcOrd="1" destOrd="0" parTransId="{61B6BA8F-F4C3-42EE-A4EB-7FDD9382A36E}" sibTransId="{6D85533A-D744-44C7-9C70-B5C3704DF990}"/>
    <dgm:cxn modelId="{A13480B8-E415-4EBB-8F9C-892DF53F17A7}" type="presOf" srcId="{CCD45D6A-1F4D-4B5F-BBFC-09A8C11BE74A}" destId="{C07AB22D-5D6D-4295-BA5F-A171404E87EB}" srcOrd="0" destOrd="0" presId="urn:microsoft.com/office/officeart/2005/8/layout/hierarchy1"/>
    <dgm:cxn modelId="{2F5E3CC0-0BFC-4DB4-8AF8-49AFA8011C11}" type="presOf" srcId="{69220840-988A-4989-8546-9CECD4D4BFEE}" destId="{BE3D2EAB-2A81-4BB9-A793-36658A25E01A}" srcOrd="0" destOrd="0" presId="urn:microsoft.com/office/officeart/2005/8/layout/hierarchy1"/>
    <dgm:cxn modelId="{81D5A1C6-4399-43C3-A3F5-B0C3AB2E9B0B}" srcId="{1D4E1CC4-8F5D-4085-8121-8CF1D6A7539E}" destId="{E5CC8028-82F3-4472-B62D-DFACA631A1E9}" srcOrd="1" destOrd="0" parTransId="{0022B584-5C68-4A67-8EE3-47CA8476A0D9}" sibTransId="{68F55F5C-936A-49AE-A15C-07B5065988F5}"/>
    <dgm:cxn modelId="{6AEEACEF-DC40-4AAB-917B-D15ED40EF579}" type="presOf" srcId="{1D4E1CC4-8F5D-4085-8121-8CF1D6A7539E}" destId="{76B6FAE4-FAA3-4B17-AF04-00F54128F1EC}" srcOrd="0" destOrd="0" presId="urn:microsoft.com/office/officeart/2005/8/layout/hierarchy1"/>
    <dgm:cxn modelId="{164130F3-FB2D-47E5-BCC7-BF021CDA96DD}" type="presOf" srcId="{1576D5AB-BBA3-44D6-A4F9-DEFE468589B2}" destId="{93978475-0B5D-440C-B714-B6F82920AFE4}" srcOrd="0" destOrd="0" presId="urn:microsoft.com/office/officeart/2005/8/layout/hierarchy1"/>
    <dgm:cxn modelId="{5F5079F8-81BF-4AEB-9771-66797F3EA900}" srcId="{456ABBCC-F5E6-485F-A0EC-6B422937723F}" destId="{3E901612-4398-4492-8E6D-666638FF2FC0}" srcOrd="0" destOrd="0" parTransId="{69220840-988A-4989-8546-9CECD4D4BFEE}" sibTransId="{2491A05C-C205-4855-B3E9-4E75007DFD8B}"/>
    <dgm:cxn modelId="{FB1B947E-E291-4303-9902-347CAAA0088D}" type="presParOf" srcId="{1A47DD42-E30E-47D3-A143-FC16D20BCA3F}" destId="{5E03B992-7402-4E8A-A355-B7BCF6D5DD28}" srcOrd="0" destOrd="0" presId="urn:microsoft.com/office/officeart/2005/8/layout/hierarchy1"/>
    <dgm:cxn modelId="{12E3E82A-A6C9-4429-B8A1-6C897A3EC944}" type="presParOf" srcId="{5E03B992-7402-4E8A-A355-B7BCF6D5DD28}" destId="{6DB69C24-A427-4EE6-8BE1-91A160699700}" srcOrd="0" destOrd="0" presId="urn:microsoft.com/office/officeart/2005/8/layout/hierarchy1"/>
    <dgm:cxn modelId="{0E2D2C05-1192-4B25-8DA9-2601F341DE97}" type="presParOf" srcId="{6DB69C24-A427-4EE6-8BE1-91A160699700}" destId="{D0FB8736-2DE0-49B9-ADC8-635A3A477DEA}" srcOrd="0" destOrd="0" presId="urn:microsoft.com/office/officeart/2005/8/layout/hierarchy1"/>
    <dgm:cxn modelId="{728D49A6-9990-41A6-9FF7-47A6B213FAF6}" type="presParOf" srcId="{6DB69C24-A427-4EE6-8BE1-91A160699700}" destId="{D73681F6-00E7-4523-96A0-B096ADDA416B}" srcOrd="1" destOrd="0" presId="urn:microsoft.com/office/officeart/2005/8/layout/hierarchy1"/>
    <dgm:cxn modelId="{390C4EC1-A172-4146-B934-D478B4FB7C95}" type="presParOf" srcId="{5E03B992-7402-4E8A-A355-B7BCF6D5DD28}" destId="{16DF24B3-2789-47C4-A7A7-2DF081C0DC85}" srcOrd="1" destOrd="0" presId="urn:microsoft.com/office/officeart/2005/8/layout/hierarchy1"/>
    <dgm:cxn modelId="{A15FDD50-B393-4466-9D05-953F3C494D3B}" type="presParOf" srcId="{16DF24B3-2789-47C4-A7A7-2DF081C0DC85}" destId="{52FF8790-3EE9-43F5-A856-78A87ACE1D42}" srcOrd="0" destOrd="0" presId="urn:microsoft.com/office/officeart/2005/8/layout/hierarchy1"/>
    <dgm:cxn modelId="{51C15DC9-C5E6-4D94-A736-714588168531}" type="presParOf" srcId="{16DF24B3-2789-47C4-A7A7-2DF081C0DC85}" destId="{21E38DB3-95BC-4A9B-BD9F-B14D6C63A683}" srcOrd="1" destOrd="0" presId="urn:microsoft.com/office/officeart/2005/8/layout/hierarchy1"/>
    <dgm:cxn modelId="{6F1268F8-D3A0-4871-A5F6-9225E755D75E}" type="presParOf" srcId="{21E38DB3-95BC-4A9B-BD9F-B14D6C63A683}" destId="{C9FEEBAF-462B-4A30-ABBE-9E01B58020D5}" srcOrd="0" destOrd="0" presId="urn:microsoft.com/office/officeart/2005/8/layout/hierarchy1"/>
    <dgm:cxn modelId="{1044BB6C-7FC1-4964-8B08-784E3E0F2B5E}" type="presParOf" srcId="{C9FEEBAF-462B-4A30-ABBE-9E01B58020D5}" destId="{52363EA2-E758-4AE4-B00A-F27DC050935D}" srcOrd="0" destOrd="0" presId="urn:microsoft.com/office/officeart/2005/8/layout/hierarchy1"/>
    <dgm:cxn modelId="{E23EF5DE-9990-4EBF-9C8D-4EC1B12E938C}" type="presParOf" srcId="{C9FEEBAF-462B-4A30-ABBE-9E01B58020D5}" destId="{76B6FAE4-FAA3-4B17-AF04-00F54128F1EC}" srcOrd="1" destOrd="0" presId="urn:microsoft.com/office/officeart/2005/8/layout/hierarchy1"/>
    <dgm:cxn modelId="{3361896A-312C-4165-B15E-F01D9AFF833B}" type="presParOf" srcId="{21E38DB3-95BC-4A9B-BD9F-B14D6C63A683}" destId="{2341A67D-8F8D-42E0-B409-33B80A535726}" srcOrd="1" destOrd="0" presId="urn:microsoft.com/office/officeart/2005/8/layout/hierarchy1"/>
    <dgm:cxn modelId="{B3548109-FFBA-4BB5-BF18-8D48F04009F9}" type="presParOf" srcId="{2341A67D-8F8D-42E0-B409-33B80A535726}" destId="{E3FDACF3-0ED5-4FF6-AF15-D9EA28659C82}" srcOrd="0" destOrd="0" presId="urn:microsoft.com/office/officeart/2005/8/layout/hierarchy1"/>
    <dgm:cxn modelId="{BB7594BD-D55D-4E8D-919D-29DC11620A02}" type="presParOf" srcId="{2341A67D-8F8D-42E0-B409-33B80A535726}" destId="{120B95D2-508B-4A8B-995E-5DF2619DC6D5}" srcOrd="1" destOrd="0" presId="urn:microsoft.com/office/officeart/2005/8/layout/hierarchy1"/>
    <dgm:cxn modelId="{1E02F0F7-2FF0-4072-AB82-3FA1BDFE57BE}" type="presParOf" srcId="{120B95D2-508B-4A8B-995E-5DF2619DC6D5}" destId="{53646231-9374-4771-B2F0-C56EDE6D097F}" srcOrd="0" destOrd="0" presId="urn:microsoft.com/office/officeart/2005/8/layout/hierarchy1"/>
    <dgm:cxn modelId="{E78D34D2-D1AA-45DB-B883-AB625A5447AB}" type="presParOf" srcId="{53646231-9374-4771-B2F0-C56EDE6D097F}" destId="{65D407A6-C4BC-4547-9FA1-66A7F602F26F}" srcOrd="0" destOrd="0" presId="urn:microsoft.com/office/officeart/2005/8/layout/hierarchy1"/>
    <dgm:cxn modelId="{AE409515-3D8B-4895-AAF2-C271E6F3086A}" type="presParOf" srcId="{53646231-9374-4771-B2F0-C56EDE6D097F}" destId="{269BE555-04D9-4FC8-A257-745993C73E24}" srcOrd="1" destOrd="0" presId="urn:microsoft.com/office/officeart/2005/8/layout/hierarchy1"/>
    <dgm:cxn modelId="{F64DC9FE-B536-4148-8D12-8589A7783AC4}" type="presParOf" srcId="{120B95D2-508B-4A8B-995E-5DF2619DC6D5}" destId="{0BDC87CA-429A-404B-9EB8-0C748AAF20F5}" srcOrd="1" destOrd="0" presId="urn:microsoft.com/office/officeart/2005/8/layout/hierarchy1"/>
    <dgm:cxn modelId="{0D90EB3E-4FE4-4A91-8A3C-91590E54918F}" type="presParOf" srcId="{2341A67D-8F8D-42E0-B409-33B80A535726}" destId="{A94DCDA6-A30A-42DC-9B4C-F5E1203780DA}" srcOrd="2" destOrd="0" presId="urn:microsoft.com/office/officeart/2005/8/layout/hierarchy1"/>
    <dgm:cxn modelId="{33C2B0A1-50C7-4E24-A3BC-368BE46DBC5B}" type="presParOf" srcId="{2341A67D-8F8D-42E0-B409-33B80A535726}" destId="{0ACF5351-F82E-445F-9515-6E5A4B151ACC}" srcOrd="3" destOrd="0" presId="urn:microsoft.com/office/officeart/2005/8/layout/hierarchy1"/>
    <dgm:cxn modelId="{F948D885-6069-4B59-8261-2C44A9A0B36D}" type="presParOf" srcId="{0ACF5351-F82E-445F-9515-6E5A4B151ACC}" destId="{0DB451FD-CD26-494C-A39A-56A11F42ACE7}" srcOrd="0" destOrd="0" presId="urn:microsoft.com/office/officeart/2005/8/layout/hierarchy1"/>
    <dgm:cxn modelId="{27F17E98-03AB-4A7C-A78A-3593BA65783B}" type="presParOf" srcId="{0DB451FD-CD26-494C-A39A-56A11F42ACE7}" destId="{405A2C60-15C7-424B-92DC-DA167E7638E7}" srcOrd="0" destOrd="0" presId="urn:microsoft.com/office/officeart/2005/8/layout/hierarchy1"/>
    <dgm:cxn modelId="{05C35EF1-0CFF-489E-B085-8C002D4C5A1A}" type="presParOf" srcId="{0DB451FD-CD26-494C-A39A-56A11F42ACE7}" destId="{AA321707-31D4-4F7E-BF56-8B485E8843BC}" srcOrd="1" destOrd="0" presId="urn:microsoft.com/office/officeart/2005/8/layout/hierarchy1"/>
    <dgm:cxn modelId="{8900822B-E155-40AF-B402-3AE7643D7CA4}" type="presParOf" srcId="{0ACF5351-F82E-445F-9515-6E5A4B151ACC}" destId="{6146E965-99DA-4204-BE81-136FA80290B8}" srcOrd="1" destOrd="0" presId="urn:microsoft.com/office/officeart/2005/8/layout/hierarchy1"/>
    <dgm:cxn modelId="{5424C573-38AB-4362-A40E-C3EF4A6A7DF7}" type="presParOf" srcId="{16DF24B3-2789-47C4-A7A7-2DF081C0DC85}" destId="{121489CC-CADD-41CB-81EE-5C7AF902EE27}" srcOrd="2" destOrd="0" presId="urn:microsoft.com/office/officeart/2005/8/layout/hierarchy1"/>
    <dgm:cxn modelId="{9F498F27-4453-4977-8DF9-007D9B5ED38B}" type="presParOf" srcId="{16DF24B3-2789-47C4-A7A7-2DF081C0DC85}" destId="{03D2FC3A-1041-46CB-914C-5BE36B4BB65B}" srcOrd="3" destOrd="0" presId="urn:microsoft.com/office/officeart/2005/8/layout/hierarchy1"/>
    <dgm:cxn modelId="{709064DF-B99A-4063-AD4A-ABF3FEB282C7}" type="presParOf" srcId="{03D2FC3A-1041-46CB-914C-5BE36B4BB65B}" destId="{C2582C6F-0F17-41A9-B06E-CC1AB9C8DBA6}" srcOrd="0" destOrd="0" presId="urn:microsoft.com/office/officeart/2005/8/layout/hierarchy1"/>
    <dgm:cxn modelId="{E7C257E8-37CE-4246-BC51-ACB54049A686}" type="presParOf" srcId="{C2582C6F-0F17-41A9-B06E-CC1AB9C8DBA6}" destId="{DD91FA91-30FA-4B7B-8577-F15F0E7DE621}" srcOrd="0" destOrd="0" presId="urn:microsoft.com/office/officeart/2005/8/layout/hierarchy1"/>
    <dgm:cxn modelId="{6EEE591E-7898-4A56-AAC2-345B75E98BB9}" type="presParOf" srcId="{C2582C6F-0F17-41A9-B06E-CC1AB9C8DBA6}" destId="{93978475-0B5D-440C-B714-B6F82920AFE4}" srcOrd="1" destOrd="0" presId="urn:microsoft.com/office/officeart/2005/8/layout/hierarchy1"/>
    <dgm:cxn modelId="{27E877F4-1FE2-497D-B4B0-ACFBCAFB92CD}" type="presParOf" srcId="{03D2FC3A-1041-46CB-914C-5BE36B4BB65B}" destId="{E5342486-0018-4A65-A88A-5BF273B5B391}" srcOrd="1" destOrd="0" presId="urn:microsoft.com/office/officeart/2005/8/layout/hierarchy1"/>
    <dgm:cxn modelId="{0D8729DF-8A08-42EA-8553-6843D5341FA9}" type="presParOf" srcId="{E5342486-0018-4A65-A88A-5BF273B5B391}" destId="{C07AB22D-5D6D-4295-BA5F-A171404E87EB}" srcOrd="0" destOrd="0" presId="urn:microsoft.com/office/officeart/2005/8/layout/hierarchy1"/>
    <dgm:cxn modelId="{DE7B3CF4-318E-41A7-B433-33C59B50670B}" type="presParOf" srcId="{E5342486-0018-4A65-A88A-5BF273B5B391}" destId="{E43AFE3F-435F-4847-A3DB-4009F91D783E}" srcOrd="1" destOrd="0" presId="urn:microsoft.com/office/officeart/2005/8/layout/hierarchy1"/>
    <dgm:cxn modelId="{7ACB0855-8682-4B63-9670-0A3ABD22F143}" type="presParOf" srcId="{E43AFE3F-435F-4847-A3DB-4009F91D783E}" destId="{AE4D8371-6001-4C47-B3FC-EC162E53E3B1}" srcOrd="0" destOrd="0" presId="urn:microsoft.com/office/officeart/2005/8/layout/hierarchy1"/>
    <dgm:cxn modelId="{1960E13C-F673-4306-BCF4-89CCDB26411D}" type="presParOf" srcId="{AE4D8371-6001-4C47-B3FC-EC162E53E3B1}" destId="{B99647F3-49D2-47F9-83D8-FAC9AD5CF299}" srcOrd="0" destOrd="0" presId="urn:microsoft.com/office/officeart/2005/8/layout/hierarchy1"/>
    <dgm:cxn modelId="{28707FBC-6632-4AAD-893E-CD83DA32A312}" type="presParOf" srcId="{AE4D8371-6001-4C47-B3FC-EC162E53E3B1}" destId="{F91348CA-2930-45B7-9E40-3A98E04A61FC}" srcOrd="1" destOrd="0" presId="urn:microsoft.com/office/officeart/2005/8/layout/hierarchy1"/>
    <dgm:cxn modelId="{95A5C0CC-610F-4C17-B5FC-2828F6F73A80}" type="presParOf" srcId="{E43AFE3F-435F-4847-A3DB-4009F91D783E}" destId="{BF1EF015-8125-4149-8AA8-5875CE2E8739}" srcOrd="1" destOrd="0" presId="urn:microsoft.com/office/officeart/2005/8/layout/hierarchy1"/>
    <dgm:cxn modelId="{D65F08FA-71B4-443F-BA72-AB6DEC000EA5}" type="presParOf" srcId="{E5342486-0018-4A65-A88A-5BF273B5B391}" destId="{C2934D91-2A5C-4269-8B69-F99E2FA154AC}" srcOrd="2" destOrd="0" presId="urn:microsoft.com/office/officeart/2005/8/layout/hierarchy1"/>
    <dgm:cxn modelId="{586A51AD-F9E3-4C4E-8A0B-E002EF0C94EA}" type="presParOf" srcId="{E5342486-0018-4A65-A88A-5BF273B5B391}" destId="{CE0DD2CA-E9F5-41CE-8508-B686002D3075}" srcOrd="3" destOrd="0" presId="urn:microsoft.com/office/officeart/2005/8/layout/hierarchy1"/>
    <dgm:cxn modelId="{242E7324-D298-4E9A-8D9D-4C9745869386}" type="presParOf" srcId="{CE0DD2CA-E9F5-41CE-8508-B686002D3075}" destId="{1FE97482-1609-493C-A090-1C8CBD250592}" srcOrd="0" destOrd="0" presId="urn:microsoft.com/office/officeart/2005/8/layout/hierarchy1"/>
    <dgm:cxn modelId="{856FC79B-F1E8-4DF2-BA5C-3F3178CECACE}" type="presParOf" srcId="{1FE97482-1609-493C-A090-1C8CBD250592}" destId="{7C64CA7C-31D5-4A95-A027-C6301913295F}" srcOrd="0" destOrd="0" presId="urn:microsoft.com/office/officeart/2005/8/layout/hierarchy1"/>
    <dgm:cxn modelId="{37AF91D0-9E25-443A-9DFB-E1A7737AF110}" type="presParOf" srcId="{1FE97482-1609-493C-A090-1C8CBD250592}" destId="{54625FE6-B10D-4E51-9341-6BD8C7A4CF04}" srcOrd="1" destOrd="0" presId="urn:microsoft.com/office/officeart/2005/8/layout/hierarchy1"/>
    <dgm:cxn modelId="{4E303B58-EC43-4855-B4D8-08D4D3E7418F}" type="presParOf" srcId="{CE0DD2CA-E9F5-41CE-8508-B686002D3075}" destId="{4F9B89DA-26D5-4E15-B658-7160499408EF}" srcOrd="1" destOrd="0" presId="urn:microsoft.com/office/officeart/2005/8/layout/hierarchy1"/>
    <dgm:cxn modelId="{6BBDBD40-FF61-4B35-AD20-51C77A29964D}" type="presParOf" srcId="{4F9B89DA-26D5-4E15-B658-7160499408EF}" destId="{BE3D2EAB-2A81-4BB9-A793-36658A25E01A}" srcOrd="0" destOrd="0" presId="urn:microsoft.com/office/officeart/2005/8/layout/hierarchy1"/>
    <dgm:cxn modelId="{565B2204-E258-4D4E-9728-B181C76F1492}" type="presParOf" srcId="{4F9B89DA-26D5-4E15-B658-7160499408EF}" destId="{077B52E0-D510-4817-A299-E666F003CF45}" srcOrd="1" destOrd="0" presId="urn:microsoft.com/office/officeart/2005/8/layout/hierarchy1"/>
    <dgm:cxn modelId="{C813DD24-7C58-455D-BF9E-6B988AA24247}" type="presParOf" srcId="{077B52E0-D510-4817-A299-E666F003CF45}" destId="{972FEAC5-C92D-49D7-BD72-240AB85F6868}" srcOrd="0" destOrd="0" presId="urn:microsoft.com/office/officeart/2005/8/layout/hierarchy1"/>
    <dgm:cxn modelId="{2ECFF8F7-3CAE-49D8-8EE3-0C59C8BAEF44}" type="presParOf" srcId="{972FEAC5-C92D-49D7-BD72-240AB85F6868}" destId="{7B5A3264-FD67-403C-8747-4A1C6BAD1A07}" srcOrd="0" destOrd="0" presId="urn:microsoft.com/office/officeart/2005/8/layout/hierarchy1"/>
    <dgm:cxn modelId="{74206EA5-72F6-4256-ACFD-B41DA7F1F697}" type="presParOf" srcId="{972FEAC5-C92D-49D7-BD72-240AB85F6868}" destId="{6C3A8D29-720C-47BF-9E5D-7D9CB090604F}" srcOrd="1" destOrd="0" presId="urn:microsoft.com/office/officeart/2005/8/layout/hierarchy1"/>
    <dgm:cxn modelId="{91E585D7-0465-4ED4-B258-924CF47A30D1}" type="presParOf" srcId="{077B52E0-D510-4817-A299-E666F003CF45}" destId="{2745CE31-3B0C-4302-8A3D-72785A39AEB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210E73-FC01-4FF9-8235-619391D03F6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7397C476-D0D6-4215-B213-BCDEE8BE0E65}" type="pres">
      <dgm:prSet presAssocID="{51210E73-FC01-4FF9-8235-619391D03F61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7D1AB253-C53F-4A90-B4E1-55144013BB91}" type="presOf" srcId="{51210E73-FC01-4FF9-8235-619391D03F61}" destId="{7397C476-D0D6-4215-B213-BCDEE8BE0E6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D73219C8-2C8E-4FFB-B4BC-84C0559B8A53}" type="doc">
      <dgm:prSet loTypeId="urn:microsoft.com/office/officeart/2005/8/layout/gear1" loCatId="process" qsTypeId="urn:microsoft.com/office/officeart/2005/8/quickstyle/simple1" qsCatId="simple" csTypeId="urn:microsoft.com/office/officeart/2005/8/colors/colorful4" csCatId="colorful" phldr="1"/>
      <dgm:spPr/>
    </dgm:pt>
    <dgm:pt modelId="{F22A74C7-F27F-42E0-80CB-C1AF1F7000FD}">
      <dgm:prSet phldrT="[Texto]"/>
      <dgm:spPr/>
      <dgm:t>
        <a:bodyPr/>
        <a:lstStyle/>
        <a:p>
          <a:r>
            <a:rPr lang="es-ES" b="1" dirty="0">
              <a:solidFill>
                <a:schemeClr val="tx1"/>
              </a:solidFill>
            </a:rPr>
            <a:t>DERECHO QUE FORMA PARTE DEL ORDEN LEGAL POSITIVAMENTE ESTABLECIDO</a:t>
          </a:r>
        </a:p>
      </dgm:t>
    </dgm:pt>
    <dgm:pt modelId="{21C8F2FE-BE25-4BC0-B258-28C89343AAC8}" type="parTrans" cxnId="{8C702DC6-3FDD-4F66-B9CB-87F5C52DBD47}">
      <dgm:prSet/>
      <dgm:spPr/>
      <dgm:t>
        <a:bodyPr/>
        <a:lstStyle/>
        <a:p>
          <a:endParaRPr lang="es-ES"/>
        </a:p>
      </dgm:t>
    </dgm:pt>
    <dgm:pt modelId="{2B9FCCCB-1A31-4DF8-B3A8-0943F2BE56C7}" type="sibTrans" cxnId="{8C702DC6-3FDD-4F66-B9CB-87F5C52DBD47}">
      <dgm:prSet/>
      <dgm:spPr/>
      <dgm:t>
        <a:bodyPr/>
        <a:lstStyle/>
        <a:p>
          <a:endParaRPr lang="es-ES"/>
        </a:p>
      </dgm:t>
    </dgm:pt>
    <dgm:pt modelId="{28FE8820-3303-4917-9EEF-CEC9641F55DA}">
      <dgm:prSet phldrT="[Texto]"/>
      <dgm:spPr/>
      <dgm:t>
        <a:bodyPr/>
        <a:lstStyle/>
        <a:p>
          <a:r>
            <a:rPr lang="es-ES" b="1" dirty="0">
              <a:solidFill>
                <a:schemeClr val="tx1"/>
              </a:solidFill>
            </a:rPr>
            <a:t>TITULAR DEL DERECHO</a:t>
          </a:r>
        </a:p>
      </dgm:t>
    </dgm:pt>
    <dgm:pt modelId="{24F4B171-A69F-4951-BE93-4867B3CE54F1}" type="parTrans" cxnId="{8C489CF5-A2FE-41AD-8A78-2EC08B5C28B7}">
      <dgm:prSet/>
      <dgm:spPr/>
      <dgm:t>
        <a:bodyPr/>
        <a:lstStyle/>
        <a:p>
          <a:endParaRPr lang="es-ES"/>
        </a:p>
      </dgm:t>
    </dgm:pt>
    <dgm:pt modelId="{18931B5D-BBA7-4BD0-9841-2C445884DEC9}" type="sibTrans" cxnId="{8C489CF5-A2FE-41AD-8A78-2EC08B5C28B7}">
      <dgm:prSet/>
      <dgm:spPr/>
      <dgm:t>
        <a:bodyPr/>
        <a:lstStyle/>
        <a:p>
          <a:endParaRPr lang="es-ES"/>
        </a:p>
      </dgm:t>
    </dgm:pt>
    <dgm:pt modelId="{4FDEB0B4-7D73-4E3D-BBB5-3B23C6C4DD10}">
      <dgm:prSet phldrT="[Texto]"/>
      <dgm:spPr/>
      <dgm:t>
        <a:bodyPr/>
        <a:lstStyle/>
        <a:p>
          <a:r>
            <a:rPr lang="es-ES" b="1" dirty="0">
              <a:solidFill>
                <a:schemeClr val="tx1"/>
              </a:solidFill>
            </a:rPr>
            <a:t>TITULAR DEL DEBER</a:t>
          </a:r>
        </a:p>
      </dgm:t>
    </dgm:pt>
    <dgm:pt modelId="{AE9DBF51-2612-4910-B1FD-1FD4A3C32E03}" type="parTrans" cxnId="{5C542129-CDB3-45A6-A100-EC33005705F5}">
      <dgm:prSet/>
      <dgm:spPr/>
      <dgm:t>
        <a:bodyPr/>
        <a:lstStyle/>
        <a:p>
          <a:endParaRPr lang="es-ES"/>
        </a:p>
      </dgm:t>
    </dgm:pt>
    <dgm:pt modelId="{B88AA9E3-841A-4DD8-AE63-AC281B5E06AF}" type="sibTrans" cxnId="{5C542129-CDB3-45A6-A100-EC33005705F5}">
      <dgm:prSet/>
      <dgm:spPr/>
      <dgm:t>
        <a:bodyPr/>
        <a:lstStyle/>
        <a:p>
          <a:endParaRPr lang="es-ES"/>
        </a:p>
      </dgm:t>
    </dgm:pt>
    <dgm:pt modelId="{90639B7E-8B1F-4983-BFAA-6E111220C8F7}" type="pres">
      <dgm:prSet presAssocID="{D73219C8-2C8E-4FFB-B4BC-84C0559B8A5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AC6772B-F197-425D-8454-540BEA8F59F6}" type="pres">
      <dgm:prSet presAssocID="{F22A74C7-F27F-42E0-80CB-C1AF1F7000FD}" presName="gear1" presStyleLbl="node1" presStyleIdx="0" presStyleCnt="3">
        <dgm:presLayoutVars>
          <dgm:chMax val="1"/>
          <dgm:bulletEnabled val="1"/>
        </dgm:presLayoutVars>
      </dgm:prSet>
      <dgm:spPr/>
    </dgm:pt>
    <dgm:pt modelId="{B799A316-7237-42C4-9684-05541B6C9E29}" type="pres">
      <dgm:prSet presAssocID="{F22A74C7-F27F-42E0-80CB-C1AF1F7000FD}" presName="gear1srcNode" presStyleLbl="node1" presStyleIdx="0" presStyleCnt="3"/>
      <dgm:spPr/>
    </dgm:pt>
    <dgm:pt modelId="{07895860-7032-4CF8-BE3A-691529B18D3D}" type="pres">
      <dgm:prSet presAssocID="{F22A74C7-F27F-42E0-80CB-C1AF1F7000FD}" presName="gear1dstNode" presStyleLbl="node1" presStyleIdx="0" presStyleCnt="3"/>
      <dgm:spPr/>
    </dgm:pt>
    <dgm:pt modelId="{4DF2CD6F-1D0A-4056-8C67-ABFE4C505009}" type="pres">
      <dgm:prSet presAssocID="{28FE8820-3303-4917-9EEF-CEC9641F55DA}" presName="gear2" presStyleLbl="node1" presStyleIdx="1" presStyleCnt="3">
        <dgm:presLayoutVars>
          <dgm:chMax val="1"/>
          <dgm:bulletEnabled val="1"/>
        </dgm:presLayoutVars>
      </dgm:prSet>
      <dgm:spPr/>
    </dgm:pt>
    <dgm:pt modelId="{1E9E5591-BE5F-4339-BD22-5187ED7537E9}" type="pres">
      <dgm:prSet presAssocID="{28FE8820-3303-4917-9EEF-CEC9641F55DA}" presName="gear2srcNode" presStyleLbl="node1" presStyleIdx="1" presStyleCnt="3"/>
      <dgm:spPr/>
    </dgm:pt>
    <dgm:pt modelId="{1E800409-B2C4-4AE6-AEE1-39305F2F99DC}" type="pres">
      <dgm:prSet presAssocID="{28FE8820-3303-4917-9EEF-CEC9641F55DA}" presName="gear2dstNode" presStyleLbl="node1" presStyleIdx="1" presStyleCnt="3"/>
      <dgm:spPr/>
    </dgm:pt>
    <dgm:pt modelId="{562F3D44-655B-46A2-AAD3-4BFB2915D8BC}" type="pres">
      <dgm:prSet presAssocID="{4FDEB0B4-7D73-4E3D-BBB5-3B23C6C4DD10}" presName="gear3" presStyleLbl="node1" presStyleIdx="2" presStyleCnt="3"/>
      <dgm:spPr/>
    </dgm:pt>
    <dgm:pt modelId="{94DECA55-A8AD-4887-B174-713E09B6168C}" type="pres">
      <dgm:prSet presAssocID="{4FDEB0B4-7D73-4E3D-BBB5-3B23C6C4DD10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C7CDA5A5-F120-49EF-A8F7-5863810D8329}" type="pres">
      <dgm:prSet presAssocID="{4FDEB0B4-7D73-4E3D-BBB5-3B23C6C4DD10}" presName="gear3srcNode" presStyleLbl="node1" presStyleIdx="2" presStyleCnt="3"/>
      <dgm:spPr/>
    </dgm:pt>
    <dgm:pt modelId="{313B3C15-A928-4144-9D63-079CE3FD94DF}" type="pres">
      <dgm:prSet presAssocID="{4FDEB0B4-7D73-4E3D-BBB5-3B23C6C4DD10}" presName="gear3dstNode" presStyleLbl="node1" presStyleIdx="2" presStyleCnt="3"/>
      <dgm:spPr/>
    </dgm:pt>
    <dgm:pt modelId="{4172A7D2-D4F3-4CBC-A1B8-173D24504EA7}" type="pres">
      <dgm:prSet presAssocID="{2B9FCCCB-1A31-4DF8-B3A8-0943F2BE56C7}" presName="connector1" presStyleLbl="sibTrans2D1" presStyleIdx="0" presStyleCnt="3"/>
      <dgm:spPr/>
    </dgm:pt>
    <dgm:pt modelId="{22D725DD-EA62-4ECA-B47D-AC6925FDC95B}" type="pres">
      <dgm:prSet presAssocID="{18931B5D-BBA7-4BD0-9841-2C445884DEC9}" presName="connector2" presStyleLbl="sibTrans2D1" presStyleIdx="1" presStyleCnt="3"/>
      <dgm:spPr/>
    </dgm:pt>
    <dgm:pt modelId="{4556EE4C-0727-475F-9DA0-98632D8899F8}" type="pres">
      <dgm:prSet presAssocID="{B88AA9E3-841A-4DD8-AE63-AC281B5E06AF}" presName="connector3" presStyleLbl="sibTrans2D1" presStyleIdx="2" presStyleCnt="3"/>
      <dgm:spPr/>
    </dgm:pt>
  </dgm:ptLst>
  <dgm:cxnLst>
    <dgm:cxn modelId="{23B12B0E-ECB0-4226-9A81-59A31182B4E7}" type="presOf" srcId="{4FDEB0B4-7D73-4E3D-BBB5-3B23C6C4DD10}" destId="{313B3C15-A928-4144-9D63-079CE3FD94DF}" srcOrd="3" destOrd="0" presId="urn:microsoft.com/office/officeart/2005/8/layout/gear1"/>
    <dgm:cxn modelId="{B24FDF10-CC09-421E-925C-60596AA13BF6}" type="presOf" srcId="{4FDEB0B4-7D73-4E3D-BBB5-3B23C6C4DD10}" destId="{94DECA55-A8AD-4887-B174-713E09B6168C}" srcOrd="1" destOrd="0" presId="urn:microsoft.com/office/officeart/2005/8/layout/gear1"/>
    <dgm:cxn modelId="{5C542129-CDB3-45A6-A100-EC33005705F5}" srcId="{D73219C8-2C8E-4FFB-B4BC-84C0559B8A53}" destId="{4FDEB0B4-7D73-4E3D-BBB5-3B23C6C4DD10}" srcOrd="2" destOrd="0" parTransId="{AE9DBF51-2612-4910-B1FD-1FD4A3C32E03}" sibTransId="{B88AA9E3-841A-4DD8-AE63-AC281B5E06AF}"/>
    <dgm:cxn modelId="{427BC262-9369-46DE-9D89-92B52614F5A9}" type="presOf" srcId="{18931B5D-BBA7-4BD0-9841-2C445884DEC9}" destId="{22D725DD-EA62-4ECA-B47D-AC6925FDC95B}" srcOrd="0" destOrd="0" presId="urn:microsoft.com/office/officeart/2005/8/layout/gear1"/>
    <dgm:cxn modelId="{69A94B4A-F1E9-4357-AA65-0F95BF3C511D}" type="presOf" srcId="{28FE8820-3303-4917-9EEF-CEC9641F55DA}" destId="{4DF2CD6F-1D0A-4056-8C67-ABFE4C505009}" srcOrd="0" destOrd="0" presId="urn:microsoft.com/office/officeart/2005/8/layout/gear1"/>
    <dgm:cxn modelId="{B870834D-BDC5-40C1-9A76-630B2F8DAF8F}" type="presOf" srcId="{4FDEB0B4-7D73-4E3D-BBB5-3B23C6C4DD10}" destId="{C7CDA5A5-F120-49EF-A8F7-5863810D8329}" srcOrd="2" destOrd="0" presId="urn:microsoft.com/office/officeart/2005/8/layout/gear1"/>
    <dgm:cxn modelId="{AD2B4853-C7D2-4A0F-B545-74FE3F4FF285}" type="presOf" srcId="{D73219C8-2C8E-4FFB-B4BC-84C0559B8A53}" destId="{90639B7E-8B1F-4983-BFAA-6E111220C8F7}" srcOrd="0" destOrd="0" presId="urn:microsoft.com/office/officeart/2005/8/layout/gear1"/>
    <dgm:cxn modelId="{077AF5BB-3877-4B9F-B75B-52123C4B17DA}" type="presOf" srcId="{F22A74C7-F27F-42E0-80CB-C1AF1F7000FD}" destId="{07895860-7032-4CF8-BE3A-691529B18D3D}" srcOrd="2" destOrd="0" presId="urn:microsoft.com/office/officeart/2005/8/layout/gear1"/>
    <dgm:cxn modelId="{247FBBC2-03F8-41F5-83B3-0A8E973CE552}" type="presOf" srcId="{28FE8820-3303-4917-9EEF-CEC9641F55DA}" destId="{1E9E5591-BE5F-4339-BD22-5187ED7537E9}" srcOrd="1" destOrd="0" presId="urn:microsoft.com/office/officeart/2005/8/layout/gear1"/>
    <dgm:cxn modelId="{8C702DC6-3FDD-4F66-B9CB-87F5C52DBD47}" srcId="{D73219C8-2C8E-4FFB-B4BC-84C0559B8A53}" destId="{F22A74C7-F27F-42E0-80CB-C1AF1F7000FD}" srcOrd="0" destOrd="0" parTransId="{21C8F2FE-BE25-4BC0-B258-28C89343AAC8}" sibTransId="{2B9FCCCB-1A31-4DF8-B3A8-0943F2BE56C7}"/>
    <dgm:cxn modelId="{BE1368CE-2F1E-4B57-ABE3-DBBB9A2D5178}" type="presOf" srcId="{4FDEB0B4-7D73-4E3D-BBB5-3B23C6C4DD10}" destId="{562F3D44-655B-46A2-AAD3-4BFB2915D8BC}" srcOrd="0" destOrd="0" presId="urn:microsoft.com/office/officeart/2005/8/layout/gear1"/>
    <dgm:cxn modelId="{B314F1D5-4D26-4052-9A7E-25640C088CCD}" type="presOf" srcId="{F22A74C7-F27F-42E0-80CB-C1AF1F7000FD}" destId="{9AC6772B-F197-425D-8454-540BEA8F59F6}" srcOrd="0" destOrd="0" presId="urn:microsoft.com/office/officeart/2005/8/layout/gear1"/>
    <dgm:cxn modelId="{D27696DA-66DD-4148-A3EC-5B41149D0F4C}" type="presOf" srcId="{28FE8820-3303-4917-9EEF-CEC9641F55DA}" destId="{1E800409-B2C4-4AE6-AEE1-39305F2F99DC}" srcOrd="2" destOrd="0" presId="urn:microsoft.com/office/officeart/2005/8/layout/gear1"/>
    <dgm:cxn modelId="{2B08A7E7-B8DB-4403-B064-3FAC8AEE6C69}" type="presOf" srcId="{B88AA9E3-841A-4DD8-AE63-AC281B5E06AF}" destId="{4556EE4C-0727-475F-9DA0-98632D8899F8}" srcOrd="0" destOrd="0" presId="urn:microsoft.com/office/officeart/2005/8/layout/gear1"/>
    <dgm:cxn modelId="{EE083AEA-49A8-4EC7-9CC3-9582110E051B}" type="presOf" srcId="{2B9FCCCB-1A31-4DF8-B3A8-0943F2BE56C7}" destId="{4172A7D2-D4F3-4CBC-A1B8-173D24504EA7}" srcOrd="0" destOrd="0" presId="urn:microsoft.com/office/officeart/2005/8/layout/gear1"/>
    <dgm:cxn modelId="{67BCDBED-786C-4197-9BC4-D12EA376E7CB}" type="presOf" srcId="{F22A74C7-F27F-42E0-80CB-C1AF1F7000FD}" destId="{B799A316-7237-42C4-9684-05541B6C9E29}" srcOrd="1" destOrd="0" presId="urn:microsoft.com/office/officeart/2005/8/layout/gear1"/>
    <dgm:cxn modelId="{8C489CF5-A2FE-41AD-8A78-2EC08B5C28B7}" srcId="{D73219C8-2C8E-4FFB-B4BC-84C0559B8A53}" destId="{28FE8820-3303-4917-9EEF-CEC9641F55DA}" srcOrd="1" destOrd="0" parTransId="{24F4B171-A69F-4951-BE93-4867B3CE54F1}" sibTransId="{18931B5D-BBA7-4BD0-9841-2C445884DEC9}"/>
    <dgm:cxn modelId="{9700F35D-EE7C-42B4-AEF6-58F752E162DB}" type="presParOf" srcId="{90639B7E-8B1F-4983-BFAA-6E111220C8F7}" destId="{9AC6772B-F197-425D-8454-540BEA8F59F6}" srcOrd="0" destOrd="0" presId="urn:microsoft.com/office/officeart/2005/8/layout/gear1"/>
    <dgm:cxn modelId="{C0DA74BB-DB37-4834-B529-B57DFC52A4FE}" type="presParOf" srcId="{90639B7E-8B1F-4983-BFAA-6E111220C8F7}" destId="{B799A316-7237-42C4-9684-05541B6C9E29}" srcOrd="1" destOrd="0" presId="urn:microsoft.com/office/officeart/2005/8/layout/gear1"/>
    <dgm:cxn modelId="{3F24F91E-5A04-44EA-A099-F317E0A2CC32}" type="presParOf" srcId="{90639B7E-8B1F-4983-BFAA-6E111220C8F7}" destId="{07895860-7032-4CF8-BE3A-691529B18D3D}" srcOrd="2" destOrd="0" presId="urn:microsoft.com/office/officeart/2005/8/layout/gear1"/>
    <dgm:cxn modelId="{7D232058-CAED-4210-9B75-F8EE22DA4A23}" type="presParOf" srcId="{90639B7E-8B1F-4983-BFAA-6E111220C8F7}" destId="{4DF2CD6F-1D0A-4056-8C67-ABFE4C505009}" srcOrd="3" destOrd="0" presId="urn:microsoft.com/office/officeart/2005/8/layout/gear1"/>
    <dgm:cxn modelId="{7DB51766-730F-4A44-B82D-D0233DE6A2BE}" type="presParOf" srcId="{90639B7E-8B1F-4983-BFAA-6E111220C8F7}" destId="{1E9E5591-BE5F-4339-BD22-5187ED7537E9}" srcOrd="4" destOrd="0" presId="urn:microsoft.com/office/officeart/2005/8/layout/gear1"/>
    <dgm:cxn modelId="{DD46E3B5-9540-401F-9F60-1E7547306196}" type="presParOf" srcId="{90639B7E-8B1F-4983-BFAA-6E111220C8F7}" destId="{1E800409-B2C4-4AE6-AEE1-39305F2F99DC}" srcOrd="5" destOrd="0" presId="urn:microsoft.com/office/officeart/2005/8/layout/gear1"/>
    <dgm:cxn modelId="{FDC82209-A4C5-449E-991E-0F33DD97C615}" type="presParOf" srcId="{90639B7E-8B1F-4983-BFAA-6E111220C8F7}" destId="{562F3D44-655B-46A2-AAD3-4BFB2915D8BC}" srcOrd="6" destOrd="0" presId="urn:microsoft.com/office/officeart/2005/8/layout/gear1"/>
    <dgm:cxn modelId="{D037F11A-AA9C-4B96-9E13-256AAC62FB2D}" type="presParOf" srcId="{90639B7E-8B1F-4983-BFAA-6E111220C8F7}" destId="{94DECA55-A8AD-4887-B174-713E09B6168C}" srcOrd="7" destOrd="0" presId="urn:microsoft.com/office/officeart/2005/8/layout/gear1"/>
    <dgm:cxn modelId="{64ADB301-4CB8-4DCA-A7F3-B1D900296EDE}" type="presParOf" srcId="{90639B7E-8B1F-4983-BFAA-6E111220C8F7}" destId="{C7CDA5A5-F120-49EF-A8F7-5863810D8329}" srcOrd="8" destOrd="0" presId="urn:microsoft.com/office/officeart/2005/8/layout/gear1"/>
    <dgm:cxn modelId="{7E8B08A8-575B-4EB1-BD83-544D5A218B89}" type="presParOf" srcId="{90639B7E-8B1F-4983-BFAA-6E111220C8F7}" destId="{313B3C15-A928-4144-9D63-079CE3FD94DF}" srcOrd="9" destOrd="0" presId="urn:microsoft.com/office/officeart/2005/8/layout/gear1"/>
    <dgm:cxn modelId="{4AB26E92-FEEF-44B0-9F4F-C2D8C3C54442}" type="presParOf" srcId="{90639B7E-8B1F-4983-BFAA-6E111220C8F7}" destId="{4172A7D2-D4F3-4CBC-A1B8-173D24504EA7}" srcOrd="10" destOrd="0" presId="urn:microsoft.com/office/officeart/2005/8/layout/gear1"/>
    <dgm:cxn modelId="{18FBC377-84E5-4AA4-9E88-3E760EA34C55}" type="presParOf" srcId="{90639B7E-8B1F-4983-BFAA-6E111220C8F7}" destId="{22D725DD-EA62-4ECA-B47D-AC6925FDC95B}" srcOrd="11" destOrd="0" presId="urn:microsoft.com/office/officeart/2005/8/layout/gear1"/>
    <dgm:cxn modelId="{3CA69B5C-75BB-408E-82D9-F583C3774ADC}" type="presParOf" srcId="{90639B7E-8B1F-4983-BFAA-6E111220C8F7}" destId="{4556EE4C-0727-475F-9DA0-98632D8899F8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4FD8E28D-352A-47F8-9363-3FBCCE8AC9AA}" type="doc">
      <dgm:prSet loTypeId="urn:microsoft.com/office/officeart/2005/8/layout/hList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76179695-A617-41E8-8850-B541DF39A5C4}">
      <dgm:prSet phldrT="[Texto]"/>
      <dgm:spPr/>
      <dgm:t>
        <a:bodyPr/>
        <a:lstStyle/>
        <a:p>
          <a:r>
            <a:rPr lang="es-ES" dirty="0"/>
            <a:t>ELEMENTOS ESCENCIALES EN LA COMPOSICIÓN DEL DERECHO HUMANO.</a:t>
          </a:r>
        </a:p>
      </dgm:t>
    </dgm:pt>
    <dgm:pt modelId="{76CC3819-91D2-43B1-8A5D-D1D447E532DD}" type="parTrans" cxnId="{8D9C053D-E3EA-491E-9704-83D30F5D3EC9}">
      <dgm:prSet/>
      <dgm:spPr/>
      <dgm:t>
        <a:bodyPr/>
        <a:lstStyle/>
        <a:p>
          <a:endParaRPr lang="es-ES"/>
        </a:p>
      </dgm:t>
    </dgm:pt>
    <dgm:pt modelId="{12684BD5-D0E6-4F29-8A46-38339A5C93E7}" type="sibTrans" cxnId="{8D9C053D-E3EA-491E-9704-83D30F5D3EC9}">
      <dgm:prSet/>
      <dgm:spPr/>
      <dgm:t>
        <a:bodyPr/>
        <a:lstStyle/>
        <a:p>
          <a:endParaRPr lang="es-ES"/>
        </a:p>
      </dgm:t>
    </dgm:pt>
    <dgm:pt modelId="{7C1C46FE-E032-481D-B03B-9AF187F49567}">
      <dgm:prSet phldrT="[Texto]"/>
      <dgm:spPr/>
      <dgm:t>
        <a:bodyPr/>
        <a:lstStyle/>
        <a:p>
          <a:r>
            <a:rPr lang="es-ES" dirty="0"/>
            <a:t>TITULAR DEL DERECHO </a:t>
          </a:r>
        </a:p>
      </dgm:t>
    </dgm:pt>
    <dgm:pt modelId="{094C925D-0DB6-4BEA-9152-8651A658EB01}" type="parTrans" cxnId="{1573ABDB-DBC9-4AA8-A113-A373AF535F52}">
      <dgm:prSet/>
      <dgm:spPr/>
      <dgm:t>
        <a:bodyPr/>
        <a:lstStyle/>
        <a:p>
          <a:endParaRPr lang="es-ES"/>
        </a:p>
      </dgm:t>
    </dgm:pt>
    <dgm:pt modelId="{1F3FA268-AE8A-4863-BD49-7EAE201DD200}" type="sibTrans" cxnId="{1573ABDB-DBC9-4AA8-A113-A373AF535F52}">
      <dgm:prSet/>
      <dgm:spPr/>
      <dgm:t>
        <a:bodyPr/>
        <a:lstStyle/>
        <a:p>
          <a:endParaRPr lang="es-ES"/>
        </a:p>
      </dgm:t>
    </dgm:pt>
    <dgm:pt modelId="{C0EA7052-C335-4320-9C65-AB4CE48151F5}">
      <dgm:prSet phldrT="[Texto]"/>
      <dgm:spPr/>
      <dgm:t>
        <a:bodyPr/>
        <a:lstStyle/>
        <a:p>
          <a:r>
            <a:rPr lang="es-ES" dirty="0"/>
            <a:t>TITULAR DEL DEBER JURÍDICO</a:t>
          </a:r>
        </a:p>
      </dgm:t>
    </dgm:pt>
    <dgm:pt modelId="{E6A356C3-0112-49F6-9767-9930F44A1808}" type="parTrans" cxnId="{8BA7381C-BA59-45E2-82AD-5245007773FC}">
      <dgm:prSet/>
      <dgm:spPr/>
      <dgm:t>
        <a:bodyPr/>
        <a:lstStyle/>
        <a:p>
          <a:endParaRPr lang="es-ES"/>
        </a:p>
      </dgm:t>
    </dgm:pt>
    <dgm:pt modelId="{42258991-6B37-4443-937C-5E793DA56268}" type="sibTrans" cxnId="{8BA7381C-BA59-45E2-82AD-5245007773FC}">
      <dgm:prSet/>
      <dgm:spPr/>
      <dgm:t>
        <a:bodyPr/>
        <a:lstStyle/>
        <a:p>
          <a:endParaRPr lang="es-ES"/>
        </a:p>
      </dgm:t>
    </dgm:pt>
    <dgm:pt modelId="{C659225E-A690-469E-818E-ECD27EB7473C}">
      <dgm:prSet phldrT="[Texto]"/>
      <dgm:spPr/>
      <dgm:t>
        <a:bodyPr/>
        <a:lstStyle/>
        <a:p>
          <a:r>
            <a:rPr lang="es-ES" dirty="0"/>
            <a:t>OBJETO DEL DERECHO</a:t>
          </a:r>
        </a:p>
      </dgm:t>
    </dgm:pt>
    <dgm:pt modelId="{1A1BF54F-F5B1-46B6-BE53-04E7F7191873}" type="parTrans" cxnId="{34733DFF-67CF-43DC-8F23-AFF33911522B}">
      <dgm:prSet/>
      <dgm:spPr/>
      <dgm:t>
        <a:bodyPr/>
        <a:lstStyle/>
        <a:p>
          <a:endParaRPr lang="es-ES"/>
        </a:p>
      </dgm:t>
    </dgm:pt>
    <dgm:pt modelId="{42D3BE79-4940-4416-870D-574C4D052694}" type="sibTrans" cxnId="{34733DFF-67CF-43DC-8F23-AFF33911522B}">
      <dgm:prSet/>
      <dgm:spPr/>
      <dgm:t>
        <a:bodyPr/>
        <a:lstStyle/>
        <a:p>
          <a:endParaRPr lang="es-ES"/>
        </a:p>
      </dgm:t>
    </dgm:pt>
    <dgm:pt modelId="{B5A2965D-12A4-43DF-B542-69D2A74CFB7F}" type="pres">
      <dgm:prSet presAssocID="{4FD8E28D-352A-47F8-9363-3FBCCE8AC9AA}" presName="composite" presStyleCnt="0">
        <dgm:presLayoutVars>
          <dgm:chMax val="1"/>
          <dgm:dir/>
          <dgm:resizeHandles val="exact"/>
        </dgm:presLayoutVars>
      </dgm:prSet>
      <dgm:spPr/>
    </dgm:pt>
    <dgm:pt modelId="{07F03725-F478-41F6-898C-A4563F01DCF0}" type="pres">
      <dgm:prSet presAssocID="{76179695-A617-41E8-8850-B541DF39A5C4}" presName="roof" presStyleLbl="dkBgShp" presStyleIdx="0" presStyleCnt="2" custLinFactNeighborX="2827" custLinFactNeighborY="5513"/>
      <dgm:spPr/>
    </dgm:pt>
    <dgm:pt modelId="{9B8AE508-1242-4A74-AB0E-8D14D87881FF}" type="pres">
      <dgm:prSet presAssocID="{76179695-A617-41E8-8850-B541DF39A5C4}" presName="pillars" presStyleCnt="0"/>
      <dgm:spPr/>
    </dgm:pt>
    <dgm:pt modelId="{43A05F44-986C-404A-BB36-CC15588C11F7}" type="pres">
      <dgm:prSet presAssocID="{76179695-A617-41E8-8850-B541DF39A5C4}" presName="pillar1" presStyleLbl="node1" presStyleIdx="0" presStyleCnt="3" custLinFactNeighborX="-147" custLinFactNeighborY="425">
        <dgm:presLayoutVars>
          <dgm:bulletEnabled val="1"/>
        </dgm:presLayoutVars>
      </dgm:prSet>
      <dgm:spPr/>
    </dgm:pt>
    <dgm:pt modelId="{E4F410EA-E8A1-43DA-8415-9F2B393BE254}" type="pres">
      <dgm:prSet presAssocID="{C0EA7052-C335-4320-9C65-AB4CE48151F5}" presName="pillarX" presStyleLbl="node1" presStyleIdx="1" presStyleCnt="3">
        <dgm:presLayoutVars>
          <dgm:bulletEnabled val="1"/>
        </dgm:presLayoutVars>
      </dgm:prSet>
      <dgm:spPr/>
    </dgm:pt>
    <dgm:pt modelId="{6F26FC3C-DE3B-4A9D-9CB6-F32B0124A125}" type="pres">
      <dgm:prSet presAssocID="{C659225E-A690-469E-818E-ECD27EB7473C}" presName="pillarX" presStyleLbl="node1" presStyleIdx="2" presStyleCnt="3">
        <dgm:presLayoutVars>
          <dgm:bulletEnabled val="1"/>
        </dgm:presLayoutVars>
      </dgm:prSet>
      <dgm:spPr/>
    </dgm:pt>
    <dgm:pt modelId="{03AF7933-1948-4ED6-8198-8270C418B1EB}" type="pres">
      <dgm:prSet presAssocID="{76179695-A617-41E8-8850-B541DF39A5C4}" presName="base" presStyleLbl="dkBgShp" presStyleIdx="1" presStyleCnt="2"/>
      <dgm:spPr/>
    </dgm:pt>
  </dgm:ptLst>
  <dgm:cxnLst>
    <dgm:cxn modelId="{8BA7381C-BA59-45E2-82AD-5245007773FC}" srcId="{76179695-A617-41E8-8850-B541DF39A5C4}" destId="{C0EA7052-C335-4320-9C65-AB4CE48151F5}" srcOrd="1" destOrd="0" parTransId="{E6A356C3-0112-49F6-9767-9930F44A1808}" sibTransId="{42258991-6B37-4443-937C-5E793DA56268}"/>
    <dgm:cxn modelId="{8D9C053D-E3EA-491E-9704-83D30F5D3EC9}" srcId="{4FD8E28D-352A-47F8-9363-3FBCCE8AC9AA}" destId="{76179695-A617-41E8-8850-B541DF39A5C4}" srcOrd="0" destOrd="0" parTransId="{76CC3819-91D2-43B1-8A5D-D1D447E532DD}" sibTransId="{12684BD5-D0E6-4F29-8A46-38339A5C93E7}"/>
    <dgm:cxn modelId="{5DA09DA9-C086-443E-B8E0-8E8050758D67}" type="presOf" srcId="{C0EA7052-C335-4320-9C65-AB4CE48151F5}" destId="{E4F410EA-E8A1-43DA-8415-9F2B393BE254}" srcOrd="0" destOrd="0" presId="urn:microsoft.com/office/officeart/2005/8/layout/hList3"/>
    <dgm:cxn modelId="{8C7713BC-29F7-457B-91BF-F03FFC5CD507}" type="presOf" srcId="{C659225E-A690-469E-818E-ECD27EB7473C}" destId="{6F26FC3C-DE3B-4A9D-9CB6-F32B0124A125}" srcOrd="0" destOrd="0" presId="urn:microsoft.com/office/officeart/2005/8/layout/hList3"/>
    <dgm:cxn modelId="{2C8D09D1-2B11-4612-A6A1-676239AC9409}" type="presOf" srcId="{4FD8E28D-352A-47F8-9363-3FBCCE8AC9AA}" destId="{B5A2965D-12A4-43DF-B542-69D2A74CFB7F}" srcOrd="0" destOrd="0" presId="urn:microsoft.com/office/officeart/2005/8/layout/hList3"/>
    <dgm:cxn modelId="{1573ABDB-DBC9-4AA8-A113-A373AF535F52}" srcId="{76179695-A617-41E8-8850-B541DF39A5C4}" destId="{7C1C46FE-E032-481D-B03B-9AF187F49567}" srcOrd="0" destOrd="0" parTransId="{094C925D-0DB6-4BEA-9152-8651A658EB01}" sibTransId="{1F3FA268-AE8A-4863-BD49-7EAE201DD200}"/>
    <dgm:cxn modelId="{98226FEA-E042-41CC-85CC-D8AA1F30125F}" type="presOf" srcId="{7C1C46FE-E032-481D-B03B-9AF187F49567}" destId="{43A05F44-986C-404A-BB36-CC15588C11F7}" srcOrd="0" destOrd="0" presId="urn:microsoft.com/office/officeart/2005/8/layout/hList3"/>
    <dgm:cxn modelId="{C92357F2-FC46-4C33-A4D3-1A8985AE48FA}" type="presOf" srcId="{76179695-A617-41E8-8850-B541DF39A5C4}" destId="{07F03725-F478-41F6-898C-A4563F01DCF0}" srcOrd="0" destOrd="0" presId="urn:microsoft.com/office/officeart/2005/8/layout/hList3"/>
    <dgm:cxn modelId="{34733DFF-67CF-43DC-8F23-AFF33911522B}" srcId="{76179695-A617-41E8-8850-B541DF39A5C4}" destId="{C659225E-A690-469E-818E-ECD27EB7473C}" srcOrd="2" destOrd="0" parTransId="{1A1BF54F-F5B1-46B6-BE53-04E7F7191873}" sibTransId="{42D3BE79-4940-4416-870D-574C4D052694}"/>
    <dgm:cxn modelId="{E2C640D6-BC1B-4D8D-BA7D-4A5C644E0916}" type="presParOf" srcId="{B5A2965D-12A4-43DF-B542-69D2A74CFB7F}" destId="{07F03725-F478-41F6-898C-A4563F01DCF0}" srcOrd="0" destOrd="0" presId="urn:microsoft.com/office/officeart/2005/8/layout/hList3"/>
    <dgm:cxn modelId="{D67ED320-2254-4E9D-B8DD-93B2A7D6555A}" type="presParOf" srcId="{B5A2965D-12A4-43DF-B542-69D2A74CFB7F}" destId="{9B8AE508-1242-4A74-AB0E-8D14D87881FF}" srcOrd="1" destOrd="0" presId="urn:microsoft.com/office/officeart/2005/8/layout/hList3"/>
    <dgm:cxn modelId="{FFE8F139-D1D2-4764-BCA6-4368A9427C7F}" type="presParOf" srcId="{9B8AE508-1242-4A74-AB0E-8D14D87881FF}" destId="{43A05F44-986C-404A-BB36-CC15588C11F7}" srcOrd="0" destOrd="0" presId="urn:microsoft.com/office/officeart/2005/8/layout/hList3"/>
    <dgm:cxn modelId="{97AA9C80-A0F8-4148-8D97-2BBE5C7451F5}" type="presParOf" srcId="{9B8AE508-1242-4A74-AB0E-8D14D87881FF}" destId="{E4F410EA-E8A1-43DA-8415-9F2B393BE254}" srcOrd="1" destOrd="0" presId="urn:microsoft.com/office/officeart/2005/8/layout/hList3"/>
    <dgm:cxn modelId="{F7C04737-1DA1-4AB1-A815-076CDBEAB6C6}" type="presParOf" srcId="{9B8AE508-1242-4A74-AB0E-8D14D87881FF}" destId="{6F26FC3C-DE3B-4A9D-9CB6-F32B0124A125}" srcOrd="2" destOrd="0" presId="urn:microsoft.com/office/officeart/2005/8/layout/hList3"/>
    <dgm:cxn modelId="{F7F06683-3DBB-4E45-91BD-0D27595A8ED7}" type="presParOf" srcId="{B5A2965D-12A4-43DF-B542-69D2A74CFB7F}" destId="{03AF7933-1948-4ED6-8198-8270C418B1EB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510126-E045-47A6-ACF9-6CB70C337F0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0AEC55D-CB20-45A4-A45E-623B89E05E9F}">
      <dgm:prSet custT="1"/>
      <dgm:spPr>
        <a:solidFill>
          <a:srgbClr val="44ACC4"/>
        </a:solidFill>
      </dgm:spPr>
      <dgm:t>
        <a:bodyPr/>
        <a:lstStyle/>
        <a:p>
          <a:pPr rtl="0"/>
          <a:r>
            <a:rPr lang="es-MX" sz="2000" b="1" dirty="0">
              <a:solidFill>
                <a:schemeClr val="tx1"/>
              </a:solidFill>
            </a:rPr>
            <a:t>2.1. EVOLUCIÓN Y ESTADO ACTUAL DE LOS FUNDAMENTOS INTERNACIONALES </a:t>
          </a:r>
        </a:p>
      </dgm:t>
    </dgm:pt>
    <dgm:pt modelId="{BE6A1328-302F-4542-BB41-B91ACD58D35F}" type="parTrans" cxnId="{CE82D6A0-19ED-4455-B7B5-A8BD9D7EAE15}">
      <dgm:prSet/>
      <dgm:spPr/>
      <dgm:t>
        <a:bodyPr/>
        <a:lstStyle/>
        <a:p>
          <a:endParaRPr lang="es-ES"/>
        </a:p>
      </dgm:t>
    </dgm:pt>
    <dgm:pt modelId="{CAFE2F25-377E-4DB6-87A3-E017682DEF00}" type="sibTrans" cxnId="{CE82D6A0-19ED-4455-B7B5-A8BD9D7EAE15}">
      <dgm:prSet/>
      <dgm:spPr/>
      <dgm:t>
        <a:bodyPr/>
        <a:lstStyle/>
        <a:p>
          <a:endParaRPr lang="es-ES"/>
        </a:p>
      </dgm:t>
    </dgm:pt>
    <dgm:pt modelId="{72032124-CD2F-4B96-8DF6-386E3164724D}" type="pres">
      <dgm:prSet presAssocID="{F1510126-E045-47A6-ACF9-6CB70C337F00}" presName="CompostProcess" presStyleCnt="0">
        <dgm:presLayoutVars>
          <dgm:dir/>
          <dgm:resizeHandles val="exact"/>
        </dgm:presLayoutVars>
      </dgm:prSet>
      <dgm:spPr/>
    </dgm:pt>
    <dgm:pt modelId="{422AE7AF-8FD1-4982-8F80-0B93A89D17ED}" type="pres">
      <dgm:prSet presAssocID="{F1510126-E045-47A6-ACF9-6CB70C337F00}" presName="arrow" presStyleLbl="bgShp" presStyleIdx="0" presStyleCnt="1" custLinFactNeighborX="0"/>
      <dgm:spPr>
        <a:solidFill>
          <a:srgbClr val="BE4AB8"/>
        </a:solidFill>
      </dgm:spPr>
    </dgm:pt>
    <dgm:pt modelId="{91EBE464-23EC-4173-9D46-4E60B73D6E75}" type="pres">
      <dgm:prSet presAssocID="{F1510126-E045-47A6-ACF9-6CB70C337F00}" presName="linearProcess" presStyleCnt="0"/>
      <dgm:spPr/>
    </dgm:pt>
    <dgm:pt modelId="{184C94C1-53CE-47A3-875D-EE6114A2392A}" type="pres">
      <dgm:prSet presAssocID="{20AEC55D-CB20-45A4-A45E-623B89E05E9F}" presName="textNode" presStyleLbl="node1" presStyleIdx="0" presStyleCnt="1" custScaleX="176674" custScaleY="74966" custLinFactNeighborX="-4481" custLinFactNeighborY="2413">
        <dgm:presLayoutVars>
          <dgm:bulletEnabled val="1"/>
        </dgm:presLayoutVars>
      </dgm:prSet>
      <dgm:spPr/>
    </dgm:pt>
  </dgm:ptLst>
  <dgm:cxnLst>
    <dgm:cxn modelId="{30A64E9B-EFBD-4D67-9936-6FB7D48776C8}" type="presOf" srcId="{F1510126-E045-47A6-ACF9-6CB70C337F00}" destId="{72032124-CD2F-4B96-8DF6-386E3164724D}" srcOrd="0" destOrd="0" presId="urn:microsoft.com/office/officeart/2005/8/layout/hProcess9"/>
    <dgm:cxn modelId="{CE82D6A0-19ED-4455-B7B5-A8BD9D7EAE15}" srcId="{F1510126-E045-47A6-ACF9-6CB70C337F00}" destId="{20AEC55D-CB20-45A4-A45E-623B89E05E9F}" srcOrd="0" destOrd="0" parTransId="{BE6A1328-302F-4542-BB41-B91ACD58D35F}" sibTransId="{CAFE2F25-377E-4DB6-87A3-E017682DEF00}"/>
    <dgm:cxn modelId="{1D5863DB-95E0-43E1-B5F6-3BCD0D247458}" type="presOf" srcId="{20AEC55D-CB20-45A4-A45E-623B89E05E9F}" destId="{184C94C1-53CE-47A3-875D-EE6114A2392A}" srcOrd="0" destOrd="0" presId="urn:microsoft.com/office/officeart/2005/8/layout/hProcess9"/>
    <dgm:cxn modelId="{411BB49E-ED43-40A3-B367-862830DFEEE9}" type="presParOf" srcId="{72032124-CD2F-4B96-8DF6-386E3164724D}" destId="{422AE7AF-8FD1-4982-8F80-0B93A89D17ED}" srcOrd="0" destOrd="0" presId="urn:microsoft.com/office/officeart/2005/8/layout/hProcess9"/>
    <dgm:cxn modelId="{8D4A384A-FF63-45EE-8C6A-77E147ADB67D}" type="presParOf" srcId="{72032124-CD2F-4B96-8DF6-386E3164724D}" destId="{91EBE464-23EC-4173-9D46-4E60B73D6E75}" srcOrd="1" destOrd="0" presId="urn:microsoft.com/office/officeart/2005/8/layout/hProcess9"/>
    <dgm:cxn modelId="{5059C6DC-863C-4EA0-9C4A-B462DCF3BE4A}" type="presParOf" srcId="{91EBE464-23EC-4173-9D46-4E60B73D6E75}" destId="{184C94C1-53CE-47A3-875D-EE6114A2392A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738438-043C-4FB9-8523-C7110CFD2277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BE389AB-060B-45B2-B765-FEC8DC23A161}">
      <dgm:prSet phldrT="[Texto]" custT="1"/>
      <dgm:spPr/>
      <dgm:t>
        <a:bodyPr/>
        <a:lstStyle/>
        <a:p>
          <a:r>
            <a:rPr lang="es-ES" sz="1800" dirty="0">
              <a:solidFill>
                <a:schemeClr val="tx1"/>
              </a:solidFill>
            </a:rPr>
            <a:t>Ley para la Libertad de Prensa y el Derecho de Acceso a Documentos Públicos. 1766 “Publicidad de los actos de gobierno.”</a:t>
          </a:r>
        </a:p>
      </dgm:t>
    </dgm:pt>
    <dgm:pt modelId="{35855A01-6A97-4ED2-AE98-5BE95B8A07DE}" type="parTrans" cxnId="{B31993F2-B9E8-487D-86F8-19B1FCA883E5}">
      <dgm:prSet/>
      <dgm:spPr/>
      <dgm:t>
        <a:bodyPr/>
        <a:lstStyle/>
        <a:p>
          <a:endParaRPr lang="es-ES"/>
        </a:p>
      </dgm:t>
    </dgm:pt>
    <dgm:pt modelId="{A3460A82-0689-4CD8-BF74-1F8B0674962A}" type="sibTrans" cxnId="{B31993F2-B9E8-487D-86F8-19B1FCA883E5}">
      <dgm:prSet/>
      <dgm:spPr/>
      <dgm:t>
        <a:bodyPr/>
        <a:lstStyle/>
        <a:p>
          <a:endParaRPr lang="es-ES"/>
        </a:p>
      </dgm:t>
    </dgm:pt>
    <dgm:pt modelId="{F282A361-36E1-411E-8DF5-8AC918DF871F}">
      <dgm:prSet phldrT="[Texto]" custT="1"/>
      <dgm:spPr/>
      <dgm:t>
        <a:bodyPr/>
        <a:lstStyle/>
        <a:p>
          <a:r>
            <a:rPr lang="es-ES" sz="1800" dirty="0">
              <a:solidFill>
                <a:schemeClr val="tx1"/>
              </a:solidFill>
            </a:rPr>
            <a:t>Ley sobre la Organización de Archivos de la República de 1794</a:t>
          </a:r>
        </a:p>
      </dgm:t>
    </dgm:pt>
    <dgm:pt modelId="{B274154D-3EF3-424C-B18F-66CC98EB2C20}" type="parTrans" cxnId="{5E15DF91-7C8B-46F2-83E0-5A94C16F2A9D}">
      <dgm:prSet/>
      <dgm:spPr/>
      <dgm:t>
        <a:bodyPr/>
        <a:lstStyle/>
        <a:p>
          <a:endParaRPr lang="es-ES"/>
        </a:p>
      </dgm:t>
    </dgm:pt>
    <dgm:pt modelId="{E828B1AB-A6CC-4783-B98E-4455BC39314B}" type="sibTrans" cxnId="{5E15DF91-7C8B-46F2-83E0-5A94C16F2A9D}">
      <dgm:prSet/>
      <dgm:spPr/>
      <dgm:t>
        <a:bodyPr/>
        <a:lstStyle/>
        <a:p>
          <a:endParaRPr lang="es-ES"/>
        </a:p>
      </dgm:t>
    </dgm:pt>
    <dgm:pt modelId="{8FF7EFAB-4ADB-419C-A913-D2F4090DCCB3}">
      <dgm:prSet phldrT="[Texto]" custT="1"/>
      <dgm:spPr/>
      <dgm:t>
        <a:bodyPr/>
        <a:lstStyle/>
        <a:p>
          <a:r>
            <a:rPr lang="es-ES" sz="1300" dirty="0">
              <a:solidFill>
                <a:schemeClr val="tx1"/>
              </a:solidFill>
            </a:rPr>
            <a:t>1</a:t>
          </a:r>
          <a:r>
            <a:rPr lang="es-ES" sz="1800" dirty="0">
              <a:solidFill>
                <a:schemeClr val="tx1"/>
              </a:solidFill>
            </a:rPr>
            <a:t>. Declaración Americana de los Derechos y Deberes del Hombre. Art. 4…”</a:t>
          </a:r>
          <a:r>
            <a:rPr lang="es-ES" sz="1800" b="1" i="1" dirty="0">
              <a:solidFill>
                <a:schemeClr val="tx1"/>
              </a:solidFill>
            </a:rPr>
            <a:t>derecho a la libertad de investigación.”</a:t>
          </a:r>
          <a:endParaRPr lang="es-ES" sz="1800" b="1" dirty="0">
            <a:solidFill>
              <a:schemeClr val="tx1"/>
            </a:solidFill>
          </a:endParaRPr>
        </a:p>
        <a:p>
          <a:r>
            <a:rPr lang="es-ES" sz="1800" dirty="0">
              <a:solidFill>
                <a:schemeClr val="tx1"/>
              </a:solidFill>
            </a:rPr>
            <a:t>2. Declaración Universal de los Derechos Humanos  Art. 19. </a:t>
          </a:r>
          <a:r>
            <a:rPr lang="es-ES" sz="1800" i="1" dirty="0">
              <a:solidFill>
                <a:schemeClr val="tx1"/>
              </a:solidFill>
            </a:rPr>
            <a:t>“</a:t>
          </a:r>
          <a:r>
            <a:rPr lang="es-ES" sz="1800" b="1" i="1" dirty="0">
              <a:solidFill>
                <a:schemeClr val="tx1"/>
              </a:solidFill>
            </a:rPr>
            <a:t>derecho de investigar y recibir informaciones</a:t>
          </a:r>
          <a:r>
            <a:rPr lang="es-ES" sz="1800" i="1" dirty="0">
              <a:solidFill>
                <a:schemeClr val="tx1"/>
              </a:solidFill>
            </a:rPr>
            <a:t>”</a:t>
          </a:r>
          <a:endParaRPr lang="es-ES" sz="1800" dirty="0">
            <a:solidFill>
              <a:schemeClr val="tx1"/>
            </a:solidFill>
          </a:endParaRPr>
        </a:p>
        <a:p>
          <a:r>
            <a:rPr lang="es-ES" sz="1800" dirty="0">
              <a:solidFill>
                <a:schemeClr val="tx1"/>
              </a:solidFill>
            </a:rPr>
            <a:t>1948</a:t>
          </a:r>
        </a:p>
      </dgm:t>
    </dgm:pt>
    <dgm:pt modelId="{0275B967-7721-423F-97C0-C70B9C20C794}" type="parTrans" cxnId="{A6F01083-10F2-4699-9E78-B9D4FDC48ACE}">
      <dgm:prSet/>
      <dgm:spPr/>
      <dgm:t>
        <a:bodyPr/>
        <a:lstStyle/>
        <a:p>
          <a:endParaRPr lang="es-ES"/>
        </a:p>
      </dgm:t>
    </dgm:pt>
    <dgm:pt modelId="{06A5FD38-E823-4206-92FD-E5EA1C737781}" type="sibTrans" cxnId="{A6F01083-10F2-4699-9E78-B9D4FDC48ACE}">
      <dgm:prSet/>
      <dgm:spPr/>
      <dgm:t>
        <a:bodyPr/>
        <a:lstStyle/>
        <a:p>
          <a:endParaRPr lang="es-ES"/>
        </a:p>
      </dgm:t>
    </dgm:pt>
    <dgm:pt modelId="{0A641353-D78E-4A85-B304-C02B8D086745}" type="pres">
      <dgm:prSet presAssocID="{3B738438-043C-4FB9-8523-C7110CFD2277}" presName="rootnode" presStyleCnt="0">
        <dgm:presLayoutVars>
          <dgm:chMax/>
          <dgm:chPref/>
          <dgm:dir/>
          <dgm:animLvl val="lvl"/>
        </dgm:presLayoutVars>
      </dgm:prSet>
      <dgm:spPr/>
    </dgm:pt>
    <dgm:pt modelId="{B76ADB25-1DA8-49AB-BA42-87040ADAF5B9}" type="pres">
      <dgm:prSet presAssocID="{6BE389AB-060B-45B2-B765-FEC8DC23A161}" presName="composite" presStyleCnt="0"/>
      <dgm:spPr/>
    </dgm:pt>
    <dgm:pt modelId="{104EA0F1-2E18-4C90-A1FF-4276052A8375}" type="pres">
      <dgm:prSet presAssocID="{6BE389AB-060B-45B2-B765-FEC8DC23A161}" presName="bentUpArrow1" presStyleLbl="alignImgPlace1" presStyleIdx="0" presStyleCnt="2" custScaleX="72696" custScaleY="50874" custLinFactNeighborX="-72901" custLinFactNeighborY="27606"/>
      <dgm:spPr>
        <a:solidFill>
          <a:srgbClr val="002060"/>
        </a:solidFill>
      </dgm:spPr>
    </dgm:pt>
    <dgm:pt modelId="{31E0AA77-F106-43A9-A0F2-A97636C2F68C}" type="pres">
      <dgm:prSet presAssocID="{6BE389AB-060B-45B2-B765-FEC8DC23A161}" presName="ParentText" presStyleLbl="node1" presStyleIdx="0" presStyleCnt="3" custScaleX="154924" custScaleY="82311" custLinFactNeighborX="-61228" custLinFactNeighborY="50915">
        <dgm:presLayoutVars>
          <dgm:chMax val="1"/>
          <dgm:chPref val="1"/>
          <dgm:bulletEnabled val="1"/>
        </dgm:presLayoutVars>
      </dgm:prSet>
      <dgm:spPr/>
    </dgm:pt>
    <dgm:pt modelId="{5D286301-F91B-4D8D-A595-1B16B0E47FF0}" type="pres">
      <dgm:prSet presAssocID="{6BE389AB-060B-45B2-B765-FEC8DC23A161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1B7C58A4-6973-45C0-882E-D786045F5A5E}" type="pres">
      <dgm:prSet presAssocID="{A3460A82-0689-4CD8-BF74-1F8B0674962A}" presName="sibTrans" presStyleCnt="0"/>
      <dgm:spPr/>
    </dgm:pt>
    <dgm:pt modelId="{93121B59-D66C-497C-A476-6CB0C1A90BA7}" type="pres">
      <dgm:prSet presAssocID="{F282A361-36E1-411E-8DF5-8AC918DF871F}" presName="composite" presStyleCnt="0"/>
      <dgm:spPr/>
    </dgm:pt>
    <dgm:pt modelId="{A0B86C7E-4BCA-4F7D-A6C2-B940CF1726CE}" type="pres">
      <dgm:prSet presAssocID="{F282A361-36E1-411E-8DF5-8AC918DF871F}" presName="bentUpArrow1" presStyleLbl="alignImgPlace1" presStyleIdx="1" presStyleCnt="2" custScaleX="83444" custScaleY="50163" custLinFactNeighborX="-27394" custLinFactNeighborY="17242"/>
      <dgm:spPr>
        <a:solidFill>
          <a:srgbClr val="002060"/>
        </a:solidFill>
      </dgm:spPr>
    </dgm:pt>
    <dgm:pt modelId="{BB78C032-5D7F-4B7B-9C62-31FA86F4EDAA}" type="pres">
      <dgm:prSet presAssocID="{F282A361-36E1-411E-8DF5-8AC918DF871F}" presName="ParentText" presStyleLbl="node1" presStyleIdx="1" presStyleCnt="3" custScaleX="107088" custScaleY="63455" custLinFactNeighborX="-35386" custLinFactNeighborY="39437">
        <dgm:presLayoutVars>
          <dgm:chMax val="1"/>
          <dgm:chPref val="1"/>
          <dgm:bulletEnabled val="1"/>
        </dgm:presLayoutVars>
      </dgm:prSet>
      <dgm:spPr/>
    </dgm:pt>
    <dgm:pt modelId="{BD6D9F03-140C-4690-9EE9-57D66CC05E6F}" type="pres">
      <dgm:prSet presAssocID="{F282A361-36E1-411E-8DF5-8AC918DF871F}" presName="ChildText" presStyleLbl="revTx" presStyleIdx="1" presStyleCnt="2" custFlipHor="1" custScaleX="93128" custScaleY="104441" custLinFactX="-13524" custLinFactNeighborX="-100000" custLinFactNeighborY="10790">
        <dgm:presLayoutVars>
          <dgm:chMax val="0"/>
          <dgm:chPref val="0"/>
          <dgm:bulletEnabled val="1"/>
        </dgm:presLayoutVars>
      </dgm:prSet>
      <dgm:spPr/>
    </dgm:pt>
    <dgm:pt modelId="{4981CE93-0A2E-4BFC-ABCF-1C222DA17FBB}" type="pres">
      <dgm:prSet presAssocID="{E828B1AB-A6CC-4783-B98E-4455BC39314B}" presName="sibTrans" presStyleCnt="0"/>
      <dgm:spPr/>
    </dgm:pt>
    <dgm:pt modelId="{225A12FD-BB07-42AB-9960-2642E53BA832}" type="pres">
      <dgm:prSet presAssocID="{8FF7EFAB-4ADB-419C-A913-D2F4090DCCB3}" presName="composite" presStyleCnt="0"/>
      <dgm:spPr/>
    </dgm:pt>
    <dgm:pt modelId="{A7215C10-FFA0-40CE-8DD1-7089CB9D02AF}" type="pres">
      <dgm:prSet presAssocID="{8FF7EFAB-4ADB-419C-A913-D2F4090DCCB3}" presName="ParentText" presStyleLbl="node1" presStyleIdx="2" presStyleCnt="3" custScaleX="165251" custScaleY="172079" custLinFactNeighborX="-25412" custLinFactNeighborY="559">
        <dgm:presLayoutVars>
          <dgm:chMax val="1"/>
          <dgm:chPref val="1"/>
          <dgm:bulletEnabled val="1"/>
        </dgm:presLayoutVars>
      </dgm:prSet>
      <dgm:spPr/>
    </dgm:pt>
  </dgm:ptLst>
  <dgm:cxnLst>
    <dgm:cxn modelId="{AF961112-15DF-49C6-B569-75A01CDD24DB}" type="presOf" srcId="{8FF7EFAB-4ADB-419C-A913-D2F4090DCCB3}" destId="{A7215C10-FFA0-40CE-8DD1-7089CB9D02AF}" srcOrd="0" destOrd="0" presId="urn:microsoft.com/office/officeart/2005/8/layout/StepDownProcess"/>
    <dgm:cxn modelId="{F18CA412-E7E6-4E6F-A5ED-400E8D07B7BA}" type="presOf" srcId="{3B738438-043C-4FB9-8523-C7110CFD2277}" destId="{0A641353-D78E-4A85-B304-C02B8D086745}" srcOrd="0" destOrd="0" presId="urn:microsoft.com/office/officeart/2005/8/layout/StepDownProcess"/>
    <dgm:cxn modelId="{1CBA7A67-7CC2-418D-928D-11847F92FFD4}" type="presOf" srcId="{F282A361-36E1-411E-8DF5-8AC918DF871F}" destId="{BB78C032-5D7F-4B7B-9C62-31FA86F4EDAA}" srcOrd="0" destOrd="0" presId="urn:microsoft.com/office/officeart/2005/8/layout/StepDownProcess"/>
    <dgm:cxn modelId="{A6F01083-10F2-4699-9E78-B9D4FDC48ACE}" srcId="{3B738438-043C-4FB9-8523-C7110CFD2277}" destId="{8FF7EFAB-4ADB-419C-A913-D2F4090DCCB3}" srcOrd="2" destOrd="0" parTransId="{0275B967-7721-423F-97C0-C70B9C20C794}" sibTransId="{06A5FD38-E823-4206-92FD-E5EA1C737781}"/>
    <dgm:cxn modelId="{5E15DF91-7C8B-46F2-83E0-5A94C16F2A9D}" srcId="{3B738438-043C-4FB9-8523-C7110CFD2277}" destId="{F282A361-36E1-411E-8DF5-8AC918DF871F}" srcOrd="1" destOrd="0" parTransId="{B274154D-3EF3-424C-B18F-66CC98EB2C20}" sibTransId="{E828B1AB-A6CC-4783-B98E-4455BC39314B}"/>
    <dgm:cxn modelId="{14EA5ECD-D3E0-4E45-A692-F1BF226DA5DE}" type="presOf" srcId="{6BE389AB-060B-45B2-B765-FEC8DC23A161}" destId="{31E0AA77-F106-43A9-A0F2-A97636C2F68C}" srcOrd="0" destOrd="0" presId="urn:microsoft.com/office/officeart/2005/8/layout/StepDownProcess"/>
    <dgm:cxn modelId="{B31993F2-B9E8-487D-86F8-19B1FCA883E5}" srcId="{3B738438-043C-4FB9-8523-C7110CFD2277}" destId="{6BE389AB-060B-45B2-B765-FEC8DC23A161}" srcOrd="0" destOrd="0" parTransId="{35855A01-6A97-4ED2-AE98-5BE95B8A07DE}" sibTransId="{A3460A82-0689-4CD8-BF74-1F8B0674962A}"/>
    <dgm:cxn modelId="{5997F61E-89A3-4577-9010-8D2CC2BD9A6F}" type="presParOf" srcId="{0A641353-D78E-4A85-B304-C02B8D086745}" destId="{B76ADB25-1DA8-49AB-BA42-87040ADAF5B9}" srcOrd="0" destOrd="0" presId="urn:microsoft.com/office/officeart/2005/8/layout/StepDownProcess"/>
    <dgm:cxn modelId="{8A3294C1-C217-45AB-8562-1B615B1C8E9A}" type="presParOf" srcId="{B76ADB25-1DA8-49AB-BA42-87040ADAF5B9}" destId="{104EA0F1-2E18-4C90-A1FF-4276052A8375}" srcOrd="0" destOrd="0" presId="urn:microsoft.com/office/officeart/2005/8/layout/StepDownProcess"/>
    <dgm:cxn modelId="{6E0789CC-1DA8-4D72-806B-A92E9B47CFEF}" type="presParOf" srcId="{B76ADB25-1DA8-49AB-BA42-87040ADAF5B9}" destId="{31E0AA77-F106-43A9-A0F2-A97636C2F68C}" srcOrd="1" destOrd="0" presId="urn:microsoft.com/office/officeart/2005/8/layout/StepDownProcess"/>
    <dgm:cxn modelId="{374E2AF8-5906-44D0-B932-CE5C8E27965C}" type="presParOf" srcId="{B76ADB25-1DA8-49AB-BA42-87040ADAF5B9}" destId="{5D286301-F91B-4D8D-A595-1B16B0E47FF0}" srcOrd="2" destOrd="0" presId="urn:microsoft.com/office/officeart/2005/8/layout/StepDownProcess"/>
    <dgm:cxn modelId="{C393FC3B-6D80-4DD3-8B8A-5E99864EB65A}" type="presParOf" srcId="{0A641353-D78E-4A85-B304-C02B8D086745}" destId="{1B7C58A4-6973-45C0-882E-D786045F5A5E}" srcOrd="1" destOrd="0" presId="urn:microsoft.com/office/officeart/2005/8/layout/StepDownProcess"/>
    <dgm:cxn modelId="{61FD07E5-F3B0-41CB-AE4D-12C2F835AA41}" type="presParOf" srcId="{0A641353-D78E-4A85-B304-C02B8D086745}" destId="{93121B59-D66C-497C-A476-6CB0C1A90BA7}" srcOrd="2" destOrd="0" presId="urn:microsoft.com/office/officeart/2005/8/layout/StepDownProcess"/>
    <dgm:cxn modelId="{70A7BC2A-192B-476A-BD0A-04FC33F597D1}" type="presParOf" srcId="{93121B59-D66C-497C-A476-6CB0C1A90BA7}" destId="{A0B86C7E-4BCA-4F7D-A6C2-B940CF1726CE}" srcOrd="0" destOrd="0" presId="urn:microsoft.com/office/officeart/2005/8/layout/StepDownProcess"/>
    <dgm:cxn modelId="{9187DC5F-4FEA-4D77-B141-01B4F4A1659B}" type="presParOf" srcId="{93121B59-D66C-497C-A476-6CB0C1A90BA7}" destId="{BB78C032-5D7F-4B7B-9C62-31FA86F4EDAA}" srcOrd="1" destOrd="0" presId="urn:microsoft.com/office/officeart/2005/8/layout/StepDownProcess"/>
    <dgm:cxn modelId="{C6263DC8-9E81-481C-8BB1-DCF9DDD2C74C}" type="presParOf" srcId="{93121B59-D66C-497C-A476-6CB0C1A90BA7}" destId="{BD6D9F03-140C-4690-9EE9-57D66CC05E6F}" srcOrd="2" destOrd="0" presId="urn:microsoft.com/office/officeart/2005/8/layout/StepDownProcess"/>
    <dgm:cxn modelId="{BA517FB0-E51E-4779-A646-1C5584E6DD07}" type="presParOf" srcId="{0A641353-D78E-4A85-B304-C02B8D086745}" destId="{4981CE93-0A2E-4BFC-ABCF-1C222DA17FBB}" srcOrd="3" destOrd="0" presId="urn:microsoft.com/office/officeart/2005/8/layout/StepDownProcess"/>
    <dgm:cxn modelId="{8FA7C0C7-A254-447D-A452-397E1DDB7992}" type="presParOf" srcId="{0A641353-D78E-4A85-B304-C02B8D086745}" destId="{225A12FD-BB07-42AB-9960-2642E53BA832}" srcOrd="4" destOrd="0" presId="urn:microsoft.com/office/officeart/2005/8/layout/StepDownProcess"/>
    <dgm:cxn modelId="{1992B538-1134-4D38-BE55-940484D45DB5}" type="presParOf" srcId="{225A12FD-BB07-42AB-9960-2642E53BA832}" destId="{A7215C10-FFA0-40CE-8DD1-7089CB9D02AF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1510126-E045-47A6-ACF9-6CB70C337F00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0AEC55D-CB20-45A4-A45E-623B89E05E9F}">
      <dgm:prSet custT="1"/>
      <dgm:spPr>
        <a:solidFill>
          <a:srgbClr val="96D0DE"/>
        </a:solidFill>
      </dgm:spPr>
      <dgm:t>
        <a:bodyPr/>
        <a:lstStyle/>
        <a:p>
          <a:pPr rtl="0"/>
          <a:r>
            <a:rPr lang="es-MX" sz="2400" b="0" i="0" kern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rPr>
            <a:t>2.2. EVOLUCIÓN Y ESTADO ACTUAL DE LOS FUNDAMENTOS NACIONALES</a:t>
          </a:r>
        </a:p>
      </dgm:t>
    </dgm:pt>
    <dgm:pt modelId="{BE6A1328-302F-4542-BB41-B91ACD58D35F}" type="parTrans" cxnId="{CE82D6A0-19ED-4455-B7B5-A8BD9D7EAE15}">
      <dgm:prSet/>
      <dgm:spPr/>
      <dgm:t>
        <a:bodyPr/>
        <a:lstStyle/>
        <a:p>
          <a:endParaRPr lang="es-ES"/>
        </a:p>
      </dgm:t>
    </dgm:pt>
    <dgm:pt modelId="{CAFE2F25-377E-4DB6-87A3-E017682DEF00}" type="sibTrans" cxnId="{CE82D6A0-19ED-4455-B7B5-A8BD9D7EAE15}">
      <dgm:prSet/>
      <dgm:spPr/>
      <dgm:t>
        <a:bodyPr/>
        <a:lstStyle/>
        <a:p>
          <a:endParaRPr lang="es-ES"/>
        </a:p>
      </dgm:t>
    </dgm:pt>
    <dgm:pt modelId="{72032124-CD2F-4B96-8DF6-386E3164724D}" type="pres">
      <dgm:prSet presAssocID="{F1510126-E045-47A6-ACF9-6CB70C337F00}" presName="CompostProcess" presStyleCnt="0">
        <dgm:presLayoutVars>
          <dgm:dir/>
          <dgm:resizeHandles val="exact"/>
        </dgm:presLayoutVars>
      </dgm:prSet>
      <dgm:spPr/>
    </dgm:pt>
    <dgm:pt modelId="{422AE7AF-8FD1-4982-8F80-0B93A89D17ED}" type="pres">
      <dgm:prSet presAssocID="{F1510126-E045-47A6-ACF9-6CB70C337F00}" presName="arrow" presStyleLbl="bgShp" presStyleIdx="0" presStyleCnt="1" custScaleX="117647" custLinFactNeighborX="386" custLinFactNeighborY="10659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</dgm:pt>
    <dgm:pt modelId="{91EBE464-23EC-4173-9D46-4E60B73D6E75}" type="pres">
      <dgm:prSet presAssocID="{F1510126-E045-47A6-ACF9-6CB70C337F00}" presName="linearProcess" presStyleCnt="0"/>
      <dgm:spPr/>
    </dgm:pt>
    <dgm:pt modelId="{184C94C1-53CE-47A3-875D-EE6114A2392A}" type="pres">
      <dgm:prSet presAssocID="{20AEC55D-CB20-45A4-A45E-623B89E05E9F}" presName="textNode" presStyleLbl="node1" presStyleIdx="0" presStyleCnt="1" custScaleX="223217" custScaleY="158676" custLinFactNeighborX="-12878" custLinFactNeighborY="2003">
        <dgm:presLayoutVars>
          <dgm:bulletEnabled val="1"/>
        </dgm:presLayoutVars>
      </dgm:prSet>
      <dgm:spPr/>
    </dgm:pt>
  </dgm:ptLst>
  <dgm:cxnLst>
    <dgm:cxn modelId="{30A64E9B-EFBD-4D67-9936-6FB7D48776C8}" type="presOf" srcId="{F1510126-E045-47A6-ACF9-6CB70C337F00}" destId="{72032124-CD2F-4B96-8DF6-386E3164724D}" srcOrd="0" destOrd="0" presId="urn:microsoft.com/office/officeart/2005/8/layout/hProcess9"/>
    <dgm:cxn modelId="{CE82D6A0-19ED-4455-B7B5-A8BD9D7EAE15}" srcId="{F1510126-E045-47A6-ACF9-6CB70C337F00}" destId="{20AEC55D-CB20-45A4-A45E-623B89E05E9F}" srcOrd="0" destOrd="0" parTransId="{BE6A1328-302F-4542-BB41-B91ACD58D35F}" sibTransId="{CAFE2F25-377E-4DB6-87A3-E017682DEF00}"/>
    <dgm:cxn modelId="{1D5863DB-95E0-43E1-B5F6-3BCD0D247458}" type="presOf" srcId="{20AEC55D-CB20-45A4-A45E-623B89E05E9F}" destId="{184C94C1-53CE-47A3-875D-EE6114A2392A}" srcOrd="0" destOrd="0" presId="urn:microsoft.com/office/officeart/2005/8/layout/hProcess9"/>
    <dgm:cxn modelId="{411BB49E-ED43-40A3-B367-862830DFEEE9}" type="presParOf" srcId="{72032124-CD2F-4B96-8DF6-386E3164724D}" destId="{422AE7AF-8FD1-4982-8F80-0B93A89D17ED}" srcOrd="0" destOrd="0" presId="urn:microsoft.com/office/officeart/2005/8/layout/hProcess9"/>
    <dgm:cxn modelId="{8D4A384A-FF63-45EE-8C6A-77E147ADB67D}" type="presParOf" srcId="{72032124-CD2F-4B96-8DF6-386E3164724D}" destId="{91EBE464-23EC-4173-9D46-4E60B73D6E75}" srcOrd="1" destOrd="0" presId="urn:microsoft.com/office/officeart/2005/8/layout/hProcess9"/>
    <dgm:cxn modelId="{5059C6DC-863C-4EA0-9C4A-B462DCF3BE4A}" type="presParOf" srcId="{91EBE464-23EC-4173-9D46-4E60B73D6E75}" destId="{184C94C1-53CE-47A3-875D-EE6114A2392A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3D44D21-A9B1-4BCE-96BA-ACAFFFE4123A}" type="doc">
      <dgm:prSet loTypeId="urn:microsoft.com/office/officeart/2005/8/layout/chevron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39DF4E61-3A82-4A99-9B4C-4A127F6AAC44}">
      <dgm:prSet/>
      <dgm:spPr/>
      <dgm:t>
        <a:bodyPr/>
        <a:lstStyle/>
        <a:p>
          <a:pPr rtl="0"/>
          <a:endParaRPr lang="es-MX" dirty="0"/>
        </a:p>
      </dgm:t>
    </dgm:pt>
    <dgm:pt modelId="{8F299369-CBC3-4196-9CF9-759BD884D23B}" type="parTrans" cxnId="{E60B00D4-5FE2-40A0-8879-E5171A3AB9FD}">
      <dgm:prSet/>
      <dgm:spPr/>
      <dgm:t>
        <a:bodyPr/>
        <a:lstStyle/>
        <a:p>
          <a:endParaRPr lang="es-ES"/>
        </a:p>
      </dgm:t>
    </dgm:pt>
    <dgm:pt modelId="{5F75B7F7-FE9D-444D-9B09-D1F79E0479B5}" type="sibTrans" cxnId="{E60B00D4-5FE2-40A0-8879-E5171A3AB9FD}">
      <dgm:prSet/>
      <dgm:spPr/>
      <dgm:t>
        <a:bodyPr/>
        <a:lstStyle/>
        <a:p>
          <a:endParaRPr lang="es-ES"/>
        </a:p>
      </dgm:t>
    </dgm:pt>
    <dgm:pt modelId="{6534F7C8-5385-4241-9C12-CDCD1ECD6F6F}">
      <dgm:prSet/>
      <dgm:spPr/>
      <dgm:t>
        <a:bodyPr/>
        <a:lstStyle/>
        <a:p>
          <a:pPr rtl="0"/>
          <a:endParaRPr lang="es-MX" dirty="0"/>
        </a:p>
      </dgm:t>
    </dgm:pt>
    <dgm:pt modelId="{BD5306C1-85E7-4B93-8CED-6D5CEB6A5B08}" type="sibTrans" cxnId="{E4257554-DFF1-4BC7-AFAB-D2E68AA534B0}">
      <dgm:prSet/>
      <dgm:spPr/>
      <dgm:t>
        <a:bodyPr/>
        <a:lstStyle/>
        <a:p>
          <a:endParaRPr lang="es-ES"/>
        </a:p>
      </dgm:t>
    </dgm:pt>
    <dgm:pt modelId="{EFE6879D-E0FA-4B68-811B-BDEBC1087D1F}" type="parTrans" cxnId="{E4257554-DFF1-4BC7-AFAB-D2E68AA534B0}">
      <dgm:prSet/>
      <dgm:spPr/>
      <dgm:t>
        <a:bodyPr/>
        <a:lstStyle/>
        <a:p>
          <a:endParaRPr lang="es-ES"/>
        </a:p>
      </dgm:t>
    </dgm:pt>
    <dgm:pt modelId="{6E3DC1BE-8B96-41CA-924B-E3A845C53C1B}">
      <dgm:prSet/>
      <dgm:spPr/>
      <dgm:t>
        <a:bodyPr/>
        <a:lstStyle/>
        <a:p>
          <a:pPr rtl="0"/>
          <a:endParaRPr lang="es-MX" dirty="0"/>
        </a:p>
      </dgm:t>
    </dgm:pt>
    <dgm:pt modelId="{65A7A3A7-CA6A-462D-BC19-C2AE1F3CED13}" type="sibTrans" cxnId="{EDB79068-A967-4BE5-9688-4ECB99378BD9}">
      <dgm:prSet/>
      <dgm:spPr/>
      <dgm:t>
        <a:bodyPr/>
        <a:lstStyle/>
        <a:p>
          <a:endParaRPr lang="es-ES"/>
        </a:p>
      </dgm:t>
    </dgm:pt>
    <dgm:pt modelId="{25F92FA8-C137-4DCF-A83A-FD14D6238DD3}" type="parTrans" cxnId="{EDB79068-A967-4BE5-9688-4ECB99378BD9}">
      <dgm:prSet/>
      <dgm:spPr/>
      <dgm:t>
        <a:bodyPr/>
        <a:lstStyle/>
        <a:p>
          <a:endParaRPr lang="es-ES"/>
        </a:p>
      </dgm:t>
    </dgm:pt>
    <dgm:pt modelId="{1F0C15FE-3412-42CE-9C45-4E80E4EFC064}">
      <dgm:prSet custT="1"/>
      <dgm:spPr/>
      <dgm:t>
        <a:bodyPr/>
        <a:lstStyle/>
        <a:p>
          <a:r>
            <a:rPr lang="es-ES" sz="2400" b="1" dirty="0">
              <a:solidFill>
                <a:schemeClr val="accent5"/>
              </a:solidFill>
            </a:rPr>
            <a:t>Estableció</a:t>
          </a:r>
          <a:r>
            <a:rPr lang="es-ES" sz="24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 garantías individuales</a:t>
          </a:r>
        </a:p>
      </dgm:t>
    </dgm:pt>
    <dgm:pt modelId="{2EA8E94C-5F7A-4B18-840C-FA321A97C01D}" type="parTrans" cxnId="{9DFE216D-28BF-42A3-8D6F-512DEDD9CDC8}">
      <dgm:prSet/>
      <dgm:spPr/>
      <dgm:t>
        <a:bodyPr/>
        <a:lstStyle/>
        <a:p>
          <a:endParaRPr lang="es-ES"/>
        </a:p>
      </dgm:t>
    </dgm:pt>
    <dgm:pt modelId="{8C1A0DA6-2688-4406-AB40-9B01123706B7}" type="sibTrans" cxnId="{9DFE216D-28BF-42A3-8D6F-512DEDD9CDC8}">
      <dgm:prSet/>
      <dgm:spPr/>
      <dgm:t>
        <a:bodyPr/>
        <a:lstStyle/>
        <a:p>
          <a:endParaRPr lang="es-ES"/>
        </a:p>
      </dgm:t>
    </dgm:pt>
    <dgm:pt modelId="{BA8E1C5D-DC8D-4D4F-B49D-A648C20AB69F}">
      <dgm:prSet custT="1"/>
      <dgm:spPr/>
      <dgm:t>
        <a:bodyPr/>
        <a:lstStyle/>
        <a:p>
          <a:r>
            <a:rPr lang="es-ES" sz="2400" b="1" dirty="0">
              <a:solidFill>
                <a:schemeClr val="accent5"/>
              </a:solidFill>
            </a:rPr>
            <a:t>Procedimiento para solicitar información </a:t>
          </a:r>
        </a:p>
      </dgm:t>
    </dgm:pt>
    <dgm:pt modelId="{098F18E1-F5E0-41AB-837A-C23746C6624B}" type="parTrans" cxnId="{71B32AA0-5163-4D16-9FF0-945C1ECD5EC9}">
      <dgm:prSet/>
      <dgm:spPr/>
      <dgm:t>
        <a:bodyPr/>
        <a:lstStyle/>
        <a:p>
          <a:endParaRPr lang="es-ES"/>
        </a:p>
      </dgm:t>
    </dgm:pt>
    <dgm:pt modelId="{CBA2CEF7-AC52-40FC-84BE-19C62E244E6B}" type="sibTrans" cxnId="{71B32AA0-5163-4D16-9FF0-945C1ECD5EC9}">
      <dgm:prSet/>
      <dgm:spPr/>
      <dgm:t>
        <a:bodyPr/>
        <a:lstStyle/>
        <a:p>
          <a:endParaRPr lang="es-ES"/>
        </a:p>
      </dgm:t>
    </dgm:pt>
    <dgm:pt modelId="{E94EAA93-1724-4033-9462-82E04113D309}">
      <dgm:prSet/>
      <dgm:spPr/>
      <dgm:t>
        <a:bodyPr/>
        <a:lstStyle/>
        <a:p>
          <a:r>
            <a:rPr lang="es-ES" b="1" dirty="0">
              <a:solidFill>
                <a:schemeClr val="accent5"/>
              </a:solidFill>
            </a:rPr>
            <a:t>Se expidieron leyes locales en la materia</a:t>
          </a:r>
        </a:p>
      </dgm:t>
    </dgm:pt>
    <dgm:pt modelId="{A5C2A0A5-7F46-4E7D-972A-A5F8235FAE4A}" type="parTrans" cxnId="{B3DF3B6A-F669-463A-B927-C32011BF5C92}">
      <dgm:prSet/>
      <dgm:spPr/>
      <dgm:t>
        <a:bodyPr/>
        <a:lstStyle/>
        <a:p>
          <a:endParaRPr lang="es-ES"/>
        </a:p>
      </dgm:t>
    </dgm:pt>
    <dgm:pt modelId="{2A914769-3DEE-4BAA-A456-AB3AE2E59651}" type="sibTrans" cxnId="{B3DF3B6A-F669-463A-B927-C32011BF5C92}">
      <dgm:prSet/>
      <dgm:spPr/>
      <dgm:t>
        <a:bodyPr/>
        <a:lstStyle/>
        <a:p>
          <a:endParaRPr lang="es-ES"/>
        </a:p>
      </dgm:t>
    </dgm:pt>
    <dgm:pt modelId="{1F4B501A-3BBC-4DA6-867D-7D16A7232BBB}" type="pres">
      <dgm:prSet presAssocID="{03D44D21-A9B1-4BCE-96BA-ACAFFFE4123A}" presName="linearFlow" presStyleCnt="0">
        <dgm:presLayoutVars>
          <dgm:dir/>
          <dgm:animLvl val="lvl"/>
          <dgm:resizeHandles val="exact"/>
        </dgm:presLayoutVars>
      </dgm:prSet>
      <dgm:spPr/>
    </dgm:pt>
    <dgm:pt modelId="{9E92E1B0-322A-4297-8304-8BA08D593269}" type="pres">
      <dgm:prSet presAssocID="{6E3DC1BE-8B96-41CA-924B-E3A845C53C1B}" presName="composite" presStyleCnt="0"/>
      <dgm:spPr/>
    </dgm:pt>
    <dgm:pt modelId="{A201DD45-A21E-450D-A655-7F8980D024EB}" type="pres">
      <dgm:prSet presAssocID="{6E3DC1BE-8B96-41CA-924B-E3A845C53C1B}" presName="parentText" presStyleLbl="alignNode1" presStyleIdx="0" presStyleCnt="3" custLinFactNeighborX="-50000" custLinFactNeighborY="-256">
        <dgm:presLayoutVars>
          <dgm:chMax val="1"/>
          <dgm:bulletEnabled val="1"/>
        </dgm:presLayoutVars>
      </dgm:prSet>
      <dgm:spPr/>
    </dgm:pt>
    <dgm:pt modelId="{7B0C5398-3927-45E0-AE89-CDB90A1B502D}" type="pres">
      <dgm:prSet presAssocID="{6E3DC1BE-8B96-41CA-924B-E3A845C53C1B}" presName="descendantText" presStyleLbl="alignAcc1" presStyleIdx="0" presStyleCnt="3">
        <dgm:presLayoutVars>
          <dgm:bulletEnabled val="1"/>
        </dgm:presLayoutVars>
      </dgm:prSet>
      <dgm:spPr/>
    </dgm:pt>
    <dgm:pt modelId="{ADE6F45E-55F2-4D86-8763-F1EBCDA8E25E}" type="pres">
      <dgm:prSet presAssocID="{65A7A3A7-CA6A-462D-BC19-C2AE1F3CED13}" presName="sp" presStyleCnt="0"/>
      <dgm:spPr/>
    </dgm:pt>
    <dgm:pt modelId="{F892938A-BE46-48B7-9C62-3E717D04909C}" type="pres">
      <dgm:prSet presAssocID="{6534F7C8-5385-4241-9C12-CDCD1ECD6F6F}" presName="composite" presStyleCnt="0"/>
      <dgm:spPr/>
    </dgm:pt>
    <dgm:pt modelId="{55174CEE-5206-42DE-B37D-FBCDBD98044C}" type="pres">
      <dgm:prSet presAssocID="{6534F7C8-5385-4241-9C12-CDCD1ECD6F6F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805B4E42-4E30-4C05-B86E-28C9AB8D293C}" type="pres">
      <dgm:prSet presAssocID="{6534F7C8-5385-4241-9C12-CDCD1ECD6F6F}" presName="descendantText" presStyleLbl="alignAcc1" presStyleIdx="1" presStyleCnt="3">
        <dgm:presLayoutVars>
          <dgm:bulletEnabled val="1"/>
        </dgm:presLayoutVars>
      </dgm:prSet>
      <dgm:spPr/>
    </dgm:pt>
    <dgm:pt modelId="{92D56E14-683A-40F8-AA4C-82C1EAA0B333}" type="pres">
      <dgm:prSet presAssocID="{BD5306C1-85E7-4B93-8CED-6D5CEB6A5B08}" presName="sp" presStyleCnt="0"/>
      <dgm:spPr/>
    </dgm:pt>
    <dgm:pt modelId="{BE126B23-0EBB-4225-970E-9463765EF95D}" type="pres">
      <dgm:prSet presAssocID="{39DF4E61-3A82-4A99-9B4C-4A127F6AAC44}" presName="composite" presStyleCnt="0"/>
      <dgm:spPr/>
    </dgm:pt>
    <dgm:pt modelId="{A5897FC0-6BF3-4139-B552-FC059B214924}" type="pres">
      <dgm:prSet presAssocID="{39DF4E61-3A82-4A99-9B4C-4A127F6AAC44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C7A3CFD5-F7B3-4E2D-9410-B7EA56E88D36}" type="pres">
      <dgm:prSet presAssocID="{39DF4E61-3A82-4A99-9B4C-4A127F6AAC44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C58D6320-3286-4DE7-B9ED-AE85BE6E14FF}" type="presOf" srcId="{BA8E1C5D-DC8D-4D4F-B49D-A648C20AB69F}" destId="{805B4E42-4E30-4C05-B86E-28C9AB8D293C}" srcOrd="0" destOrd="0" presId="urn:microsoft.com/office/officeart/2005/8/layout/chevron2"/>
    <dgm:cxn modelId="{E9287446-A124-4982-A484-276ECB000E1C}" type="presOf" srcId="{6534F7C8-5385-4241-9C12-CDCD1ECD6F6F}" destId="{55174CEE-5206-42DE-B37D-FBCDBD98044C}" srcOrd="0" destOrd="0" presId="urn:microsoft.com/office/officeart/2005/8/layout/chevron2"/>
    <dgm:cxn modelId="{EDB79068-A967-4BE5-9688-4ECB99378BD9}" srcId="{03D44D21-A9B1-4BCE-96BA-ACAFFFE4123A}" destId="{6E3DC1BE-8B96-41CA-924B-E3A845C53C1B}" srcOrd="0" destOrd="0" parTransId="{25F92FA8-C137-4DCF-A83A-FD14D6238DD3}" sibTransId="{65A7A3A7-CA6A-462D-BC19-C2AE1F3CED13}"/>
    <dgm:cxn modelId="{B3DF3B6A-F669-463A-B927-C32011BF5C92}" srcId="{39DF4E61-3A82-4A99-9B4C-4A127F6AAC44}" destId="{E94EAA93-1724-4033-9462-82E04113D309}" srcOrd="0" destOrd="0" parTransId="{A5C2A0A5-7F46-4E7D-972A-A5F8235FAE4A}" sibTransId="{2A914769-3DEE-4BAA-A456-AB3AE2E59651}"/>
    <dgm:cxn modelId="{9DFE216D-28BF-42A3-8D6F-512DEDD9CDC8}" srcId="{6E3DC1BE-8B96-41CA-924B-E3A845C53C1B}" destId="{1F0C15FE-3412-42CE-9C45-4E80E4EFC064}" srcOrd="0" destOrd="0" parTransId="{2EA8E94C-5F7A-4B18-840C-FA321A97C01D}" sibTransId="{8C1A0DA6-2688-4406-AB40-9B01123706B7}"/>
    <dgm:cxn modelId="{E4257554-DFF1-4BC7-AFAB-D2E68AA534B0}" srcId="{03D44D21-A9B1-4BCE-96BA-ACAFFFE4123A}" destId="{6534F7C8-5385-4241-9C12-CDCD1ECD6F6F}" srcOrd="1" destOrd="0" parTransId="{EFE6879D-E0FA-4B68-811B-BDEBC1087D1F}" sibTransId="{BD5306C1-85E7-4B93-8CED-6D5CEB6A5B08}"/>
    <dgm:cxn modelId="{720D2189-B65F-4F7D-8480-F0D4B4DC9B21}" type="presOf" srcId="{E94EAA93-1724-4033-9462-82E04113D309}" destId="{C7A3CFD5-F7B3-4E2D-9410-B7EA56E88D36}" srcOrd="0" destOrd="0" presId="urn:microsoft.com/office/officeart/2005/8/layout/chevron2"/>
    <dgm:cxn modelId="{1D5A558C-FF27-420E-BA85-CBD7B14A6023}" type="presOf" srcId="{03D44D21-A9B1-4BCE-96BA-ACAFFFE4123A}" destId="{1F4B501A-3BBC-4DA6-867D-7D16A7232BBB}" srcOrd="0" destOrd="0" presId="urn:microsoft.com/office/officeart/2005/8/layout/chevron2"/>
    <dgm:cxn modelId="{71B32AA0-5163-4D16-9FF0-945C1ECD5EC9}" srcId="{6534F7C8-5385-4241-9C12-CDCD1ECD6F6F}" destId="{BA8E1C5D-DC8D-4D4F-B49D-A648C20AB69F}" srcOrd="0" destOrd="0" parTransId="{098F18E1-F5E0-41AB-837A-C23746C6624B}" sibTransId="{CBA2CEF7-AC52-40FC-84BE-19C62E244E6B}"/>
    <dgm:cxn modelId="{93ABB4AA-CD72-46F1-99BE-AD04B1D4CDDF}" type="presOf" srcId="{39DF4E61-3A82-4A99-9B4C-4A127F6AAC44}" destId="{A5897FC0-6BF3-4139-B552-FC059B214924}" srcOrd="0" destOrd="0" presId="urn:microsoft.com/office/officeart/2005/8/layout/chevron2"/>
    <dgm:cxn modelId="{31C517D2-F05B-4F1D-AC41-10A9FA72E125}" type="presOf" srcId="{1F0C15FE-3412-42CE-9C45-4E80E4EFC064}" destId="{7B0C5398-3927-45E0-AE89-CDB90A1B502D}" srcOrd="0" destOrd="0" presId="urn:microsoft.com/office/officeart/2005/8/layout/chevron2"/>
    <dgm:cxn modelId="{E60B00D4-5FE2-40A0-8879-E5171A3AB9FD}" srcId="{03D44D21-A9B1-4BCE-96BA-ACAFFFE4123A}" destId="{39DF4E61-3A82-4A99-9B4C-4A127F6AAC44}" srcOrd="2" destOrd="0" parTransId="{8F299369-CBC3-4196-9CF9-759BD884D23B}" sibTransId="{5F75B7F7-FE9D-444D-9B09-D1F79E0479B5}"/>
    <dgm:cxn modelId="{6DF628DF-080B-4006-B96D-40D6F46601D0}" type="presOf" srcId="{6E3DC1BE-8B96-41CA-924B-E3A845C53C1B}" destId="{A201DD45-A21E-450D-A655-7F8980D024EB}" srcOrd="0" destOrd="0" presId="urn:microsoft.com/office/officeart/2005/8/layout/chevron2"/>
    <dgm:cxn modelId="{B849AA84-8B79-4DDA-92F2-0F544C4FE340}" type="presParOf" srcId="{1F4B501A-3BBC-4DA6-867D-7D16A7232BBB}" destId="{9E92E1B0-322A-4297-8304-8BA08D593269}" srcOrd="0" destOrd="0" presId="urn:microsoft.com/office/officeart/2005/8/layout/chevron2"/>
    <dgm:cxn modelId="{A106DD32-2F3D-4671-92CF-6EBC5242D493}" type="presParOf" srcId="{9E92E1B0-322A-4297-8304-8BA08D593269}" destId="{A201DD45-A21E-450D-A655-7F8980D024EB}" srcOrd="0" destOrd="0" presId="urn:microsoft.com/office/officeart/2005/8/layout/chevron2"/>
    <dgm:cxn modelId="{DB022C37-E63F-426F-97B0-99E475F3120E}" type="presParOf" srcId="{9E92E1B0-322A-4297-8304-8BA08D593269}" destId="{7B0C5398-3927-45E0-AE89-CDB90A1B502D}" srcOrd="1" destOrd="0" presId="urn:microsoft.com/office/officeart/2005/8/layout/chevron2"/>
    <dgm:cxn modelId="{23BA881F-5EB1-4A62-BE05-A12BAADD7BE7}" type="presParOf" srcId="{1F4B501A-3BBC-4DA6-867D-7D16A7232BBB}" destId="{ADE6F45E-55F2-4D86-8763-F1EBCDA8E25E}" srcOrd="1" destOrd="0" presId="urn:microsoft.com/office/officeart/2005/8/layout/chevron2"/>
    <dgm:cxn modelId="{807B2C6F-861D-4D81-9367-25E16D5974E0}" type="presParOf" srcId="{1F4B501A-3BBC-4DA6-867D-7D16A7232BBB}" destId="{F892938A-BE46-48B7-9C62-3E717D04909C}" srcOrd="2" destOrd="0" presId="urn:microsoft.com/office/officeart/2005/8/layout/chevron2"/>
    <dgm:cxn modelId="{D170770A-AB5F-40EF-95F0-2C3B0EB4615C}" type="presParOf" srcId="{F892938A-BE46-48B7-9C62-3E717D04909C}" destId="{55174CEE-5206-42DE-B37D-FBCDBD98044C}" srcOrd="0" destOrd="0" presId="urn:microsoft.com/office/officeart/2005/8/layout/chevron2"/>
    <dgm:cxn modelId="{533B92DA-2BBA-40A7-A60B-D7299272F853}" type="presParOf" srcId="{F892938A-BE46-48B7-9C62-3E717D04909C}" destId="{805B4E42-4E30-4C05-B86E-28C9AB8D293C}" srcOrd="1" destOrd="0" presId="urn:microsoft.com/office/officeart/2005/8/layout/chevron2"/>
    <dgm:cxn modelId="{C0F85C4A-C6B5-4AAD-A238-881411678E4F}" type="presParOf" srcId="{1F4B501A-3BBC-4DA6-867D-7D16A7232BBB}" destId="{92D56E14-683A-40F8-AA4C-82C1EAA0B333}" srcOrd="3" destOrd="0" presId="urn:microsoft.com/office/officeart/2005/8/layout/chevron2"/>
    <dgm:cxn modelId="{0D4E7389-1D19-4F80-A1FE-E012AA394F83}" type="presParOf" srcId="{1F4B501A-3BBC-4DA6-867D-7D16A7232BBB}" destId="{BE126B23-0EBB-4225-970E-9463765EF95D}" srcOrd="4" destOrd="0" presId="urn:microsoft.com/office/officeart/2005/8/layout/chevron2"/>
    <dgm:cxn modelId="{FCA8160A-18DD-402F-BA92-8DF7DB382DF0}" type="presParOf" srcId="{BE126B23-0EBB-4225-970E-9463765EF95D}" destId="{A5897FC0-6BF3-4139-B552-FC059B214924}" srcOrd="0" destOrd="0" presId="urn:microsoft.com/office/officeart/2005/8/layout/chevron2"/>
    <dgm:cxn modelId="{064FE6C5-A2AA-4BCD-BA0E-3195F5EA0650}" type="presParOf" srcId="{BE126B23-0EBB-4225-970E-9463765EF95D}" destId="{C7A3CFD5-F7B3-4E2D-9410-B7EA56E88D3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B513108-F679-43B5-9AAF-A2B4164FB20A}" type="doc">
      <dgm:prSet loTypeId="urn:microsoft.com/office/officeart/2005/8/layout/process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E8BDAA43-3A46-4477-B87C-D20AEF1DC818}">
      <dgm:prSet custT="1"/>
      <dgm:spPr/>
      <dgm:t>
        <a:bodyPr/>
        <a:lstStyle/>
        <a:p>
          <a:pPr rtl="0"/>
          <a:r>
            <a:rPr lang="es-MX" sz="2400" b="1" dirty="0">
              <a:solidFill>
                <a:schemeClr val="tx1"/>
              </a:solidFill>
            </a:rPr>
            <a:t>REFORMA AL ARTÍCULO SEXTO CONSTITUCIONAL 2007</a:t>
          </a:r>
          <a:endParaRPr lang="es-MX" sz="2400" dirty="0">
            <a:solidFill>
              <a:schemeClr val="tx1"/>
            </a:solidFill>
          </a:endParaRPr>
        </a:p>
      </dgm:t>
    </dgm:pt>
    <dgm:pt modelId="{72E8F442-27D3-4C3F-8D8F-4F41332DEE69}" type="parTrans" cxnId="{A9584AF7-EFF6-44D7-8366-48415DF44AA9}">
      <dgm:prSet/>
      <dgm:spPr/>
      <dgm:t>
        <a:bodyPr/>
        <a:lstStyle/>
        <a:p>
          <a:endParaRPr lang="es-ES"/>
        </a:p>
      </dgm:t>
    </dgm:pt>
    <dgm:pt modelId="{F96AB1BB-8F40-448F-8941-76C224FF0E87}" type="sibTrans" cxnId="{A9584AF7-EFF6-44D7-8366-48415DF44AA9}">
      <dgm:prSet/>
      <dgm:spPr/>
      <dgm:t>
        <a:bodyPr/>
        <a:lstStyle/>
        <a:p>
          <a:endParaRPr lang="es-ES"/>
        </a:p>
      </dgm:t>
    </dgm:pt>
    <dgm:pt modelId="{96716176-68AF-4E2C-989A-2B235BE2F66C}" type="pres">
      <dgm:prSet presAssocID="{2B513108-F679-43B5-9AAF-A2B4164FB20A}" presName="Name0" presStyleCnt="0">
        <dgm:presLayoutVars>
          <dgm:dir/>
          <dgm:resizeHandles val="exact"/>
        </dgm:presLayoutVars>
      </dgm:prSet>
      <dgm:spPr/>
    </dgm:pt>
    <dgm:pt modelId="{55C39A8C-A60B-4A98-8502-16CFB312CC46}" type="pres">
      <dgm:prSet presAssocID="{E8BDAA43-3A46-4477-B87C-D20AEF1DC818}" presName="node" presStyleLbl="node1" presStyleIdx="0" presStyleCnt="1">
        <dgm:presLayoutVars>
          <dgm:bulletEnabled val="1"/>
        </dgm:presLayoutVars>
      </dgm:prSet>
      <dgm:spPr/>
    </dgm:pt>
  </dgm:ptLst>
  <dgm:cxnLst>
    <dgm:cxn modelId="{DB40CA96-10D4-403B-A955-18E6AE569635}" type="presOf" srcId="{E8BDAA43-3A46-4477-B87C-D20AEF1DC818}" destId="{55C39A8C-A60B-4A98-8502-16CFB312CC46}" srcOrd="0" destOrd="0" presId="urn:microsoft.com/office/officeart/2005/8/layout/process1"/>
    <dgm:cxn modelId="{2E8A6CC1-D41D-4A98-84EB-3709B2A1ABD1}" type="presOf" srcId="{2B513108-F679-43B5-9AAF-A2B4164FB20A}" destId="{96716176-68AF-4E2C-989A-2B235BE2F66C}" srcOrd="0" destOrd="0" presId="urn:microsoft.com/office/officeart/2005/8/layout/process1"/>
    <dgm:cxn modelId="{A9584AF7-EFF6-44D7-8366-48415DF44AA9}" srcId="{2B513108-F679-43B5-9AAF-A2B4164FB20A}" destId="{E8BDAA43-3A46-4477-B87C-D20AEF1DC818}" srcOrd="0" destOrd="0" parTransId="{72E8F442-27D3-4C3F-8D8F-4F41332DEE69}" sibTransId="{F96AB1BB-8F40-448F-8941-76C224FF0E87}"/>
    <dgm:cxn modelId="{5A1B75FE-6FDA-4D27-A404-795F94EA1577}" type="presParOf" srcId="{96716176-68AF-4E2C-989A-2B235BE2F66C}" destId="{55C39A8C-A60B-4A98-8502-16CFB312CC46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47CE432-C39F-4915-9B21-58BECBE46C92}" type="doc">
      <dgm:prSet loTypeId="urn:microsoft.com/office/officeart/2009/layout/CircleArrowProcess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9597DBC6-CF1F-4A3E-AE4C-CB39871D0BF8}">
      <dgm:prSet phldrT="[Texto]" custT="1"/>
      <dgm:spPr/>
      <dgm:t>
        <a:bodyPr/>
        <a:lstStyle/>
        <a:p>
          <a:r>
            <a:rPr lang="es-ES" sz="1400" b="1" dirty="0"/>
            <a:t>FEDERACION</a:t>
          </a:r>
        </a:p>
      </dgm:t>
    </dgm:pt>
    <dgm:pt modelId="{0325762B-EB78-4530-8519-C19E6FB23A6D}" type="parTrans" cxnId="{6924A2E5-3292-406C-96DA-947E28E28C92}">
      <dgm:prSet/>
      <dgm:spPr/>
      <dgm:t>
        <a:bodyPr/>
        <a:lstStyle/>
        <a:p>
          <a:endParaRPr lang="es-ES"/>
        </a:p>
      </dgm:t>
    </dgm:pt>
    <dgm:pt modelId="{B2C07086-1072-4712-892E-9E10CAD483D7}" type="sibTrans" cxnId="{6924A2E5-3292-406C-96DA-947E28E28C92}">
      <dgm:prSet/>
      <dgm:spPr/>
      <dgm:t>
        <a:bodyPr/>
        <a:lstStyle/>
        <a:p>
          <a:endParaRPr lang="es-ES"/>
        </a:p>
      </dgm:t>
    </dgm:pt>
    <dgm:pt modelId="{AE2D9CC6-2A7F-4EE2-A3BB-4D3CD3F64424}">
      <dgm:prSet phldrT="[Texto]" custT="1"/>
      <dgm:spPr/>
      <dgm:t>
        <a:bodyPr/>
        <a:lstStyle/>
        <a:p>
          <a:r>
            <a:rPr lang="es-ES" sz="1400" b="1" dirty="0"/>
            <a:t>ESTADOS</a:t>
          </a:r>
        </a:p>
      </dgm:t>
    </dgm:pt>
    <dgm:pt modelId="{908C909C-08F0-4FB1-8353-ADFFD17AE1A6}" type="parTrans" cxnId="{4C9EF7FC-8B54-442E-9361-A0B30475CCF7}">
      <dgm:prSet/>
      <dgm:spPr/>
      <dgm:t>
        <a:bodyPr/>
        <a:lstStyle/>
        <a:p>
          <a:endParaRPr lang="es-ES"/>
        </a:p>
      </dgm:t>
    </dgm:pt>
    <dgm:pt modelId="{0BF57F23-FDD3-4B2C-85ED-17F3940AB53B}" type="sibTrans" cxnId="{4C9EF7FC-8B54-442E-9361-A0B30475CCF7}">
      <dgm:prSet/>
      <dgm:spPr/>
      <dgm:t>
        <a:bodyPr/>
        <a:lstStyle/>
        <a:p>
          <a:endParaRPr lang="es-ES"/>
        </a:p>
      </dgm:t>
    </dgm:pt>
    <dgm:pt modelId="{F1276595-AA54-45ED-B626-9901515B2A9E}">
      <dgm:prSet phldrT="[Texto]" custT="1"/>
      <dgm:spPr/>
      <dgm:t>
        <a:bodyPr/>
        <a:lstStyle/>
        <a:p>
          <a:r>
            <a:rPr lang="es-ES" sz="1400" b="1" dirty="0"/>
            <a:t>DISTRITO FEDERAL </a:t>
          </a:r>
        </a:p>
      </dgm:t>
    </dgm:pt>
    <dgm:pt modelId="{659892C9-29CE-4E2A-A9C8-D4857F4AD00E}" type="parTrans" cxnId="{14E850D7-C8BE-4A6E-9CCB-7833ED838E27}">
      <dgm:prSet/>
      <dgm:spPr/>
      <dgm:t>
        <a:bodyPr/>
        <a:lstStyle/>
        <a:p>
          <a:endParaRPr lang="es-ES"/>
        </a:p>
      </dgm:t>
    </dgm:pt>
    <dgm:pt modelId="{961E70DA-E6BD-4DCE-9519-039031EB3BCE}" type="sibTrans" cxnId="{14E850D7-C8BE-4A6E-9CCB-7833ED838E27}">
      <dgm:prSet/>
      <dgm:spPr/>
      <dgm:t>
        <a:bodyPr/>
        <a:lstStyle/>
        <a:p>
          <a:endParaRPr lang="es-ES"/>
        </a:p>
      </dgm:t>
    </dgm:pt>
    <dgm:pt modelId="{9C1CA9C0-A101-49C2-A487-7688DE919E89}" type="pres">
      <dgm:prSet presAssocID="{A47CE432-C39F-4915-9B21-58BECBE46C92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1AE149C7-453E-4610-823C-3611E9FB474E}" type="pres">
      <dgm:prSet presAssocID="{9597DBC6-CF1F-4A3E-AE4C-CB39871D0BF8}" presName="Accent1" presStyleCnt="0"/>
      <dgm:spPr/>
    </dgm:pt>
    <dgm:pt modelId="{EA91B0C7-9565-4AC8-B409-E105F7A87271}" type="pres">
      <dgm:prSet presAssocID="{9597DBC6-CF1F-4A3E-AE4C-CB39871D0BF8}" presName="Accent" presStyleLbl="node1" presStyleIdx="0" presStyleCnt="3" custScaleY="95638" custLinFactNeighborX="2226"/>
      <dgm:spPr/>
    </dgm:pt>
    <dgm:pt modelId="{17AA79B5-D97C-43EB-8EEF-6510D94B3C2D}" type="pres">
      <dgm:prSet presAssocID="{9597DBC6-CF1F-4A3E-AE4C-CB39871D0BF8}" presName="Parent1" presStyleLbl="revTx" presStyleIdx="0" presStyleCnt="3" custScaleX="128372">
        <dgm:presLayoutVars>
          <dgm:chMax val="1"/>
          <dgm:chPref val="1"/>
          <dgm:bulletEnabled val="1"/>
        </dgm:presLayoutVars>
      </dgm:prSet>
      <dgm:spPr/>
    </dgm:pt>
    <dgm:pt modelId="{20E0489B-A561-4BE7-AE14-8E4F73447145}" type="pres">
      <dgm:prSet presAssocID="{AE2D9CC6-2A7F-4EE2-A3BB-4D3CD3F64424}" presName="Accent2" presStyleCnt="0"/>
      <dgm:spPr/>
    </dgm:pt>
    <dgm:pt modelId="{119209FE-742F-4EE7-AB82-1019BA54840F}" type="pres">
      <dgm:prSet presAssocID="{AE2D9CC6-2A7F-4EE2-A3BB-4D3CD3F64424}" presName="Accent" presStyleLbl="node1" presStyleIdx="1" presStyleCnt="3"/>
      <dgm:spPr/>
    </dgm:pt>
    <dgm:pt modelId="{5004C3CF-9A18-4A76-8463-707ECED8C968}" type="pres">
      <dgm:prSet presAssocID="{AE2D9CC6-2A7F-4EE2-A3BB-4D3CD3F64424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578D7C56-D68E-4CB6-B6AA-4B8676178D33}" type="pres">
      <dgm:prSet presAssocID="{F1276595-AA54-45ED-B626-9901515B2A9E}" presName="Accent3" presStyleCnt="0"/>
      <dgm:spPr/>
    </dgm:pt>
    <dgm:pt modelId="{1A8D6D24-04E0-42BE-81EC-4AAF19FD5F03}" type="pres">
      <dgm:prSet presAssocID="{F1276595-AA54-45ED-B626-9901515B2A9E}" presName="Accent" presStyleLbl="node1" presStyleIdx="2" presStyleCnt="3"/>
      <dgm:spPr/>
    </dgm:pt>
    <dgm:pt modelId="{1A564D2B-AA08-408B-9079-1E57CD454C9D}" type="pres">
      <dgm:prSet presAssocID="{F1276595-AA54-45ED-B626-9901515B2A9E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1EF8750C-F9A0-48F9-B928-C9ED0FDF967C}" type="presOf" srcId="{F1276595-AA54-45ED-B626-9901515B2A9E}" destId="{1A564D2B-AA08-408B-9079-1E57CD454C9D}" srcOrd="0" destOrd="0" presId="urn:microsoft.com/office/officeart/2009/layout/CircleArrowProcess"/>
    <dgm:cxn modelId="{8235DA37-90A3-455F-AF82-DF59916FA43B}" type="presOf" srcId="{AE2D9CC6-2A7F-4EE2-A3BB-4D3CD3F64424}" destId="{5004C3CF-9A18-4A76-8463-707ECED8C968}" srcOrd="0" destOrd="0" presId="urn:microsoft.com/office/officeart/2009/layout/CircleArrowProcess"/>
    <dgm:cxn modelId="{A88FF141-E50C-4145-8D92-D5E9CD16CA8F}" type="presOf" srcId="{A47CE432-C39F-4915-9B21-58BECBE46C92}" destId="{9C1CA9C0-A101-49C2-A487-7688DE919E89}" srcOrd="0" destOrd="0" presId="urn:microsoft.com/office/officeart/2009/layout/CircleArrowProcess"/>
    <dgm:cxn modelId="{5B5E8165-8BD0-438D-9318-9807CEDDC61D}" type="presOf" srcId="{9597DBC6-CF1F-4A3E-AE4C-CB39871D0BF8}" destId="{17AA79B5-D97C-43EB-8EEF-6510D94B3C2D}" srcOrd="0" destOrd="0" presId="urn:microsoft.com/office/officeart/2009/layout/CircleArrowProcess"/>
    <dgm:cxn modelId="{14E850D7-C8BE-4A6E-9CCB-7833ED838E27}" srcId="{A47CE432-C39F-4915-9B21-58BECBE46C92}" destId="{F1276595-AA54-45ED-B626-9901515B2A9E}" srcOrd="2" destOrd="0" parTransId="{659892C9-29CE-4E2A-A9C8-D4857F4AD00E}" sibTransId="{961E70DA-E6BD-4DCE-9519-039031EB3BCE}"/>
    <dgm:cxn modelId="{6924A2E5-3292-406C-96DA-947E28E28C92}" srcId="{A47CE432-C39F-4915-9B21-58BECBE46C92}" destId="{9597DBC6-CF1F-4A3E-AE4C-CB39871D0BF8}" srcOrd="0" destOrd="0" parTransId="{0325762B-EB78-4530-8519-C19E6FB23A6D}" sibTransId="{B2C07086-1072-4712-892E-9E10CAD483D7}"/>
    <dgm:cxn modelId="{4C9EF7FC-8B54-442E-9361-A0B30475CCF7}" srcId="{A47CE432-C39F-4915-9B21-58BECBE46C92}" destId="{AE2D9CC6-2A7F-4EE2-A3BB-4D3CD3F64424}" srcOrd="1" destOrd="0" parTransId="{908C909C-08F0-4FB1-8353-ADFFD17AE1A6}" sibTransId="{0BF57F23-FDD3-4B2C-85ED-17F3940AB53B}"/>
    <dgm:cxn modelId="{1B343322-7A75-47B7-A5DF-85F4E8F57BBB}" type="presParOf" srcId="{9C1CA9C0-A101-49C2-A487-7688DE919E89}" destId="{1AE149C7-453E-4610-823C-3611E9FB474E}" srcOrd="0" destOrd="0" presId="urn:microsoft.com/office/officeart/2009/layout/CircleArrowProcess"/>
    <dgm:cxn modelId="{420A777D-72D7-4123-8C76-4C7F09560326}" type="presParOf" srcId="{1AE149C7-453E-4610-823C-3611E9FB474E}" destId="{EA91B0C7-9565-4AC8-B409-E105F7A87271}" srcOrd="0" destOrd="0" presId="urn:microsoft.com/office/officeart/2009/layout/CircleArrowProcess"/>
    <dgm:cxn modelId="{49E0AE62-AA1A-4C3F-8FAF-E112CB164FFC}" type="presParOf" srcId="{9C1CA9C0-A101-49C2-A487-7688DE919E89}" destId="{17AA79B5-D97C-43EB-8EEF-6510D94B3C2D}" srcOrd="1" destOrd="0" presId="urn:microsoft.com/office/officeart/2009/layout/CircleArrowProcess"/>
    <dgm:cxn modelId="{425FEF85-DF1E-4075-97AB-3463BF67F2C6}" type="presParOf" srcId="{9C1CA9C0-A101-49C2-A487-7688DE919E89}" destId="{20E0489B-A561-4BE7-AE14-8E4F73447145}" srcOrd="2" destOrd="0" presId="urn:microsoft.com/office/officeart/2009/layout/CircleArrowProcess"/>
    <dgm:cxn modelId="{892C4E4C-DE86-4614-A090-C3EC5FFDD045}" type="presParOf" srcId="{20E0489B-A561-4BE7-AE14-8E4F73447145}" destId="{119209FE-742F-4EE7-AB82-1019BA54840F}" srcOrd="0" destOrd="0" presId="urn:microsoft.com/office/officeart/2009/layout/CircleArrowProcess"/>
    <dgm:cxn modelId="{6F5212C3-6464-4A6B-867A-D64D50498248}" type="presParOf" srcId="{9C1CA9C0-A101-49C2-A487-7688DE919E89}" destId="{5004C3CF-9A18-4A76-8463-707ECED8C968}" srcOrd="3" destOrd="0" presId="urn:microsoft.com/office/officeart/2009/layout/CircleArrowProcess"/>
    <dgm:cxn modelId="{A0A75A48-96E8-407C-869F-6D56E8A418F2}" type="presParOf" srcId="{9C1CA9C0-A101-49C2-A487-7688DE919E89}" destId="{578D7C56-D68E-4CB6-B6AA-4B8676178D33}" srcOrd="4" destOrd="0" presId="urn:microsoft.com/office/officeart/2009/layout/CircleArrowProcess"/>
    <dgm:cxn modelId="{0B616C29-AD9B-459C-AA9D-8ADF59B69789}" type="presParOf" srcId="{578D7C56-D68E-4CB6-B6AA-4B8676178D33}" destId="{1A8D6D24-04E0-42BE-81EC-4AAF19FD5F03}" srcOrd="0" destOrd="0" presId="urn:microsoft.com/office/officeart/2009/layout/CircleArrowProcess"/>
    <dgm:cxn modelId="{0EF99CE5-7A90-4CE5-BB69-2AC0A9568EAA}" type="presParOf" srcId="{9C1CA9C0-A101-49C2-A487-7688DE919E89}" destId="{1A564D2B-AA08-408B-9079-1E57CD454C9D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A88558B-5F0A-4A0E-8128-C3A18541BEBB}" type="doc">
      <dgm:prSet loTypeId="urn:microsoft.com/office/officeart/2005/8/layout/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160DAACA-82BE-4B40-AA89-36A499A99976}">
      <dgm:prSet phldrT="[Texto]" custT="1"/>
      <dgm:spPr/>
      <dgm:t>
        <a:bodyPr/>
        <a:lstStyle/>
        <a:p>
          <a:r>
            <a:rPr lang="es-ES" sz="1600" b="1" dirty="0">
              <a:solidFill>
                <a:schemeClr val="tx1"/>
              </a:solidFill>
            </a:rPr>
            <a:t>PUBLICIDAD DE INFORMACIÓN </a:t>
          </a:r>
        </a:p>
      </dgm:t>
    </dgm:pt>
    <dgm:pt modelId="{82CBE95A-355C-4EE0-BB1F-50AC5D84446E}" type="parTrans" cxnId="{C3D3A5F6-286B-4874-AB20-62EA5741A255}">
      <dgm:prSet/>
      <dgm:spPr/>
      <dgm:t>
        <a:bodyPr/>
        <a:lstStyle/>
        <a:p>
          <a:endParaRPr lang="es-ES"/>
        </a:p>
      </dgm:t>
    </dgm:pt>
    <dgm:pt modelId="{85F6CCDE-1F50-462C-9086-BA3C4DF207FB}" type="sibTrans" cxnId="{C3D3A5F6-286B-4874-AB20-62EA5741A255}">
      <dgm:prSet/>
      <dgm:spPr/>
      <dgm:t>
        <a:bodyPr/>
        <a:lstStyle/>
        <a:p>
          <a:endParaRPr lang="es-ES"/>
        </a:p>
      </dgm:t>
    </dgm:pt>
    <dgm:pt modelId="{F986E6D2-B7ED-42E5-BF92-E744108EAE5A}">
      <dgm:prSet phldrT="[Texto]" custT="1"/>
      <dgm:spPr/>
      <dgm:t>
        <a:bodyPr/>
        <a:lstStyle/>
        <a:p>
          <a:r>
            <a:rPr lang="es-ES" sz="1600" b="1" dirty="0">
              <a:solidFill>
                <a:schemeClr val="tx1"/>
              </a:solidFill>
            </a:rPr>
            <a:t>RESERVA TEMPORAL POR RAZONES DE INTERES PÚBLICO.</a:t>
          </a:r>
        </a:p>
      </dgm:t>
    </dgm:pt>
    <dgm:pt modelId="{3FB110A3-A5BA-4994-A4F9-AB8440625B54}" type="parTrans" cxnId="{C1DB44FB-7AD2-4006-998B-592C72BE7A2F}">
      <dgm:prSet/>
      <dgm:spPr/>
      <dgm:t>
        <a:bodyPr/>
        <a:lstStyle/>
        <a:p>
          <a:endParaRPr lang="es-ES"/>
        </a:p>
      </dgm:t>
    </dgm:pt>
    <dgm:pt modelId="{FB794380-9B77-4364-901F-1724DD35A8D7}" type="sibTrans" cxnId="{C1DB44FB-7AD2-4006-998B-592C72BE7A2F}">
      <dgm:prSet/>
      <dgm:spPr/>
      <dgm:t>
        <a:bodyPr/>
        <a:lstStyle/>
        <a:p>
          <a:endParaRPr lang="es-ES"/>
        </a:p>
      </dgm:t>
    </dgm:pt>
    <dgm:pt modelId="{6DE99FA1-BE1D-4284-8CED-1B9D2F0AB0A9}">
      <dgm:prSet phldrT="[Texto]" custT="1"/>
      <dgm:spPr/>
      <dgm:t>
        <a:bodyPr/>
        <a:lstStyle/>
        <a:p>
          <a:r>
            <a:rPr lang="es-ES" sz="1600" b="1" dirty="0">
              <a:solidFill>
                <a:schemeClr val="tx1"/>
              </a:solidFill>
            </a:rPr>
            <a:t>PROTECCIÓN DE LOS DATOS PERSONALES Y LA VIDA PRIVADA</a:t>
          </a:r>
        </a:p>
      </dgm:t>
    </dgm:pt>
    <dgm:pt modelId="{2B77BDB4-07EC-40DE-9FE0-9958EF832DEA}" type="parTrans" cxnId="{D29A7B6A-2B9F-4C3C-9184-0FDB03882D65}">
      <dgm:prSet/>
      <dgm:spPr/>
      <dgm:t>
        <a:bodyPr/>
        <a:lstStyle/>
        <a:p>
          <a:endParaRPr lang="es-ES"/>
        </a:p>
      </dgm:t>
    </dgm:pt>
    <dgm:pt modelId="{4FB1B245-6F07-4D09-AC84-4A3AA24F42F9}" type="sibTrans" cxnId="{D29A7B6A-2B9F-4C3C-9184-0FDB03882D65}">
      <dgm:prSet/>
      <dgm:spPr/>
      <dgm:t>
        <a:bodyPr/>
        <a:lstStyle/>
        <a:p>
          <a:endParaRPr lang="es-ES"/>
        </a:p>
      </dgm:t>
    </dgm:pt>
    <dgm:pt modelId="{0DA36CEA-6FFD-4296-A09B-7E634DC8D6E5}">
      <dgm:prSet phldrT="[Texto]" custT="1"/>
      <dgm:spPr/>
      <dgm:t>
        <a:bodyPr/>
        <a:lstStyle/>
        <a:p>
          <a:r>
            <a:rPr lang="es-ES" sz="1400" b="1" dirty="0">
              <a:solidFill>
                <a:schemeClr val="tx1"/>
              </a:solidFill>
            </a:rPr>
            <a:t>ACCESO SIN ACREDITACIÓN DE INTERES ALGUNO O JUSTIFICAR SU UTILIZACIÓN </a:t>
          </a:r>
        </a:p>
      </dgm:t>
    </dgm:pt>
    <dgm:pt modelId="{B0CDF1EF-33D2-4C04-AA16-F6D2D9B86C20}" type="parTrans" cxnId="{035A0C24-E331-41E2-A851-AA015BE577E5}">
      <dgm:prSet/>
      <dgm:spPr/>
      <dgm:t>
        <a:bodyPr/>
        <a:lstStyle/>
        <a:p>
          <a:endParaRPr lang="es-ES"/>
        </a:p>
      </dgm:t>
    </dgm:pt>
    <dgm:pt modelId="{CF5634FB-EC4F-4F35-9B64-93BB813E2ED9}" type="sibTrans" cxnId="{035A0C24-E331-41E2-A851-AA015BE577E5}">
      <dgm:prSet/>
      <dgm:spPr/>
      <dgm:t>
        <a:bodyPr/>
        <a:lstStyle/>
        <a:p>
          <a:endParaRPr lang="es-ES"/>
        </a:p>
      </dgm:t>
    </dgm:pt>
    <dgm:pt modelId="{8DA7F838-DB61-4C14-A9D5-2BA466563DF1}">
      <dgm:prSet phldrT="[Texto]" custT="1"/>
      <dgm:spPr/>
      <dgm:t>
        <a:bodyPr/>
        <a:lstStyle/>
        <a:p>
          <a:r>
            <a:rPr lang="es-ES" sz="1400" b="1" dirty="0">
              <a:solidFill>
                <a:schemeClr val="tx1"/>
              </a:solidFill>
            </a:rPr>
            <a:t>PROCEDIMIENTOS DE REVISIÓN  EXPEDITOS ANTE ÓRGANOS ESPECIALIZADOS</a:t>
          </a:r>
        </a:p>
      </dgm:t>
    </dgm:pt>
    <dgm:pt modelId="{50638E59-6242-40A9-8417-F257416C0C1D}" type="parTrans" cxnId="{70491A5A-D275-4A44-80CC-460073B94CE2}">
      <dgm:prSet/>
      <dgm:spPr/>
      <dgm:t>
        <a:bodyPr/>
        <a:lstStyle/>
        <a:p>
          <a:endParaRPr lang="es-ES"/>
        </a:p>
      </dgm:t>
    </dgm:pt>
    <dgm:pt modelId="{0CB647F0-EEA9-42FC-89D8-EDDBE91A2F4A}" type="sibTrans" cxnId="{70491A5A-D275-4A44-80CC-460073B94CE2}">
      <dgm:prSet/>
      <dgm:spPr/>
      <dgm:t>
        <a:bodyPr/>
        <a:lstStyle/>
        <a:p>
          <a:endParaRPr lang="es-ES"/>
        </a:p>
      </dgm:t>
    </dgm:pt>
    <dgm:pt modelId="{DF5DDB42-9763-4039-AEA3-898DF7BE83F0}">
      <dgm:prSet custT="1"/>
      <dgm:spPr/>
      <dgm:t>
        <a:bodyPr/>
        <a:lstStyle/>
        <a:p>
          <a:r>
            <a:rPr lang="es-ES" sz="1600" b="1" dirty="0">
              <a:solidFill>
                <a:schemeClr val="tx1"/>
              </a:solidFill>
            </a:rPr>
            <a:t>OBLIGACIÓN DE PRESERVAR DOCUMENTOS Y ARCHIVOS</a:t>
          </a:r>
        </a:p>
      </dgm:t>
    </dgm:pt>
    <dgm:pt modelId="{C9E1C45C-B8D7-423B-8BF7-129BB0866810}" type="parTrans" cxnId="{8136DC8D-0031-4DC7-963F-363959DFA664}">
      <dgm:prSet/>
      <dgm:spPr/>
      <dgm:t>
        <a:bodyPr/>
        <a:lstStyle/>
        <a:p>
          <a:endParaRPr lang="es-ES"/>
        </a:p>
      </dgm:t>
    </dgm:pt>
    <dgm:pt modelId="{88D7C819-DB56-429B-AE44-D2A7F595DB90}" type="sibTrans" cxnId="{8136DC8D-0031-4DC7-963F-363959DFA664}">
      <dgm:prSet/>
      <dgm:spPr/>
      <dgm:t>
        <a:bodyPr/>
        <a:lstStyle/>
        <a:p>
          <a:endParaRPr lang="es-ES"/>
        </a:p>
      </dgm:t>
    </dgm:pt>
    <dgm:pt modelId="{BB518D94-69F8-4D21-BBBB-1C181FB24109}">
      <dgm:prSet custT="1"/>
      <dgm:spPr/>
      <dgm:t>
        <a:bodyPr/>
        <a:lstStyle/>
        <a:p>
          <a:r>
            <a:rPr lang="es-ES" sz="1400" b="1" dirty="0">
              <a:solidFill>
                <a:schemeClr val="tx1"/>
              </a:solidFill>
            </a:rPr>
            <a:t>PUBLICACIÓN DE INFORMACIÓN DE RECURSOS PÚBLICOS ENTREGADOS A PERSONAS FISICAS O MORALES</a:t>
          </a:r>
        </a:p>
      </dgm:t>
    </dgm:pt>
    <dgm:pt modelId="{CD84C45E-2C11-49CA-9DD9-FF443A95B8A8}" type="parTrans" cxnId="{3B56D053-3E8E-414D-A4CD-34BFABEC826F}">
      <dgm:prSet/>
      <dgm:spPr/>
      <dgm:t>
        <a:bodyPr/>
        <a:lstStyle/>
        <a:p>
          <a:endParaRPr lang="es-ES"/>
        </a:p>
      </dgm:t>
    </dgm:pt>
    <dgm:pt modelId="{90A0AAD4-4F07-45A9-9F48-F879EF45A4A6}" type="sibTrans" cxnId="{3B56D053-3E8E-414D-A4CD-34BFABEC826F}">
      <dgm:prSet/>
      <dgm:spPr/>
      <dgm:t>
        <a:bodyPr/>
        <a:lstStyle/>
        <a:p>
          <a:endParaRPr lang="es-ES"/>
        </a:p>
      </dgm:t>
    </dgm:pt>
    <dgm:pt modelId="{E26A9033-1DBD-4AA7-9F63-CFEF918B99AF}" type="pres">
      <dgm:prSet presAssocID="{CA88558B-5F0A-4A0E-8128-C3A18541BEBB}" presName="diagram" presStyleCnt="0">
        <dgm:presLayoutVars>
          <dgm:dir/>
          <dgm:resizeHandles val="exact"/>
        </dgm:presLayoutVars>
      </dgm:prSet>
      <dgm:spPr/>
    </dgm:pt>
    <dgm:pt modelId="{B40B2055-6175-4CC8-8A87-A087C0E668DF}" type="pres">
      <dgm:prSet presAssocID="{160DAACA-82BE-4B40-AA89-36A499A99976}" presName="node" presStyleLbl="node1" presStyleIdx="0" presStyleCnt="7">
        <dgm:presLayoutVars>
          <dgm:bulletEnabled val="1"/>
        </dgm:presLayoutVars>
      </dgm:prSet>
      <dgm:spPr/>
    </dgm:pt>
    <dgm:pt modelId="{536E4CFB-C79F-44B6-9B80-4A8F4B26090E}" type="pres">
      <dgm:prSet presAssocID="{85F6CCDE-1F50-462C-9086-BA3C4DF207FB}" presName="sibTrans" presStyleLbl="sibTrans2D1" presStyleIdx="0" presStyleCnt="6"/>
      <dgm:spPr/>
    </dgm:pt>
    <dgm:pt modelId="{727B680D-1EED-487E-A555-A19342852159}" type="pres">
      <dgm:prSet presAssocID="{85F6CCDE-1F50-462C-9086-BA3C4DF207FB}" presName="connectorText" presStyleLbl="sibTrans2D1" presStyleIdx="0" presStyleCnt="6"/>
      <dgm:spPr/>
    </dgm:pt>
    <dgm:pt modelId="{8A6F2281-A220-4CA6-878E-AC08C6D091E9}" type="pres">
      <dgm:prSet presAssocID="{F986E6D2-B7ED-42E5-BF92-E744108EAE5A}" presName="node" presStyleLbl="node1" presStyleIdx="1" presStyleCnt="7">
        <dgm:presLayoutVars>
          <dgm:bulletEnabled val="1"/>
        </dgm:presLayoutVars>
      </dgm:prSet>
      <dgm:spPr/>
    </dgm:pt>
    <dgm:pt modelId="{FAD84525-12F9-4035-9BC9-58BCB61BD9D5}" type="pres">
      <dgm:prSet presAssocID="{FB794380-9B77-4364-901F-1724DD35A8D7}" presName="sibTrans" presStyleLbl="sibTrans2D1" presStyleIdx="1" presStyleCnt="6"/>
      <dgm:spPr/>
    </dgm:pt>
    <dgm:pt modelId="{AE487D70-C953-4DCD-8399-BF49DC5D736F}" type="pres">
      <dgm:prSet presAssocID="{FB794380-9B77-4364-901F-1724DD35A8D7}" presName="connectorText" presStyleLbl="sibTrans2D1" presStyleIdx="1" presStyleCnt="6"/>
      <dgm:spPr/>
    </dgm:pt>
    <dgm:pt modelId="{533207C6-524D-479F-84E1-B596A25DA5FA}" type="pres">
      <dgm:prSet presAssocID="{6DE99FA1-BE1D-4284-8CED-1B9D2F0AB0A9}" presName="node" presStyleLbl="node1" presStyleIdx="2" presStyleCnt="7">
        <dgm:presLayoutVars>
          <dgm:bulletEnabled val="1"/>
        </dgm:presLayoutVars>
      </dgm:prSet>
      <dgm:spPr/>
    </dgm:pt>
    <dgm:pt modelId="{49D8CCF9-3E65-4ED1-9AEF-B861121719C6}" type="pres">
      <dgm:prSet presAssocID="{4FB1B245-6F07-4D09-AC84-4A3AA24F42F9}" presName="sibTrans" presStyleLbl="sibTrans2D1" presStyleIdx="2" presStyleCnt="6"/>
      <dgm:spPr/>
    </dgm:pt>
    <dgm:pt modelId="{AFD94718-DFE9-41F2-A34A-CDEBC9B22C07}" type="pres">
      <dgm:prSet presAssocID="{4FB1B245-6F07-4D09-AC84-4A3AA24F42F9}" presName="connectorText" presStyleLbl="sibTrans2D1" presStyleIdx="2" presStyleCnt="6"/>
      <dgm:spPr/>
    </dgm:pt>
    <dgm:pt modelId="{BA584CC6-F972-4601-A5A6-49367F404E97}" type="pres">
      <dgm:prSet presAssocID="{0DA36CEA-6FFD-4296-A09B-7E634DC8D6E5}" presName="node" presStyleLbl="node1" presStyleIdx="3" presStyleCnt="7">
        <dgm:presLayoutVars>
          <dgm:bulletEnabled val="1"/>
        </dgm:presLayoutVars>
      </dgm:prSet>
      <dgm:spPr/>
    </dgm:pt>
    <dgm:pt modelId="{C24BC427-C176-42AA-B836-4ECFFFF8955F}" type="pres">
      <dgm:prSet presAssocID="{CF5634FB-EC4F-4F35-9B64-93BB813E2ED9}" presName="sibTrans" presStyleLbl="sibTrans2D1" presStyleIdx="3" presStyleCnt="6"/>
      <dgm:spPr/>
    </dgm:pt>
    <dgm:pt modelId="{B35FE531-C63A-4CD6-A505-4E64B6EEAA6D}" type="pres">
      <dgm:prSet presAssocID="{CF5634FB-EC4F-4F35-9B64-93BB813E2ED9}" presName="connectorText" presStyleLbl="sibTrans2D1" presStyleIdx="3" presStyleCnt="6"/>
      <dgm:spPr/>
    </dgm:pt>
    <dgm:pt modelId="{62F5FBD2-D3BE-46B2-8487-158174256D8C}" type="pres">
      <dgm:prSet presAssocID="{8DA7F838-DB61-4C14-A9D5-2BA466563DF1}" presName="node" presStyleLbl="node1" presStyleIdx="4" presStyleCnt="7" custLinFactNeighborX="2668">
        <dgm:presLayoutVars>
          <dgm:bulletEnabled val="1"/>
        </dgm:presLayoutVars>
      </dgm:prSet>
      <dgm:spPr/>
    </dgm:pt>
    <dgm:pt modelId="{C3E05407-3823-4C6A-87A2-F0C74992D6B8}" type="pres">
      <dgm:prSet presAssocID="{0CB647F0-EEA9-42FC-89D8-EDDBE91A2F4A}" presName="sibTrans" presStyleLbl="sibTrans2D1" presStyleIdx="4" presStyleCnt="6"/>
      <dgm:spPr/>
    </dgm:pt>
    <dgm:pt modelId="{E0BB55E1-7443-423F-9289-E03B58F13E50}" type="pres">
      <dgm:prSet presAssocID="{0CB647F0-EEA9-42FC-89D8-EDDBE91A2F4A}" presName="connectorText" presStyleLbl="sibTrans2D1" presStyleIdx="4" presStyleCnt="6"/>
      <dgm:spPr/>
    </dgm:pt>
    <dgm:pt modelId="{0CB24E56-7900-42AE-805E-801C00AB3C78}" type="pres">
      <dgm:prSet presAssocID="{DF5DDB42-9763-4039-AEA3-898DF7BE83F0}" presName="node" presStyleLbl="node1" presStyleIdx="5" presStyleCnt="7" custLinFactNeighborX="4165" custLinFactNeighborY="2497">
        <dgm:presLayoutVars>
          <dgm:bulletEnabled val="1"/>
        </dgm:presLayoutVars>
      </dgm:prSet>
      <dgm:spPr/>
    </dgm:pt>
    <dgm:pt modelId="{AF05E232-E564-4997-9E98-A915A0F0372D}" type="pres">
      <dgm:prSet presAssocID="{88D7C819-DB56-429B-AE44-D2A7F595DB90}" presName="sibTrans" presStyleLbl="sibTrans2D1" presStyleIdx="5" presStyleCnt="6"/>
      <dgm:spPr/>
    </dgm:pt>
    <dgm:pt modelId="{29504A37-A989-44C3-9A08-14D623845852}" type="pres">
      <dgm:prSet presAssocID="{88D7C819-DB56-429B-AE44-D2A7F595DB90}" presName="connectorText" presStyleLbl="sibTrans2D1" presStyleIdx="5" presStyleCnt="6"/>
      <dgm:spPr/>
    </dgm:pt>
    <dgm:pt modelId="{33D5BAD0-4AAC-48C5-A5B2-1BF1778C3CCE}" type="pres">
      <dgm:prSet presAssocID="{BB518D94-69F8-4D21-BBBB-1C181FB24109}" presName="node" presStyleLbl="node1" presStyleIdx="6" presStyleCnt="7" custScaleX="160721" custLinFactNeighborX="4165" custLinFactNeighborY="56">
        <dgm:presLayoutVars>
          <dgm:bulletEnabled val="1"/>
        </dgm:presLayoutVars>
      </dgm:prSet>
      <dgm:spPr/>
    </dgm:pt>
  </dgm:ptLst>
  <dgm:cxnLst>
    <dgm:cxn modelId="{40E23E03-3E44-4112-9900-EE4E91E002A6}" type="presOf" srcId="{CF5634FB-EC4F-4F35-9B64-93BB813E2ED9}" destId="{B35FE531-C63A-4CD6-A505-4E64B6EEAA6D}" srcOrd="1" destOrd="0" presId="urn:microsoft.com/office/officeart/2005/8/layout/process5"/>
    <dgm:cxn modelId="{4DE5DC03-507C-441E-803E-CF627E18AB87}" type="presOf" srcId="{0CB647F0-EEA9-42FC-89D8-EDDBE91A2F4A}" destId="{E0BB55E1-7443-423F-9289-E03B58F13E50}" srcOrd="1" destOrd="0" presId="urn:microsoft.com/office/officeart/2005/8/layout/process5"/>
    <dgm:cxn modelId="{6BD0320C-270A-4FF0-8930-993CC4BD3A06}" type="presOf" srcId="{FB794380-9B77-4364-901F-1724DD35A8D7}" destId="{AE487D70-C953-4DCD-8399-BF49DC5D736F}" srcOrd="1" destOrd="0" presId="urn:microsoft.com/office/officeart/2005/8/layout/process5"/>
    <dgm:cxn modelId="{035A0C24-E331-41E2-A851-AA015BE577E5}" srcId="{CA88558B-5F0A-4A0E-8128-C3A18541BEBB}" destId="{0DA36CEA-6FFD-4296-A09B-7E634DC8D6E5}" srcOrd="3" destOrd="0" parTransId="{B0CDF1EF-33D2-4C04-AA16-F6D2D9B86C20}" sibTransId="{CF5634FB-EC4F-4F35-9B64-93BB813E2ED9}"/>
    <dgm:cxn modelId="{ABE75527-6640-458E-9CC5-3BB59F66CFDC}" type="presOf" srcId="{160DAACA-82BE-4B40-AA89-36A499A99976}" destId="{B40B2055-6175-4CC8-8A87-A087C0E668DF}" srcOrd="0" destOrd="0" presId="urn:microsoft.com/office/officeart/2005/8/layout/process5"/>
    <dgm:cxn modelId="{7997A035-D86F-49C7-81AE-F3D35099A6EB}" type="presOf" srcId="{CF5634FB-EC4F-4F35-9B64-93BB813E2ED9}" destId="{C24BC427-C176-42AA-B836-4ECFFFF8955F}" srcOrd="0" destOrd="0" presId="urn:microsoft.com/office/officeart/2005/8/layout/process5"/>
    <dgm:cxn modelId="{92CE5136-578C-4988-9736-627203CAD4D3}" type="presOf" srcId="{F986E6D2-B7ED-42E5-BF92-E744108EAE5A}" destId="{8A6F2281-A220-4CA6-878E-AC08C6D091E9}" srcOrd="0" destOrd="0" presId="urn:microsoft.com/office/officeart/2005/8/layout/process5"/>
    <dgm:cxn modelId="{1D0A8341-E143-46BF-B005-348B73C0D8B8}" type="presOf" srcId="{0CB647F0-EEA9-42FC-89D8-EDDBE91A2F4A}" destId="{C3E05407-3823-4C6A-87A2-F0C74992D6B8}" srcOrd="0" destOrd="0" presId="urn:microsoft.com/office/officeart/2005/8/layout/process5"/>
    <dgm:cxn modelId="{D29A7B6A-2B9F-4C3C-9184-0FDB03882D65}" srcId="{CA88558B-5F0A-4A0E-8128-C3A18541BEBB}" destId="{6DE99FA1-BE1D-4284-8CED-1B9D2F0AB0A9}" srcOrd="2" destOrd="0" parTransId="{2B77BDB4-07EC-40DE-9FE0-9958EF832DEA}" sibTransId="{4FB1B245-6F07-4D09-AC84-4A3AA24F42F9}"/>
    <dgm:cxn modelId="{99EEBC4A-8AA2-441A-A4C9-0DDF3E58F450}" type="presOf" srcId="{CA88558B-5F0A-4A0E-8128-C3A18541BEBB}" destId="{E26A9033-1DBD-4AA7-9F63-CFEF918B99AF}" srcOrd="0" destOrd="0" presId="urn:microsoft.com/office/officeart/2005/8/layout/process5"/>
    <dgm:cxn modelId="{0C99556D-E4C5-4023-B1C9-DA5F7652AE35}" type="presOf" srcId="{6DE99FA1-BE1D-4284-8CED-1B9D2F0AB0A9}" destId="{533207C6-524D-479F-84E1-B596A25DA5FA}" srcOrd="0" destOrd="0" presId="urn:microsoft.com/office/officeart/2005/8/layout/process5"/>
    <dgm:cxn modelId="{0616A36D-AC00-4C0E-AC73-4AAF7F71538E}" type="presOf" srcId="{8DA7F838-DB61-4C14-A9D5-2BA466563DF1}" destId="{62F5FBD2-D3BE-46B2-8487-158174256D8C}" srcOrd="0" destOrd="0" presId="urn:microsoft.com/office/officeart/2005/8/layout/process5"/>
    <dgm:cxn modelId="{8B65364F-C70D-446B-A5F9-8C7B4D66A5D1}" type="presOf" srcId="{85F6CCDE-1F50-462C-9086-BA3C4DF207FB}" destId="{536E4CFB-C79F-44B6-9B80-4A8F4B26090E}" srcOrd="0" destOrd="0" presId="urn:microsoft.com/office/officeart/2005/8/layout/process5"/>
    <dgm:cxn modelId="{3B56D053-3E8E-414D-A4CD-34BFABEC826F}" srcId="{CA88558B-5F0A-4A0E-8128-C3A18541BEBB}" destId="{BB518D94-69F8-4D21-BBBB-1C181FB24109}" srcOrd="6" destOrd="0" parTransId="{CD84C45E-2C11-49CA-9DD9-FF443A95B8A8}" sibTransId="{90A0AAD4-4F07-45A9-9F48-F879EF45A4A6}"/>
    <dgm:cxn modelId="{70491A5A-D275-4A44-80CC-460073B94CE2}" srcId="{CA88558B-5F0A-4A0E-8128-C3A18541BEBB}" destId="{8DA7F838-DB61-4C14-A9D5-2BA466563DF1}" srcOrd="4" destOrd="0" parTransId="{50638E59-6242-40A9-8417-F257416C0C1D}" sibTransId="{0CB647F0-EEA9-42FC-89D8-EDDBE91A2F4A}"/>
    <dgm:cxn modelId="{E6CC6B7E-B7D1-4512-8DCB-D40CCF97CC32}" type="presOf" srcId="{88D7C819-DB56-429B-AE44-D2A7F595DB90}" destId="{AF05E232-E564-4997-9E98-A915A0F0372D}" srcOrd="0" destOrd="0" presId="urn:microsoft.com/office/officeart/2005/8/layout/process5"/>
    <dgm:cxn modelId="{2AF7E481-93BD-4FE0-BA09-7B60A53DBB29}" type="presOf" srcId="{BB518D94-69F8-4D21-BBBB-1C181FB24109}" destId="{33D5BAD0-4AAC-48C5-A5B2-1BF1778C3CCE}" srcOrd="0" destOrd="0" presId="urn:microsoft.com/office/officeart/2005/8/layout/process5"/>
    <dgm:cxn modelId="{A306C486-7CDC-43C3-85AC-EB94D908BC0D}" type="presOf" srcId="{85F6CCDE-1F50-462C-9086-BA3C4DF207FB}" destId="{727B680D-1EED-487E-A555-A19342852159}" srcOrd="1" destOrd="0" presId="urn:microsoft.com/office/officeart/2005/8/layout/process5"/>
    <dgm:cxn modelId="{8136DC8D-0031-4DC7-963F-363959DFA664}" srcId="{CA88558B-5F0A-4A0E-8128-C3A18541BEBB}" destId="{DF5DDB42-9763-4039-AEA3-898DF7BE83F0}" srcOrd="5" destOrd="0" parTransId="{C9E1C45C-B8D7-423B-8BF7-129BB0866810}" sibTransId="{88D7C819-DB56-429B-AE44-D2A7F595DB90}"/>
    <dgm:cxn modelId="{E957C89A-0DD8-4ECF-B389-A575DDFC75AD}" type="presOf" srcId="{4FB1B245-6F07-4D09-AC84-4A3AA24F42F9}" destId="{AFD94718-DFE9-41F2-A34A-CDEBC9B22C07}" srcOrd="1" destOrd="0" presId="urn:microsoft.com/office/officeart/2005/8/layout/process5"/>
    <dgm:cxn modelId="{19C3A9B4-CED3-435F-B270-08AC60217215}" type="presOf" srcId="{88D7C819-DB56-429B-AE44-D2A7F595DB90}" destId="{29504A37-A989-44C3-9A08-14D623845852}" srcOrd="1" destOrd="0" presId="urn:microsoft.com/office/officeart/2005/8/layout/process5"/>
    <dgm:cxn modelId="{64A779CA-4CC8-4539-B1FD-70D74A85D883}" type="presOf" srcId="{FB794380-9B77-4364-901F-1724DD35A8D7}" destId="{FAD84525-12F9-4035-9BC9-58BCB61BD9D5}" srcOrd="0" destOrd="0" presId="urn:microsoft.com/office/officeart/2005/8/layout/process5"/>
    <dgm:cxn modelId="{4C1ACDD7-C510-4DAB-B1E1-93BBD6F110A8}" type="presOf" srcId="{DF5DDB42-9763-4039-AEA3-898DF7BE83F0}" destId="{0CB24E56-7900-42AE-805E-801C00AB3C78}" srcOrd="0" destOrd="0" presId="urn:microsoft.com/office/officeart/2005/8/layout/process5"/>
    <dgm:cxn modelId="{34CAD4F5-A35B-403A-A7D6-8EB4EFA216C0}" type="presOf" srcId="{0DA36CEA-6FFD-4296-A09B-7E634DC8D6E5}" destId="{BA584CC6-F972-4601-A5A6-49367F404E97}" srcOrd="0" destOrd="0" presId="urn:microsoft.com/office/officeart/2005/8/layout/process5"/>
    <dgm:cxn modelId="{C3D3A5F6-286B-4874-AB20-62EA5741A255}" srcId="{CA88558B-5F0A-4A0E-8128-C3A18541BEBB}" destId="{160DAACA-82BE-4B40-AA89-36A499A99976}" srcOrd="0" destOrd="0" parTransId="{82CBE95A-355C-4EE0-BB1F-50AC5D84446E}" sibTransId="{85F6CCDE-1F50-462C-9086-BA3C4DF207FB}"/>
    <dgm:cxn modelId="{C1DB44FB-7AD2-4006-998B-592C72BE7A2F}" srcId="{CA88558B-5F0A-4A0E-8128-C3A18541BEBB}" destId="{F986E6D2-B7ED-42E5-BF92-E744108EAE5A}" srcOrd="1" destOrd="0" parTransId="{3FB110A3-A5BA-4994-A4F9-AB8440625B54}" sibTransId="{FB794380-9B77-4364-901F-1724DD35A8D7}"/>
    <dgm:cxn modelId="{B71E4DFF-0423-40CD-B801-E1EE66115727}" type="presOf" srcId="{4FB1B245-6F07-4D09-AC84-4A3AA24F42F9}" destId="{49D8CCF9-3E65-4ED1-9AEF-B861121719C6}" srcOrd="0" destOrd="0" presId="urn:microsoft.com/office/officeart/2005/8/layout/process5"/>
    <dgm:cxn modelId="{E2A79900-E870-4633-BB86-A44A86429FD6}" type="presParOf" srcId="{E26A9033-1DBD-4AA7-9F63-CFEF918B99AF}" destId="{B40B2055-6175-4CC8-8A87-A087C0E668DF}" srcOrd="0" destOrd="0" presId="urn:microsoft.com/office/officeart/2005/8/layout/process5"/>
    <dgm:cxn modelId="{B33781B5-3298-42FD-82D0-A47AFE96C0BF}" type="presParOf" srcId="{E26A9033-1DBD-4AA7-9F63-CFEF918B99AF}" destId="{536E4CFB-C79F-44B6-9B80-4A8F4B26090E}" srcOrd="1" destOrd="0" presId="urn:microsoft.com/office/officeart/2005/8/layout/process5"/>
    <dgm:cxn modelId="{4E0E6342-D4AD-4A07-99E1-0450D126AA01}" type="presParOf" srcId="{536E4CFB-C79F-44B6-9B80-4A8F4B26090E}" destId="{727B680D-1EED-487E-A555-A19342852159}" srcOrd="0" destOrd="0" presId="urn:microsoft.com/office/officeart/2005/8/layout/process5"/>
    <dgm:cxn modelId="{DC52D4EE-DBF9-498D-BC76-E89CA1BB966D}" type="presParOf" srcId="{E26A9033-1DBD-4AA7-9F63-CFEF918B99AF}" destId="{8A6F2281-A220-4CA6-878E-AC08C6D091E9}" srcOrd="2" destOrd="0" presId="urn:microsoft.com/office/officeart/2005/8/layout/process5"/>
    <dgm:cxn modelId="{CE8C7226-0177-4D92-9D97-DD7A303CCA1A}" type="presParOf" srcId="{E26A9033-1DBD-4AA7-9F63-CFEF918B99AF}" destId="{FAD84525-12F9-4035-9BC9-58BCB61BD9D5}" srcOrd="3" destOrd="0" presId="urn:microsoft.com/office/officeart/2005/8/layout/process5"/>
    <dgm:cxn modelId="{10239AD0-E755-4183-81CC-1CEAFC4A629F}" type="presParOf" srcId="{FAD84525-12F9-4035-9BC9-58BCB61BD9D5}" destId="{AE487D70-C953-4DCD-8399-BF49DC5D736F}" srcOrd="0" destOrd="0" presId="urn:microsoft.com/office/officeart/2005/8/layout/process5"/>
    <dgm:cxn modelId="{DB6D4040-C70A-481C-AB28-B3C0067980A7}" type="presParOf" srcId="{E26A9033-1DBD-4AA7-9F63-CFEF918B99AF}" destId="{533207C6-524D-479F-84E1-B596A25DA5FA}" srcOrd="4" destOrd="0" presId="urn:microsoft.com/office/officeart/2005/8/layout/process5"/>
    <dgm:cxn modelId="{04ABE6C8-5EB5-4524-B20A-1506A2D60962}" type="presParOf" srcId="{E26A9033-1DBD-4AA7-9F63-CFEF918B99AF}" destId="{49D8CCF9-3E65-4ED1-9AEF-B861121719C6}" srcOrd="5" destOrd="0" presId="urn:microsoft.com/office/officeart/2005/8/layout/process5"/>
    <dgm:cxn modelId="{AF7473BD-E777-425C-86DD-08D542FF21FE}" type="presParOf" srcId="{49D8CCF9-3E65-4ED1-9AEF-B861121719C6}" destId="{AFD94718-DFE9-41F2-A34A-CDEBC9B22C07}" srcOrd="0" destOrd="0" presId="urn:microsoft.com/office/officeart/2005/8/layout/process5"/>
    <dgm:cxn modelId="{DE12DB06-54C5-4A39-8619-37DD7DF77054}" type="presParOf" srcId="{E26A9033-1DBD-4AA7-9F63-CFEF918B99AF}" destId="{BA584CC6-F972-4601-A5A6-49367F404E97}" srcOrd="6" destOrd="0" presId="urn:microsoft.com/office/officeart/2005/8/layout/process5"/>
    <dgm:cxn modelId="{1E91D22C-0F31-41D5-B623-B46A2F771F1A}" type="presParOf" srcId="{E26A9033-1DBD-4AA7-9F63-CFEF918B99AF}" destId="{C24BC427-C176-42AA-B836-4ECFFFF8955F}" srcOrd="7" destOrd="0" presId="urn:microsoft.com/office/officeart/2005/8/layout/process5"/>
    <dgm:cxn modelId="{75C7E362-178F-4909-ADF0-57161A816B4F}" type="presParOf" srcId="{C24BC427-C176-42AA-B836-4ECFFFF8955F}" destId="{B35FE531-C63A-4CD6-A505-4E64B6EEAA6D}" srcOrd="0" destOrd="0" presId="urn:microsoft.com/office/officeart/2005/8/layout/process5"/>
    <dgm:cxn modelId="{50D46C77-84AB-4371-8A01-0A3605A38FF0}" type="presParOf" srcId="{E26A9033-1DBD-4AA7-9F63-CFEF918B99AF}" destId="{62F5FBD2-D3BE-46B2-8487-158174256D8C}" srcOrd="8" destOrd="0" presId="urn:microsoft.com/office/officeart/2005/8/layout/process5"/>
    <dgm:cxn modelId="{17FBEA82-C375-411B-80FA-79BC3B222984}" type="presParOf" srcId="{E26A9033-1DBD-4AA7-9F63-CFEF918B99AF}" destId="{C3E05407-3823-4C6A-87A2-F0C74992D6B8}" srcOrd="9" destOrd="0" presId="urn:microsoft.com/office/officeart/2005/8/layout/process5"/>
    <dgm:cxn modelId="{BE71E6F8-88C8-429A-8E68-2F4958298B47}" type="presParOf" srcId="{C3E05407-3823-4C6A-87A2-F0C74992D6B8}" destId="{E0BB55E1-7443-423F-9289-E03B58F13E50}" srcOrd="0" destOrd="0" presId="urn:microsoft.com/office/officeart/2005/8/layout/process5"/>
    <dgm:cxn modelId="{14594185-9B4F-4092-85CB-084866DA1A92}" type="presParOf" srcId="{E26A9033-1DBD-4AA7-9F63-CFEF918B99AF}" destId="{0CB24E56-7900-42AE-805E-801C00AB3C78}" srcOrd="10" destOrd="0" presId="urn:microsoft.com/office/officeart/2005/8/layout/process5"/>
    <dgm:cxn modelId="{918FB310-33E8-4645-BD0E-888797251D66}" type="presParOf" srcId="{E26A9033-1DBD-4AA7-9F63-CFEF918B99AF}" destId="{AF05E232-E564-4997-9E98-A915A0F0372D}" srcOrd="11" destOrd="0" presId="urn:microsoft.com/office/officeart/2005/8/layout/process5"/>
    <dgm:cxn modelId="{D0B26F94-BFD2-446A-8842-24DF452FAF51}" type="presParOf" srcId="{AF05E232-E564-4997-9E98-A915A0F0372D}" destId="{29504A37-A989-44C3-9A08-14D623845852}" srcOrd="0" destOrd="0" presId="urn:microsoft.com/office/officeart/2005/8/layout/process5"/>
    <dgm:cxn modelId="{7D6AAD88-8CA8-4FF7-8C77-BBD68DBD6EF3}" type="presParOf" srcId="{E26A9033-1DBD-4AA7-9F63-CFEF918B99AF}" destId="{33D5BAD0-4AAC-48C5-A5B2-1BF1778C3CCE}" srcOrd="1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2FFCB3-0D46-435E-A0B5-2190ECC9C958}">
      <dsp:nvSpPr>
        <dsp:cNvPr id="0" name=""/>
        <dsp:cNvSpPr/>
      </dsp:nvSpPr>
      <dsp:spPr>
        <a:xfrm>
          <a:off x="5134" y="0"/>
          <a:ext cx="10505330" cy="1233714"/>
        </a:xfrm>
        <a:prstGeom prst="homePlate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accent1"/>
        </a:fontRef>
      </dsp:style>
      <dsp:txBody>
        <a:bodyPr spcFirstLastPara="0" vert="horz" wrap="square" lIns="186690" tIns="93345" rIns="46673" bIns="93345" numCol="1" spcCol="127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500" b="1" kern="1200" dirty="0">
              <a:solidFill>
                <a:schemeClr val="tx1"/>
              </a:solidFill>
            </a:rPr>
            <a:t>MODULO DOS</a:t>
          </a:r>
          <a:br>
            <a:rPr lang="es-MX" sz="3500" b="1" kern="1200" dirty="0"/>
          </a:br>
          <a:r>
            <a:rPr lang="es-MX" sz="3500" b="1" kern="1200" dirty="0"/>
            <a:t>EL DERECHO DE ACCESO A LA INFORMACIÓN (DAI)</a:t>
          </a:r>
          <a:endParaRPr lang="es-MX" sz="3500" kern="1200" dirty="0"/>
        </a:p>
      </dsp:txBody>
      <dsp:txXfrm>
        <a:off x="5134" y="0"/>
        <a:ext cx="10196902" cy="123371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C39A8C-A60B-4A98-8502-16CFB312CC46}">
      <dsp:nvSpPr>
        <dsp:cNvPr id="0" name=""/>
        <dsp:cNvSpPr/>
      </dsp:nvSpPr>
      <dsp:spPr>
        <a:xfrm>
          <a:off x="9272" y="0"/>
          <a:ext cx="9480715" cy="61888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>
              <a:solidFill>
                <a:schemeClr val="tx1"/>
              </a:solidFill>
            </a:rPr>
            <a:t>REFORMAS CONSTITUCIONALES DE 2014 EN MATERIA DE TRANSPARENCIA Y ACCESO A LA INFORMACIÓN PÚBLICA</a:t>
          </a:r>
          <a:endParaRPr lang="es-MX" sz="2400" kern="1200" dirty="0">
            <a:solidFill>
              <a:schemeClr val="tx1"/>
            </a:solidFill>
          </a:endParaRPr>
        </a:p>
      </dsp:txBody>
      <dsp:txXfrm>
        <a:off x="27399" y="18127"/>
        <a:ext cx="9444461" cy="58263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63A603-181A-4AFB-8595-FCF9667C3A89}">
      <dsp:nvSpPr>
        <dsp:cNvPr id="0" name=""/>
        <dsp:cNvSpPr/>
      </dsp:nvSpPr>
      <dsp:spPr>
        <a:xfrm>
          <a:off x="0" y="816"/>
          <a:ext cx="5138056" cy="48568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Artículo 73, fracciones XXIX-S Y XXIX-T</a:t>
          </a:r>
          <a:r>
            <a:rPr lang="es-ES" sz="3200" b="1" kern="1200" dirty="0"/>
            <a:t>. </a:t>
          </a:r>
        </a:p>
      </dsp:txBody>
      <dsp:txXfrm>
        <a:off x="23709" y="24525"/>
        <a:ext cx="5090638" cy="438267"/>
      </dsp:txXfrm>
    </dsp:sp>
    <dsp:sp modelId="{6D32E401-E965-4006-AEEB-4ED8C171C6CA}">
      <dsp:nvSpPr>
        <dsp:cNvPr id="0" name=""/>
        <dsp:cNvSpPr/>
      </dsp:nvSpPr>
      <dsp:spPr>
        <a:xfrm>
          <a:off x="0" y="486501"/>
          <a:ext cx="5138056" cy="8327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133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000" kern="1200" dirty="0"/>
            <a:t>Facultan al Congreso de la Unión para emitir las leyes generales en materia de transparencia y archivos. </a:t>
          </a:r>
        </a:p>
      </dsp:txBody>
      <dsp:txXfrm>
        <a:off x="0" y="486501"/>
        <a:ext cx="5138056" cy="832797"/>
      </dsp:txXfrm>
    </dsp:sp>
    <dsp:sp modelId="{43B6CB5F-4308-43D2-86B5-E022EF343D81}">
      <dsp:nvSpPr>
        <dsp:cNvPr id="0" name=""/>
        <dsp:cNvSpPr/>
      </dsp:nvSpPr>
      <dsp:spPr>
        <a:xfrm>
          <a:off x="0" y="1319299"/>
          <a:ext cx="5138056" cy="606232"/>
        </a:xfrm>
        <a:prstGeom prst="roundRect">
          <a:avLst/>
        </a:prstGeom>
        <a:gradFill rotWithShape="0">
          <a:gsLst>
            <a:gs pos="0">
              <a:schemeClr val="accent2">
                <a:hueOff val="-661686"/>
                <a:satOff val="746"/>
                <a:lumOff val="1765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-661686"/>
                <a:satOff val="746"/>
                <a:lumOff val="1765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Artículo 76, fracción XII. </a:t>
          </a:r>
        </a:p>
      </dsp:txBody>
      <dsp:txXfrm>
        <a:off x="29594" y="1348893"/>
        <a:ext cx="5078868" cy="547044"/>
      </dsp:txXfrm>
    </dsp:sp>
    <dsp:sp modelId="{98A64EBE-4FCD-4BBF-BD76-3CD0D28DDE27}">
      <dsp:nvSpPr>
        <dsp:cNvPr id="0" name=""/>
        <dsp:cNvSpPr/>
      </dsp:nvSpPr>
      <dsp:spPr>
        <a:xfrm>
          <a:off x="0" y="1925532"/>
          <a:ext cx="5138056" cy="671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133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000" kern="1200" dirty="0"/>
            <a:t>Faculta al Senado para elegir a los integrantes del órgano garante nacional</a:t>
          </a:r>
          <a:r>
            <a:rPr lang="es-ES" sz="2400" kern="1200" dirty="0"/>
            <a:t>. </a:t>
          </a:r>
        </a:p>
      </dsp:txBody>
      <dsp:txXfrm>
        <a:off x="0" y="1925532"/>
        <a:ext cx="5138056" cy="671548"/>
      </dsp:txXfrm>
    </dsp:sp>
    <dsp:sp modelId="{89B45FC4-7C02-4E64-83ED-3867B91469EB}">
      <dsp:nvSpPr>
        <dsp:cNvPr id="0" name=""/>
        <dsp:cNvSpPr/>
      </dsp:nvSpPr>
      <dsp:spPr>
        <a:xfrm>
          <a:off x="0" y="2597080"/>
          <a:ext cx="5138056" cy="646509"/>
        </a:xfrm>
        <a:prstGeom prst="roundRect">
          <a:avLst/>
        </a:prstGeom>
        <a:gradFill rotWithShape="0">
          <a:gsLst>
            <a:gs pos="0">
              <a:schemeClr val="accent2">
                <a:hueOff val="-1323373"/>
                <a:satOff val="1492"/>
                <a:lumOff val="353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-1323373"/>
                <a:satOff val="1492"/>
                <a:lumOff val="353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Artículo 89, fracción XIX</a:t>
          </a:r>
          <a:r>
            <a:rPr lang="es-ES" sz="2000" kern="1200" dirty="0"/>
            <a:t>. </a:t>
          </a:r>
          <a:endParaRPr lang="es-ES" sz="2000" b="1" kern="1200" dirty="0"/>
        </a:p>
      </dsp:txBody>
      <dsp:txXfrm>
        <a:off x="31560" y="2628640"/>
        <a:ext cx="5074936" cy="583389"/>
      </dsp:txXfrm>
    </dsp:sp>
    <dsp:sp modelId="{1BF3B65A-F1CD-442F-B09A-5B31484B26DE}">
      <dsp:nvSpPr>
        <dsp:cNvPr id="0" name=""/>
        <dsp:cNvSpPr/>
      </dsp:nvSpPr>
      <dsp:spPr>
        <a:xfrm>
          <a:off x="0" y="3243590"/>
          <a:ext cx="5138056" cy="500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133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000" kern="1200" dirty="0"/>
            <a:t>Otorga al Presidente de la República el poder de veto sobre los nombramientos. </a:t>
          </a:r>
        </a:p>
      </dsp:txBody>
      <dsp:txXfrm>
        <a:off x="0" y="3243590"/>
        <a:ext cx="5138056" cy="50027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9CAA3F-421E-4A5C-8A3B-C1DE763790D1}">
      <dsp:nvSpPr>
        <dsp:cNvPr id="0" name=""/>
        <dsp:cNvSpPr/>
      </dsp:nvSpPr>
      <dsp:spPr>
        <a:xfrm rot="5400000">
          <a:off x="5746464" y="-2337265"/>
          <a:ext cx="1375019" cy="6051155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000" kern="1200" dirty="0"/>
            <a:t>Se reconoce legitimidad a los órganos garantes para promover acciones de inconstitucionalidad y controversias constitucionales.</a:t>
          </a:r>
          <a:endParaRPr lang="es-ES" sz="2000" kern="1200" dirty="0"/>
        </a:p>
      </dsp:txBody>
      <dsp:txXfrm rot="-5400000">
        <a:off x="3408397" y="67925"/>
        <a:ext cx="5984032" cy="1240773"/>
      </dsp:txXfrm>
    </dsp:sp>
    <dsp:sp modelId="{B975F7D3-DF56-4DBA-BB5B-EDF937CB84AD}">
      <dsp:nvSpPr>
        <dsp:cNvPr id="0" name=""/>
        <dsp:cNvSpPr/>
      </dsp:nvSpPr>
      <dsp:spPr>
        <a:xfrm>
          <a:off x="4621" y="227761"/>
          <a:ext cx="3403775" cy="9211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Artículo 105, inciso l), fracción I e inciso h),fracción  II.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200" b="1" kern="1200" dirty="0"/>
        </a:p>
      </dsp:txBody>
      <dsp:txXfrm>
        <a:off x="49585" y="272725"/>
        <a:ext cx="3313847" cy="831172"/>
      </dsp:txXfrm>
    </dsp:sp>
    <dsp:sp modelId="{3EBC97E8-2EC4-4C7A-A4D5-31872640AB0E}">
      <dsp:nvSpPr>
        <dsp:cNvPr id="0" name=""/>
        <dsp:cNvSpPr/>
      </dsp:nvSpPr>
      <dsp:spPr>
        <a:xfrm rot="5400000">
          <a:off x="5488482" y="-658209"/>
          <a:ext cx="1890983" cy="6051155"/>
        </a:xfrm>
        <a:prstGeom prst="round2SameRect">
          <a:avLst/>
        </a:prstGeom>
        <a:solidFill>
          <a:schemeClr val="accent2">
            <a:tint val="40000"/>
            <a:alpha val="90000"/>
            <a:hueOff val="-920933"/>
            <a:satOff val="6135"/>
            <a:lumOff val="561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920933"/>
              <a:satOff val="6135"/>
              <a:lumOff val="5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/>
            <a:t>El primero se reformó para hacer responsables a los integrantes del órgano garante por violaciones a la Constitución, a las leyes federales o por el manejo indebido de fondos y recursos federales. 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/>
            <a:t>Los subsecuentes para otorgar fuero constitucional a los integrantes del órgano garante. 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2000" kern="1200" dirty="0"/>
        </a:p>
      </dsp:txBody>
      <dsp:txXfrm rot="-5400000">
        <a:off x="3408396" y="1514187"/>
        <a:ext cx="5958845" cy="1706363"/>
      </dsp:txXfrm>
    </dsp:sp>
    <dsp:sp modelId="{2FE7695B-BAB1-4BBE-8BAC-3463F16FC61A}">
      <dsp:nvSpPr>
        <dsp:cNvPr id="0" name=""/>
        <dsp:cNvSpPr/>
      </dsp:nvSpPr>
      <dsp:spPr>
        <a:xfrm>
          <a:off x="4621" y="1642802"/>
          <a:ext cx="3403775" cy="1449130"/>
        </a:xfrm>
        <a:prstGeom prst="roundRect">
          <a:avLst/>
        </a:prstGeom>
        <a:solidFill>
          <a:schemeClr val="accent2">
            <a:hueOff val="-661686"/>
            <a:satOff val="746"/>
            <a:lumOff val="176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Artículos 108, párrafo tercero, y  110, párrafos primero y segundo y 111, párrafos primero y quinto</a:t>
          </a:r>
        </a:p>
      </dsp:txBody>
      <dsp:txXfrm>
        <a:off x="75362" y="1713543"/>
        <a:ext cx="3262293" cy="1307648"/>
      </dsp:txXfrm>
    </dsp:sp>
    <dsp:sp modelId="{1BCA828A-8B56-487D-B659-1C967B633E25}">
      <dsp:nvSpPr>
        <dsp:cNvPr id="0" name=""/>
        <dsp:cNvSpPr/>
      </dsp:nvSpPr>
      <dsp:spPr>
        <a:xfrm rot="5400000">
          <a:off x="5972613" y="794697"/>
          <a:ext cx="922721" cy="6051155"/>
        </a:xfrm>
        <a:prstGeom prst="round2SameRect">
          <a:avLst/>
        </a:prstGeom>
        <a:solidFill>
          <a:schemeClr val="accent2">
            <a:tint val="40000"/>
            <a:alpha val="90000"/>
            <a:hueOff val="-1841865"/>
            <a:satOff val="12270"/>
            <a:lumOff val="1122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1841865"/>
              <a:satOff val="12270"/>
              <a:lumOff val="11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/>
            <a:t>Se reformaron para que el mismo modelo se estableciera en las entidades federativas y en el entonces Distrito Federal. </a:t>
          </a:r>
        </a:p>
      </dsp:txBody>
      <dsp:txXfrm rot="-5400000">
        <a:off x="3408396" y="3403958"/>
        <a:ext cx="6006111" cy="832633"/>
      </dsp:txXfrm>
    </dsp:sp>
    <dsp:sp modelId="{C4DBF90B-B4C3-4AB2-8EEC-8E031C6835B8}">
      <dsp:nvSpPr>
        <dsp:cNvPr id="0" name=""/>
        <dsp:cNvSpPr/>
      </dsp:nvSpPr>
      <dsp:spPr>
        <a:xfrm>
          <a:off x="4621" y="3359725"/>
          <a:ext cx="3403775" cy="921100"/>
        </a:xfrm>
        <a:prstGeom prst="roundRect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Artículos 116 y 122 </a:t>
          </a:r>
          <a:r>
            <a:rPr lang="es-ES" sz="2000" kern="1200" dirty="0"/>
            <a:t> </a:t>
          </a:r>
          <a:endParaRPr lang="es-ES" sz="2000" b="1" kern="1200" dirty="0"/>
        </a:p>
      </dsp:txBody>
      <dsp:txXfrm>
        <a:off x="49585" y="3404689"/>
        <a:ext cx="3313847" cy="83117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3992F3-5A74-48FB-926D-425669AF81E0}">
      <dsp:nvSpPr>
        <dsp:cNvPr id="0" name=""/>
        <dsp:cNvSpPr/>
      </dsp:nvSpPr>
      <dsp:spPr>
        <a:xfrm rot="16200000">
          <a:off x="1388273" y="-1388273"/>
          <a:ext cx="1589314" cy="4365861"/>
        </a:xfrm>
        <a:prstGeom prst="round1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>
              <a:solidFill>
                <a:schemeClr val="tx1"/>
              </a:solidFill>
            </a:rPr>
            <a:t>Poderes Ejecutivo, Legislativo y Judicial, órganos autónomos, partidos políticos, fideicomisos y fondos públicos.</a:t>
          </a:r>
        </a:p>
      </dsp:txBody>
      <dsp:txXfrm rot="5400000">
        <a:off x="-1" y="1"/>
        <a:ext cx="4365861" cy="1191985"/>
      </dsp:txXfrm>
    </dsp:sp>
    <dsp:sp modelId="{A6C47543-EA3E-4449-9CA3-71682363E2CC}">
      <dsp:nvSpPr>
        <dsp:cNvPr id="0" name=""/>
        <dsp:cNvSpPr/>
      </dsp:nvSpPr>
      <dsp:spPr>
        <a:xfrm>
          <a:off x="4348878" y="0"/>
          <a:ext cx="4365861" cy="1589314"/>
        </a:xfrm>
        <a:prstGeom prst="round1Rect">
          <a:avLst/>
        </a:prstGeom>
        <a:solidFill>
          <a:schemeClr val="accent6">
            <a:shade val="80000"/>
            <a:hueOff val="-13561"/>
            <a:satOff val="-1592"/>
            <a:lumOff val="837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>
              <a:solidFill>
                <a:schemeClr val="tx1"/>
              </a:solidFill>
            </a:rPr>
            <a:t>Reservada temporalmente por razones de interés público y </a:t>
          </a:r>
          <a:r>
            <a:rPr lang="es-ES" sz="1700" b="1" kern="1200" dirty="0">
              <a:solidFill>
                <a:schemeClr val="tx1"/>
              </a:solidFill>
            </a:rPr>
            <a:t>seguridad nacional. </a:t>
          </a:r>
        </a:p>
      </dsp:txBody>
      <dsp:txXfrm>
        <a:off x="4348878" y="0"/>
        <a:ext cx="4365861" cy="1191985"/>
      </dsp:txXfrm>
    </dsp:sp>
    <dsp:sp modelId="{9D1B2005-8BE7-4B20-A26E-ABCD3BC8DA12}">
      <dsp:nvSpPr>
        <dsp:cNvPr id="0" name=""/>
        <dsp:cNvSpPr/>
      </dsp:nvSpPr>
      <dsp:spPr>
        <a:xfrm rot="10800000">
          <a:off x="0" y="1589314"/>
          <a:ext cx="4365861" cy="1589314"/>
        </a:xfrm>
        <a:prstGeom prst="round1Rect">
          <a:avLst/>
        </a:prstGeom>
        <a:solidFill>
          <a:schemeClr val="accent6">
            <a:shade val="80000"/>
            <a:hueOff val="-27122"/>
            <a:satOff val="-3184"/>
            <a:lumOff val="1675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>
              <a:solidFill>
                <a:schemeClr val="tx1"/>
              </a:solidFill>
            </a:rPr>
            <a:t>Cualquier persona física, moral o sindicato que reciba y ejerza recursos públicos o realice actos de autoridad en el ámbito federal estatal y municipal. </a:t>
          </a:r>
        </a:p>
      </dsp:txBody>
      <dsp:txXfrm rot="10800000">
        <a:off x="0" y="1986643"/>
        <a:ext cx="4365861" cy="1191985"/>
      </dsp:txXfrm>
    </dsp:sp>
    <dsp:sp modelId="{72C04E9A-EB87-446C-A0A0-BB330318B124}">
      <dsp:nvSpPr>
        <dsp:cNvPr id="0" name=""/>
        <dsp:cNvSpPr/>
      </dsp:nvSpPr>
      <dsp:spPr>
        <a:xfrm rot="5400000">
          <a:off x="5754135" y="201041"/>
          <a:ext cx="1589314" cy="4365861"/>
        </a:xfrm>
        <a:prstGeom prst="round1Rect">
          <a:avLst/>
        </a:prstGeom>
        <a:solidFill>
          <a:schemeClr val="accent6">
            <a:shade val="80000"/>
            <a:hueOff val="-40683"/>
            <a:satOff val="-4776"/>
            <a:lumOff val="2513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>
              <a:solidFill>
                <a:schemeClr val="tx1"/>
              </a:solidFill>
            </a:rPr>
            <a:t>Documentar todo acto que derive del ejercicio de sus facultades, competencias o funciones.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>
              <a:solidFill>
                <a:schemeClr val="tx1"/>
              </a:solidFill>
            </a:rPr>
            <a:t>La declaración de inexistencia. </a:t>
          </a:r>
        </a:p>
      </dsp:txBody>
      <dsp:txXfrm rot="-5400000">
        <a:off x="4365861" y="1986643"/>
        <a:ext cx="4365861" cy="1191985"/>
      </dsp:txXfrm>
    </dsp:sp>
    <dsp:sp modelId="{D80153AD-E5F4-46FF-BBF3-C54DC8889379}">
      <dsp:nvSpPr>
        <dsp:cNvPr id="0" name=""/>
        <dsp:cNvSpPr/>
      </dsp:nvSpPr>
      <dsp:spPr>
        <a:xfrm>
          <a:off x="3056103" y="1191985"/>
          <a:ext cx="2619516" cy="794657"/>
        </a:xfrm>
        <a:prstGeom prst="roundRect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1" kern="1200" dirty="0"/>
            <a:t>FRACCIÓN I</a:t>
          </a:r>
        </a:p>
      </dsp:txBody>
      <dsp:txXfrm>
        <a:off x="3094895" y="1230777"/>
        <a:ext cx="2541932" cy="71707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F795F5-7A98-4B9C-BBF6-7927B4B64DBD}">
      <dsp:nvSpPr>
        <dsp:cNvPr id="0" name=""/>
        <dsp:cNvSpPr/>
      </dsp:nvSpPr>
      <dsp:spPr>
        <a:xfrm>
          <a:off x="0" y="0"/>
          <a:ext cx="3397292" cy="5648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500" kern="1200" dirty="0">
              <a:solidFill>
                <a:schemeClr val="accent2">
                  <a:lumMod val="75000"/>
                </a:schemeClr>
              </a:solidFill>
            </a:rPr>
            <a:t>2007</a:t>
          </a:r>
          <a:r>
            <a:rPr lang="es-ES" sz="3500" kern="1200" dirty="0"/>
            <a:t>	</a:t>
          </a:r>
        </a:p>
      </dsp:txBody>
      <dsp:txXfrm>
        <a:off x="16543" y="16543"/>
        <a:ext cx="3364206" cy="531730"/>
      </dsp:txXfrm>
    </dsp:sp>
    <dsp:sp modelId="{D34D8A57-71E1-48E3-A383-BF893DAA778C}">
      <dsp:nvSpPr>
        <dsp:cNvPr id="0" name=""/>
        <dsp:cNvSpPr/>
      </dsp:nvSpPr>
      <dsp:spPr>
        <a:xfrm>
          <a:off x="339729" y="564816"/>
          <a:ext cx="378522" cy="12762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6274"/>
              </a:lnTo>
              <a:lnTo>
                <a:pt x="378522" y="127627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63B96D-F6A3-4F74-9EDC-D3192662CB33}">
      <dsp:nvSpPr>
        <dsp:cNvPr id="0" name=""/>
        <dsp:cNvSpPr/>
      </dsp:nvSpPr>
      <dsp:spPr>
        <a:xfrm>
          <a:off x="718251" y="991767"/>
          <a:ext cx="3520899" cy="169864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i="1" kern="1200" dirty="0"/>
            <a:t>IV. </a:t>
          </a:r>
          <a:r>
            <a:rPr lang="es-ES" sz="1400" i="1" kern="1200" dirty="0"/>
            <a:t>Se establecerán mecanismos de acceso a la información y procedimientos de revisión expeditos. Estos procedimientos se sustanciarán ante órganos u organismos especializados e imparciales, y con autonomía operativa, de gestión y de decisión  	</a:t>
          </a:r>
        </a:p>
      </dsp:txBody>
      <dsp:txXfrm>
        <a:off x="768003" y="1041519"/>
        <a:ext cx="3421395" cy="1599142"/>
      </dsp:txXfrm>
    </dsp:sp>
    <dsp:sp modelId="{8AE1B5B6-A5AC-4894-BCB0-8F192C2CFAD5}">
      <dsp:nvSpPr>
        <dsp:cNvPr id="0" name=""/>
        <dsp:cNvSpPr/>
      </dsp:nvSpPr>
      <dsp:spPr>
        <a:xfrm>
          <a:off x="339729" y="564816"/>
          <a:ext cx="378522" cy="32630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63061"/>
              </a:lnTo>
              <a:lnTo>
                <a:pt x="378522" y="326306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3C3FBB-DCC5-4A21-B306-44C5042A37D5}">
      <dsp:nvSpPr>
        <dsp:cNvPr id="0" name=""/>
        <dsp:cNvSpPr/>
      </dsp:nvSpPr>
      <dsp:spPr>
        <a:xfrm>
          <a:off x="718251" y="3115075"/>
          <a:ext cx="3587731" cy="142560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i="1" kern="1200" dirty="0"/>
            <a:t>V.</a:t>
          </a:r>
          <a:r>
            <a:rPr lang="es-ES" sz="1400" i="1" kern="1200" dirty="0"/>
            <a:t> Los Sujetos Obligados deberán preservar sus documentos y archivos administrativos  actualizados y publicarán a través de los medios electrónicos disponibles, la información completa y actualizada sobre sus indicadores de gestión y el ejercicio de los recursos públicos 				</a:t>
          </a:r>
        </a:p>
      </dsp:txBody>
      <dsp:txXfrm>
        <a:off x="760006" y="3156830"/>
        <a:ext cx="3504221" cy="1342095"/>
      </dsp:txXfrm>
    </dsp:sp>
    <dsp:sp modelId="{0E583F9C-63B8-403E-A551-64BA011764E4}">
      <dsp:nvSpPr>
        <dsp:cNvPr id="0" name=""/>
        <dsp:cNvSpPr/>
      </dsp:nvSpPr>
      <dsp:spPr>
        <a:xfrm>
          <a:off x="4475848" y="2289"/>
          <a:ext cx="3397292" cy="6194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500" kern="1200" dirty="0">
              <a:solidFill>
                <a:schemeClr val="accent2">
                  <a:lumMod val="75000"/>
                </a:schemeClr>
              </a:solidFill>
            </a:rPr>
            <a:t>2014</a:t>
          </a:r>
        </a:p>
      </dsp:txBody>
      <dsp:txXfrm>
        <a:off x="4493990" y="20431"/>
        <a:ext cx="3361008" cy="583144"/>
      </dsp:txXfrm>
    </dsp:sp>
    <dsp:sp modelId="{C44F8D33-D281-4D24-9CC6-AEFABF7D3AB3}">
      <dsp:nvSpPr>
        <dsp:cNvPr id="0" name=""/>
        <dsp:cNvSpPr/>
      </dsp:nvSpPr>
      <dsp:spPr>
        <a:xfrm>
          <a:off x="4815577" y="621717"/>
          <a:ext cx="339729" cy="12739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3984"/>
              </a:lnTo>
              <a:lnTo>
                <a:pt x="339729" y="127398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B310ED-6407-4C51-8A6F-4B929D4B3309}">
      <dsp:nvSpPr>
        <dsp:cNvPr id="0" name=""/>
        <dsp:cNvSpPr/>
      </dsp:nvSpPr>
      <dsp:spPr>
        <a:xfrm>
          <a:off x="5155306" y="1046379"/>
          <a:ext cx="3695874" cy="169864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i="1" kern="1200" dirty="0"/>
            <a:t>IV.</a:t>
          </a:r>
          <a:r>
            <a:rPr lang="es-ES" sz="1400" i="1" kern="1200" dirty="0"/>
            <a:t> Se establecerán mecanismos de acceso a la información y procedimientos de revisión expeditos que se sustanciarán ante los organismos autónomos especializados e imparciales que establece esta Constitución</a:t>
          </a:r>
          <a:r>
            <a:rPr lang="es-ES" sz="1400" kern="1200" dirty="0"/>
            <a:t>. y</a:t>
          </a:r>
        </a:p>
      </dsp:txBody>
      <dsp:txXfrm>
        <a:off x="5205058" y="1096131"/>
        <a:ext cx="3596370" cy="1599142"/>
      </dsp:txXfrm>
    </dsp:sp>
    <dsp:sp modelId="{C7EE139C-2D7C-43FE-9AB2-DC974D2EF087}">
      <dsp:nvSpPr>
        <dsp:cNvPr id="0" name=""/>
        <dsp:cNvSpPr/>
      </dsp:nvSpPr>
      <dsp:spPr>
        <a:xfrm>
          <a:off x="4815577" y="621717"/>
          <a:ext cx="339729" cy="31910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1000"/>
              </a:lnTo>
              <a:lnTo>
                <a:pt x="339729" y="319100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CD0788-7F05-467C-B33F-BED6E4525FCB}">
      <dsp:nvSpPr>
        <dsp:cNvPr id="0" name=""/>
        <dsp:cNvSpPr/>
      </dsp:nvSpPr>
      <dsp:spPr>
        <a:xfrm>
          <a:off x="5155306" y="3169687"/>
          <a:ext cx="3703157" cy="128606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i="1" kern="1200" dirty="0"/>
            <a:t>V.</a:t>
          </a:r>
          <a:r>
            <a:rPr lang="es-ES" sz="1400" i="1" kern="1200" dirty="0"/>
            <a:t> …sobre el ejercicio de los recursos públicos  y los indicadores que permitan rendir cuenta de cumplimiento de sus objetivos y de los resultados obtenidos. </a:t>
          </a:r>
        </a:p>
      </dsp:txBody>
      <dsp:txXfrm>
        <a:off x="5192973" y="3207354"/>
        <a:ext cx="3627823" cy="121072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58947D-F83E-47BE-971B-60022B9F3DBD}">
      <dsp:nvSpPr>
        <dsp:cNvPr id="0" name=""/>
        <dsp:cNvSpPr/>
      </dsp:nvSpPr>
      <dsp:spPr>
        <a:xfrm>
          <a:off x="2106" y="1153"/>
          <a:ext cx="8121999" cy="1379529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i="1" kern="1200" dirty="0"/>
            <a:t>“Artículo 6°. …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i="1" kern="1200" dirty="0"/>
            <a:t>VIII. La federación contará con un organismo autónomo…”</a:t>
          </a:r>
          <a:endParaRPr lang="es-ES" sz="2800" kern="1200" dirty="0"/>
        </a:p>
      </dsp:txBody>
      <dsp:txXfrm>
        <a:off x="42511" y="41558"/>
        <a:ext cx="8041189" cy="1298719"/>
      </dsp:txXfrm>
    </dsp:sp>
    <dsp:sp modelId="{95D6CF1E-49EF-479F-9734-B2A9970BC94C}">
      <dsp:nvSpPr>
        <dsp:cNvPr id="0" name=""/>
        <dsp:cNvSpPr/>
      </dsp:nvSpPr>
      <dsp:spPr>
        <a:xfrm>
          <a:off x="3000" y="1524401"/>
          <a:ext cx="3979156" cy="1379529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Responsable de garantizar el cumplimiento del DAI y a la protección de datos personales en posesión de los sujetos obligados…</a:t>
          </a:r>
        </a:p>
      </dsp:txBody>
      <dsp:txXfrm>
        <a:off x="43405" y="1564806"/>
        <a:ext cx="3898346" cy="1298719"/>
      </dsp:txXfrm>
    </dsp:sp>
    <dsp:sp modelId="{6B40B8F3-544C-46AC-BC75-53402D35E3F4}">
      <dsp:nvSpPr>
        <dsp:cNvPr id="0" name=""/>
        <dsp:cNvSpPr/>
      </dsp:nvSpPr>
      <dsp:spPr>
        <a:xfrm>
          <a:off x="3000" y="3045726"/>
          <a:ext cx="1948656" cy="1379529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Principios</a:t>
          </a:r>
        </a:p>
      </dsp:txBody>
      <dsp:txXfrm>
        <a:off x="43405" y="3086131"/>
        <a:ext cx="1867846" cy="1298719"/>
      </dsp:txXfrm>
    </dsp:sp>
    <dsp:sp modelId="{4896CAAB-38E3-44A3-80F0-F235471BC973}">
      <dsp:nvSpPr>
        <dsp:cNvPr id="0" name=""/>
        <dsp:cNvSpPr/>
      </dsp:nvSpPr>
      <dsp:spPr>
        <a:xfrm>
          <a:off x="2033500" y="3045726"/>
          <a:ext cx="1948656" cy="1379529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Competencia</a:t>
          </a:r>
        </a:p>
      </dsp:txBody>
      <dsp:txXfrm>
        <a:off x="2073905" y="3086131"/>
        <a:ext cx="1867846" cy="1298719"/>
      </dsp:txXfrm>
    </dsp:sp>
    <dsp:sp modelId="{7291A6D5-4882-45CD-9934-E6CBDE0E1F16}">
      <dsp:nvSpPr>
        <dsp:cNvPr id="0" name=""/>
        <dsp:cNvSpPr/>
      </dsp:nvSpPr>
      <dsp:spPr>
        <a:xfrm>
          <a:off x="4145843" y="1524401"/>
          <a:ext cx="3979156" cy="1379529"/>
        </a:xfrm>
        <a:prstGeom prst="roundRect">
          <a:avLst>
            <a:gd name="adj" fmla="val 10000"/>
          </a:avLst>
        </a:prstGeom>
        <a:solidFill>
          <a:schemeClr val="accent1">
            <a:tint val="99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Se regirá por la ley general que emita el Congreso de la Unión. </a:t>
          </a:r>
        </a:p>
      </dsp:txBody>
      <dsp:txXfrm>
        <a:off x="4186248" y="1564806"/>
        <a:ext cx="3898346" cy="1298719"/>
      </dsp:txXfrm>
    </dsp:sp>
    <dsp:sp modelId="{4A479980-E30D-4FD0-9911-A33BCD4DAAF9}">
      <dsp:nvSpPr>
        <dsp:cNvPr id="0" name=""/>
        <dsp:cNvSpPr/>
      </dsp:nvSpPr>
      <dsp:spPr>
        <a:xfrm>
          <a:off x="4145843" y="3045726"/>
          <a:ext cx="1948656" cy="1379529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Resoluciones</a:t>
          </a:r>
        </a:p>
      </dsp:txBody>
      <dsp:txXfrm>
        <a:off x="4186248" y="3086131"/>
        <a:ext cx="1867846" cy="1298719"/>
      </dsp:txXfrm>
    </dsp:sp>
    <dsp:sp modelId="{7391C129-85DE-4DEC-847C-35C8C7E9F3BF}">
      <dsp:nvSpPr>
        <dsp:cNvPr id="0" name=""/>
        <dsp:cNvSpPr/>
      </dsp:nvSpPr>
      <dsp:spPr>
        <a:xfrm>
          <a:off x="6176343" y="3045726"/>
          <a:ext cx="1948656" cy="1379529"/>
        </a:xfrm>
        <a:prstGeom prst="roundRect">
          <a:avLst>
            <a:gd name="adj" fmla="val 10000"/>
          </a:avLst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Integración</a:t>
          </a:r>
        </a:p>
      </dsp:txBody>
      <dsp:txXfrm>
        <a:off x="6216748" y="3086131"/>
        <a:ext cx="1867846" cy="129871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A76DC1-B4C1-4DFC-A164-598A4757F0E8}">
      <dsp:nvSpPr>
        <dsp:cNvPr id="0" name=""/>
        <dsp:cNvSpPr/>
      </dsp:nvSpPr>
      <dsp:spPr>
        <a:xfrm>
          <a:off x="1788966" y="-28648"/>
          <a:ext cx="4550067" cy="4550067"/>
        </a:xfrm>
        <a:prstGeom prst="circularArrow">
          <a:avLst>
            <a:gd name="adj1" fmla="val 5544"/>
            <a:gd name="adj2" fmla="val 330680"/>
            <a:gd name="adj3" fmla="val 13770964"/>
            <a:gd name="adj4" fmla="val 17388984"/>
            <a:gd name="adj5" fmla="val 5757"/>
          </a:avLst>
        </a:prstGeom>
        <a:solidFill>
          <a:schemeClr val="accent3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1B339D-F066-4C04-94D7-08893113F9AD}">
      <dsp:nvSpPr>
        <dsp:cNvPr id="0" name=""/>
        <dsp:cNvSpPr/>
      </dsp:nvSpPr>
      <dsp:spPr>
        <a:xfrm>
          <a:off x="2996406" y="184"/>
          <a:ext cx="2135187" cy="1067593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>
              <a:solidFill>
                <a:schemeClr val="tx1"/>
              </a:solidFill>
            </a:rPr>
            <a:t>DAI</a:t>
          </a:r>
        </a:p>
      </dsp:txBody>
      <dsp:txXfrm>
        <a:off x="3048522" y="52300"/>
        <a:ext cx="2030955" cy="963361"/>
      </dsp:txXfrm>
    </dsp:sp>
    <dsp:sp modelId="{497C17B5-3601-442C-A5FC-643C002AA5AB}">
      <dsp:nvSpPr>
        <dsp:cNvPr id="0" name=""/>
        <dsp:cNvSpPr/>
      </dsp:nvSpPr>
      <dsp:spPr>
        <a:xfrm>
          <a:off x="4841767" y="1340917"/>
          <a:ext cx="2135187" cy="1067593"/>
        </a:xfrm>
        <a:prstGeom prst="roundRect">
          <a:avLst/>
        </a:prstGeom>
        <a:solidFill>
          <a:schemeClr val="accent3">
            <a:shade val="50000"/>
            <a:hueOff val="44080"/>
            <a:satOff val="-6352"/>
            <a:lumOff val="1817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tx1"/>
              </a:solidFill>
            </a:rPr>
            <a:t>ESPECIALIDAD EN EL ESTUDIO DEL DERECHO</a:t>
          </a:r>
        </a:p>
      </dsp:txBody>
      <dsp:txXfrm>
        <a:off x="4893883" y="1393033"/>
        <a:ext cx="2030955" cy="963361"/>
      </dsp:txXfrm>
    </dsp:sp>
    <dsp:sp modelId="{8B4B2A0E-477A-4C74-B7DF-B29F576BF3E6}">
      <dsp:nvSpPr>
        <dsp:cNvPr id="0" name=""/>
        <dsp:cNvSpPr/>
      </dsp:nvSpPr>
      <dsp:spPr>
        <a:xfrm>
          <a:off x="4136902" y="3510269"/>
          <a:ext cx="2135187" cy="1067593"/>
        </a:xfrm>
        <a:prstGeom prst="roundRect">
          <a:avLst/>
        </a:prstGeom>
        <a:solidFill>
          <a:schemeClr val="accent3">
            <a:shade val="50000"/>
            <a:hueOff val="88160"/>
            <a:satOff val="-12704"/>
            <a:lumOff val="3634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>
              <a:solidFill>
                <a:schemeClr val="tx1"/>
              </a:solidFill>
            </a:rPr>
            <a:t>OBJETO </a:t>
          </a:r>
        </a:p>
      </dsp:txBody>
      <dsp:txXfrm>
        <a:off x="4189018" y="3562385"/>
        <a:ext cx="2030955" cy="963361"/>
      </dsp:txXfrm>
    </dsp:sp>
    <dsp:sp modelId="{EF12B3E3-52C9-4B48-A811-E8522A3AE74C}">
      <dsp:nvSpPr>
        <dsp:cNvPr id="0" name=""/>
        <dsp:cNvSpPr/>
      </dsp:nvSpPr>
      <dsp:spPr>
        <a:xfrm>
          <a:off x="1855910" y="3510269"/>
          <a:ext cx="2135187" cy="1067593"/>
        </a:xfrm>
        <a:prstGeom prst="roundRect">
          <a:avLst/>
        </a:prstGeom>
        <a:solidFill>
          <a:schemeClr val="accent3">
            <a:shade val="50000"/>
            <a:hueOff val="88160"/>
            <a:satOff val="-12704"/>
            <a:lumOff val="3634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tx1"/>
              </a:solidFill>
            </a:rPr>
            <a:t>DISPOSICONES NORMATIVAS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tx1"/>
              </a:solidFill>
            </a:rPr>
            <a:t>NACIONALES E INTERNACIONALES</a:t>
          </a:r>
        </a:p>
      </dsp:txBody>
      <dsp:txXfrm>
        <a:off x="1908026" y="3562385"/>
        <a:ext cx="2030955" cy="963361"/>
      </dsp:txXfrm>
    </dsp:sp>
    <dsp:sp modelId="{5D46D43D-E91B-4598-9353-A21439041AE4}">
      <dsp:nvSpPr>
        <dsp:cNvPr id="0" name=""/>
        <dsp:cNvSpPr/>
      </dsp:nvSpPr>
      <dsp:spPr>
        <a:xfrm>
          <a:off x="1151045" y="1254277"/>
          <a:ext cx="2135187" cy="1240874"/>
        </a:xfrm>
        <a:prstGeom prst="roundRect">
          <a:avLst/>
        </a:prstGeom>
        <a:solidFill>
          <a:schemeClr val="accent3">
            <a:shade val="50000"/>
            <a:hueOff val="44080"/>
            <a:satOff val="-6352"/>
            <a:lumOff val="1817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tx1"/>
              </a:solidFill>
            </a:rPr>
            <a:t>LEY GENERAL DE TRANSPARENCIA Y ACCESO A LA INFORMACIÓN PÚBLICA</a:t>
          </a:r>
          <a:r>
            <a:rPr lang="es-ES" sz="1400" b="1" kern="1200" dirty="0">
              <a:solidFill>
                <a:schemeClr val="tx1"/>
              </a:solidFill>
            </a:rPr>
            <a:t>.</a:t>
          </a:r>
        </a:p>
      </dsp:txBody>
      <dsp:txXfrm>
        <a:off x="1211619" y="1314851"/>
        <a:ext cx="2014039" cy="111972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F24618-8DB8-4376-8DB8-70FF774097CD}">
      <dsp:nvSpPr>
        <dsp:cNvPr id="0" name=""/>
        <dsp:cNvSpPr/>
      </dsp:nvSpPr>
      <dsp:spPr>
        <a:xfrm>
          <a:off x="0" y="323591"/>
          <a:ext cx="3037581" cy="182254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kern="1200" dirty="0"/>
            <a:t>COMPONENTES ESENCIALES DEL DERECHO</a:t>
          </a:r>
        </a:p>
      </dsp:txBody>
      <dsp:txXfrm>
        <a:off x="0" y="323591"/>
        <a:ext cx="3037581" cy="1822549"/>
      </dsp:txXfrm>
    </dsp:sp>
    <dsp:sp modelId="{CADE2735-5638-4DF6-BB7A-C7B8B8071AA3}">
      <dsp:nvSpPr>
        <dsp:cNvPr id="0" name=""/>
        <dsp:cNvSpPr/>
      </dsp:nvSpPr>
      <dsp:spPr>
        <a:xfrm>
          <a:off x="3341340" y="323591"/>
          <a:ext cx="3037581" cy="182254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kern="1200" dirty="0"/>
            <a:t>TITULARES</a:t>
          </a:r>
        </a:p>
      </dsp:txBody>
      <dsp:txXfrm>
        <a:off x="3341340" y="323591"/>
        <a:ext cx="3037581" cy="1822549"/>
      </dsp:txXfrm>
    </dsp:sp>
    <dsp:sp modelId="{6473BC11-3637-433E-B737-1C0DF9C52AF0}">
      <dsp:nvSpPr>
        <dsp:cNvPr id="0" name=""/>
        <dsp:cNvSpPr/>
      </dsp:nvSpPr>
      <dsp:spPr>
        <a:xfrm>
          <a:off x="6682680" y="323591"/>
          <a:ext cx="3037581" cy="182254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kern="1200" dirty="0"/>
            <a:t>RESPONSABLES</a:t>
          </a:r>
        </a:p>
      </dsp:txBody>
      <dsp:txXfrm>
        <a:off x="6682680" y="323591"/>
        <a:ext cx="3037581" cy="1822549"/>
      </dsp:txXfrm>
    </dsp:sp>
    <dsp:sp modelId="{24E1E9CE-BFCE-4311-B28D-2EB189207195}">
      <dsp:nvSpPr>
        <dsp:cNvPr id="0" name=""/>
        <dsp:cNvSpPr/>
      </dsp:nvSpPr>
      <dsp:spPr>
        <a:xfrm>
          <a:off x="1670670" y="2449898"/>
          <a:ext cx="3037581" cy="182254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kern="1200" dirty="0"/>
            <a:t>OBJETO DEL DERECHO</a:t>
          </a:r>
        </a:p>
      </dsp:txBody>
      <dsp:txXfrm>
        <a:off x="1670670" y="2449898"/>
        <a:ext cx="3037581" cy="1822549"/>
      </dsp:txXfrm>
    </dsp:sp>
    <dsp:sp modelId="{1062D2A1-C7A9-4AFF-BD40-9183FA3D168C}">
      <dsp:nvSpPr>
        <dsp:cNvPr id="0" name=""/>
        <dsp:cNvSpPr/>
      </dsp:nvSpPr>
      <dsp:spPr>
        <a:xfrm>
          <a:off x="5012010" y="2449898"/>
          <a:ext cx="3037581" cy="182254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kern="1200" dirty="0"/>
            <a:t>RELACIÓN CON OTROS DERECHOS HUMANOS</a:t>
          </a:r>
        </a:p>
      </dsp:txBody>
      <dsp:txXfrm>
        <a:off x="5012010" y="2449898"/>
        <a:ext cx="3037581" cy="1822549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AA2637-312A-4623-A0BD-DCE64BB51EBB}">
      <dsp:nvSpPr>
        <dsp:cNvPr id="0" name=""/>
        <dsp:cNvSpPr/>
      </dsp:nvSpPr>
      <dsp:spPr>
        <a:xfrm>
          <a:off x="711198" y="1005409"/>
          <a:ext cx="1442591" cy="962208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DERECHOS A LA PROPIA CONDUCTA</a:t>
          </a:r>
        </a:p>
      </dsp:txBody>
      <dsp:txXfrm>
        <a:off x="942012" y="1005409"/>
        <a:ext cx="1211776" cy="962208"/>
      </dsp:txXfrm>
    </dsp:sp>
    <dsp:sp modelId="{A6768655-5EBF-41E1-858B-1888F5238D6D}">
      <dsp:nvSpPr>
        <dsp:cNvPr id="0" name=""/>
        <dsp:cNvSpPr/>
      </dsp:nvSpPr>
      <dsp:spPr>
        <a:xfrm>
          <a:off x="1117590" y="1808728"/>
          <a:ext cx="1442591" cy="962208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DERECHOS A LA CONDUCTA AJENA</a:t>
          </a:r>
        </a:p>
      </dsp:txBody>
      <dsp:txXfrm>
        <a:off x="1348405" y="1808728"/>
        <a:ext cx="1211776" cy="962208"/>
      </dsp:txXfrm>
    </dsp:sp>
    <dsp:sp modelId="{BBA85BE9-07A8-4B04-930F-399294D86471}">
      <dsp:nvSpPr>
        <dsp:cNvPr id="0" name=""/>
        <dsp:cNvSpPr/>
      </dsp:nvSpPr>
      <dsp:spPr>
        <a:xfrm>
          <a:off x="-51648" y="218535"/>
          <a:ext cx="1731253" cy="961727"/>
        </a:xfrm>
        <a:prstGeom prst="ellips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1" kern="1200" dirty="0">
              <a:solidFill>
                <a:schemeClr val="tx1"/>
              </a:solidFill>
            </a:rPr>
            <a:t>1. DERECHOS SUBJETIVOS </a:t>
          </a:r>
        </a:p>
      </dsp:txBody>
      <dsp:txXfrm>
        <a:off x="201888" y="359377"/>
        <a:ext cx="1224181" cy="680043"/>
      </dsp:txXfrm>
    </dsp:sp>
    <dsp:sp modelId="{8C6EA690-0E8B-42B2-B17D-8C8393CC7AC6}">
      <dsp:nvSpPr>
        <dsp:cNvPr id="0" name=""/>
        <dsp:cNvSpPr/>
      </dsp:nvSpPr>
      <dsp:spPr>
        <a:xfrm>
          <a:off x="2991684" y="1004668"/>
          <a:ext cx="1541163" cy="96661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DERECHOS DE ACCIÓN</a:t>
          </a:r>
        </a:p>
      </dsp:txBody>
      <dsp:txXfrm>
        <a:off x="3238270" y="1004668"/>
        <a:ext cx="1294577" cy="966615"/>
      </dsp:txXfrm>
    </dsp:sp>
    <dsp:sp modelId="{9AAF7D7F-0816-49B0-9F8A-B6F4CA6A1E31}">
      <dsp:nvSpPr>
        <dsp:cNvPr id="0" name=""/>
        <dsp:cNvSpPr/>
      </dsp:nvSpPr>
      <dsp:spPr>
        <a:xfrm>
          <a:off x="3309256" y="1794997"/>
          <a:ext cx="1625773" cy="962208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DERECHOS DE NO LESIÓN </a:t>
          </a:r>
        </a:p>
      </dsp:txBody>
      <dsp:txXfrm>
        <a:off x="3569380" y="1794997"/>
        <a:ext cx="1365649" cy="962208"/>
      </dsp:txXfrm>
    </dsp:sp>
    <dsp:sp modelId="{282F04B8-A01B-4B11-BE9C-B179C66150D3}">
      <dsp:nvSpPr>
        <dsp:cNvPr id="0" name=""/>
        <dsp:cNvSpPr/>
      </dsp:nvSpPr>
      <dsp:spPr>
        <a:xfrm>
          <a:off x="3524595" y="2621611"/>
          <a:ext cx="1646470" cy="962208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6680" rIns="106680" bIns="10668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 dirty="0"/>
            <a:t>DERECHOS DE PRESTACIONES GENERADAS </a:t>
          </a:r>
        </a:p>
      </dsp:txBody>
      <dsp:txXfrm>
        <a:off x="3788031" y="2621611"/>
        <a:ext cx="1383035" cy="962208"/>
      </dsp:txXfrm>
    </dsp:sp>
    <dsp:sp modelId="{6821286F-7C75-4691-BD17-B4A62FF4EE22}">
      <dsp:nvSpPr>
        <dsp:cNvPr id="0" name=""/>
        <dsp:cNvSpPr/>
      </dsp:nvSpPr>
      <dsp:spPr>
        <a:xfrm>
          <a:off x="2268022" y="161514"/>
          <a:ext cx="1808460" cy="961727"/>
        </a:xfrm>
        <a:prstGeom prst="ellipse">
          <a:avLst/>
        </a:prstGeom>
        <a:solidFill>
          <a:schemeClr val="accent2">
            <a:shade val="80000"/>
            <a:hueOff val="519592"/>
            <a:satOff val="-22257"/>
            <a:lumOff val="3069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1" kern="1200" dirty="0">
              <a:solidFill>
                <a:schemeClr val="tx1"/>
              </a:solidFill>
            </a:rPr>
            <a:t>2. LOS DERECHOS GENERAN ESPECTATIVAS</a:t>
          </a:r>
        </a:p>
      </dsp:txBody>
      <dsp:txXfrm>
        <a:off x="2532865" y="302356"/>
        <a:ext cx="1278774" cy="680043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3D2EAB-2A81-4BB9-A793-36658A25E01A}">
      <dsp:nvSpPr>
        <dsp:cNvPr id="0" name=""/>
        <dsp:cNvSpPr/>
      </dsp:nvSpPr>
      <dsp:spPr>
        <a:xfrm>
          <a:off x="8295355" y="2992039"/>
          <a:ext cx="91440" cy="5121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212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934D91-2A5C-4269-8B69-F99E2FA154AC}">
      <dsp:nvSpPr>
        <dsp:cNvPr id="0" name=""/>
        <dsp:cNvSpPr/>
      </dsp:nvSpPr>
      <dsp:spPr>
        <a:xfrm>
          <a:off x="7264984" y="1361761"/>
          <a:ext cx="1076091" cy="5121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8995"/>
              </a:lnTo>
              <a:lnTo>
                <a:pt x="1076091" y="348995"/>
              </a:lnTo>
              <a:lnTo>
                <a:pt x="1076091" y="51212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7AB22D-5D6D-4295-BA5F-A171404E87EB}">
      <dsp:nvSpPr>
        <dsp:cNvPr id="0" name=""/>
        <dsp:cNvSpPr/>
      </dsp:nvSpPr>
      <dsp:spPr>
        <a:xfrm>
          <a:off x="6188892" y="1361761"/>
          <a:ext cx="1076091" cy="512121"/>
        </a:xfrm>
        <a:custGeom>
          <a:avLst/>
          <a:gdLst/>
          <a:ahLst/>
          <a:cxnLst/>
          <a:rect l="0" t="0" r="0" b="0"/>
          <a:pathLst>
            <a:path>
              <a:moveTo>
                <a:pt x="1076091" y="0"/>
              </a:moveTo>
              <a:lnTo>
                <a:pt x="1076091" y="348995"/>
              </a:lnTo>
              <a:lnTo>
                <a:pt x="0" y="348995"/>
              </a:lnTo>
              <a:lnTo>
                <a:pt x="0" y="51212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1489CC-CADD-41CB-81EE-5C7AF902EE27}">
      <dsp:nvSpPr>
        <dsp:cNvPr id="0" name=""/>
        <dsp:cNvSpPr/>
      </dsp:nvSpPr>
      <dsp:spPr>
        <a:xfrm>
          <a:off x="5112801" y="513208"/>
          <a:ext cx="2152182" cy="5121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8995"/>
              </a:lnTo>
              <a:lnTo>
                <a:pt x="2152182" y="348995"/>
              </a:lnTo>
              <a:lnTo>
                <a:pt x="2152182" y="51212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4DCDA6-A30A-42DC-9B4C-F5E1203780DA}">
      <dsp:nvSpPr>
        <dsp:cNvPr id="0" name=""/>
        <dsp:cNvSpPr/>
      </dsp:nvSpPr>
      <dsp:spPr>
        <a:xfrm>
          <a:off x="2960618" y="1464732"/>
          <a:ext cx="1076091" cy="5121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8995"/>
              </a:lnTo>
              <a:lnTo>
                <a:pt x="1076091" y="348995"/>
              </a:lnTo>
              <a:lnTo>
                <a:pt x="1076091" y="51212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FDACF3-0ED5-4FF6-AF15-D9EA28659C82}">
      <dsp:nvSpPr>
        <dsp:cNvPr id="0" name=""/>
        <dsp:cNvSpPr/>
      </dsp:nvSpPr>
      <dsp:spPr>
        <a:xfrm>
          <a:off x="1884527" y="1464732"/>
          <a:ext cx="1076091" cy="512121"/>
        </a:xfrm>
        <a:custGeom>
          <a:avLst/>
          <a:gdLst/>
          <a:ahLst/>
          <a:cxnLst/>
          <a:rect l="0" t="0" r="0" b="0"/>
          <a:pathLst>
            <a:path>
              <a:moveTo>
                <a:pt x="1076091" y="0"/>
              </a:moveTo>
              <a:lnTo>
                <a:pt x="1076091" y="348995"/>
              </a:lnTo>
              <a:lnTo>
                <a:pt x="0" y="348995"/>
              </a:lnTo>
              <a:lnTo>
                <a:pt x="0" y="51212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FF8790-3EE9-43F5-A856-78A87ACE1D42}">
      <dsp:nvSpPr>
        <dsp:cNvPr id="0" name=""/>
        <dsp:cNvSpPr/>
      </dsp:nvSpPr>
      <dsp:spPr>
        <a:xfrm>
          <a:off x="2960618" y="513208"/>
          <a:ext cx="2152182" cy="512121"/>
        </a:xfrm>
        <a:custGeom>
          <a:avLst/>
          <a:gdLst/>
          <a:ahLst/>
          <a:cxnLst/>
          <a:rect l="0" t="0" r="0" b="0"/>
          <a:pathLst>
            <a:path>
              <a:moveTo>
                <a:pt x="2152182" y="0"/>
              </a:moveTo>
              <a:lnTo>
                <a:pt x="2152182" y="348995"/>
              </a:lnTo>
              <a:lnTo>
                <a:pt x="0" y="348995"/>
              </a:lnTo>
              <a:lnTo>
                <a:pt x="0" y="51212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FB8736-2DE0-49B9-ADC8-635A3A477DEA}">
      <dsp:nvSpPr>
        <dsp:cNvPr id="0" name=""/>
        <dsp:cNvSpPr/>
      </dsp:nvSpPr>
      <dsp:spPr>
        <a:xfrm>
          <a:off x="4232363" y="2088"/>
          <a:ext cx="1760876" cy="5111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lt1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73681F6-00E7-4523-96A0-B096ADDA416B}">
      <dsp:nvSpPr>
        <dsp:cNvPr id="0" name=""/>
        <dsp:cNvSpPr/>
      </dsp:nvSpPr>
      <dsp:spPr>
        <a:xfrm>
          <a:off x="4428016" y="187958"/>
          <a:ext cx="1760876" cy="51112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/>
            <a:t>DERECHOS</a:t>
          </a:r>
        </a:p>
      </dsp:txBody>
      <dsp:txXfrm>
        <a:off x="4442986" y="202928"/>
        <a:ext cx="1730936" cy="481180"/>
      </dsp:txXfrm>
    </dsp:sp>
    <dsp:sp modelId="{52363EA2-E758-4AE4-B00A-F27DC050935D}">
      <dsp:nvSpPr>
        <dsp:cNvPr id="0" name=""/>
        <dsp:cNvSpPr/>
      </dsp:nvSpPr>
      <dsp:spPr>
        <a:xfrm>
          <a:off x="2080180" y="1025330"/>
          <a:ext cx="1760876" cy="4394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lt1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6B6FAE4-FAA3-4B17-AF04-00F54128F1EC}">
      <dsp:nvSpPr>
        <dsp:cNvPr id="0" name=""/>
        <dsp:cNvSpPr/>
      </dsp:nvSpPr>
      <dsp:spPr>
        <a:xfrm>
          <a:off x="2275833" y="1211200"/>
          <a:ext cx="1760876" cy="43940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/>
            <a:t>POSITIVOS</a:t>
          </a:r>
        </a:p>
      </dsp:txBody>
      <dsp:txXfrm>
        <a:off x="2288703" y="1224070"/>
        <a:ext cx="1735136" cy="413662"/>
      </dsp:txXfrm>
    </dsp:sp>
    <dsp:sp modelId="{65D407A6-C4BC-4547-9FA1-66A7F602F26F}">
      <dsp:nvSpPr>
        <dsp:cNvPr id="0" name=""/>
        <dsp:cNvSpPr/>
      </dsp:nvSpPr>
      <dsp:spPr>
        <a:xfrm>
          <a:off x="1004089" y="1976854"/>
          <a:ext cx="1760876" cy="11181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lt1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69BE555-04D9-4FC8-A257-745993C73E24}">
      <dsp:nvSpPr>
        <dsp:cNvPr id="0" name=""/>
        <dsp:cNvSpPr/>
      </dsp:nvSpPr>
      <dsp:spPr>
        <a:xfrm>
          <a:off x="1199742" y="2162724"/>
          <a:ext cx="1760876" cy="111815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RECLAMAN LA REALIZACIÓN DE PRESTACIONES  DE LOS RESPONSABLES</a:t>
          </a:r>
        </a:p>
      </dsp:txBody>
      <dsp:txXfrm>
        <a:off x="1232492" y="2195474"/>
        <a:ext cx="1695376" cy="1052656"/>
      </dsp:txXfrm>
    </dsp:sp>
    <dsp:sp modelId="{405A2C60-15C7-424B-92DC-DA167E7638E7}">
      <dsp:nvSpPr>
        <dsp:cNvPr id="0" name=""/>
        <dsp:cNvSpPr/>
      </dsp:nvSpPr>
      <dsp:spPr>
        <a:xfrm>
          <a:off x="3156271" y="1976854"/>
          <a:ext cx="1760876" cy="11181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lt1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A321707-31D4-4F7E-BF56-8B485E8843BC}">
      <dsp:nvSpPr>
        <dsp:cNvPr id="0" name=""/>
        <dsp:cNvSpPr/>
      </dsp:nvSpPr>
      <dsp:spPr>
        <a:xfrm>
          <a:off x="3351924" y="2162724"/>
          <a:ext cx="1760876" cy="111815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DAI. REQUIERE UNA PRESTACIÓN POR PARTE DEL OBLIGADO.  BUSCAR Y ENTREGAR INFORMACIÓN AL TITULAR DEL DERECHO</a:t>
          </a:r>
        </a:p>
      </dsp:txBody>
      <dsp:txXfrm>
        <a:off x="3384674" y="2195474"/>
        <a:ext cx="1695376" cy="1052656"/>
      </dsp:txXfrm>
    </dsp:sp>
    <dsp:sp modelId="{DD91FA91-30FA-4B7B-8577-F15F0E7DE621}">
      <dsp:nvSpPr>
        <dsp:cNvPr id="0" name=""/>
        <dsp:cNvSpPr/>
      </dsp:nvSpPr>
      <dsp:spPr>
        <a:xfrm>
          <a:off x="6384545" y="1025330"/>
          <a:ext cx="1760876" cy="3364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lt1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3978475-0B5D-440C-B714-B6F82920AFE4}">
      <dsp:nvSpPr>
        <dsp:cNvPr id="0" name=""/>
        <dsp:cNvSpPr/>
      </dsp:nvSpPr>
      <dsp:spPr>
        <a:xfrm>
          <a:off x="6580198" y="1211200"/>
          <a:ext cx="1760876" cy="33643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/>
            <a:t>NEGATIVOS</a:t>
          </a:r>
        </a:p>
      </dsp:txBody>
      <dsp:txXfrm>
        <a:off x="6590052" y="1221054"/>
        <a:ext cx="1741168" cy="316723"/>
      </dsp:txXfrm>
    </dsp:sp>
    <dsp:sp modelId="{B99647F3-49D2-47F9-83D8-FAC9AD5CF299}">
      <dsp:nvSpPr>
        <dsp:cNvPr id="0" name=""/>
        <dsp:cNvSpPr/>
      </dsp:nvSpPr>
      <dsp:spPr>
        <a:xfrm>
          <a:off x="5308454" y="1873883"/>
          <a:ext cx="1760876" cy="11181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lt1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91348CA-2930-45B7-9E40-3A98E04A61FC}">
      <dsp:nvSpPr>
        <dsp:cNvPr id="0" name=""/>
        <dsp:cNvSpPr/>
      </dsp:nvSpPr>
      <dsp:spPr>
        <a:xfrm>
          <a:off x="5504107" y="2059753"/>
          <a:ext cx="1760876" cy="111815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REQUIEREN LA OMISIÓN DE LESIONES</a:t>
          </a:r>
        </a:p>
      </dsp:txBody>
      <dsp:txXfrm>
        <a:off x="5536857" y="2092503"/>
        <a:ext cx="1695376" cy="1052656"/>
      </dsp:txXfrm>
    </dsp:sp>
    <dsp:sp modelId="{7C64CA7C-31D5-4A95-A027-C6301913295F}">
      <dsp:nvSpPr>
        <dsp:cNvPr id="0" name=""/>
        <dsp:cNvSpPr/>
      </dsp:nvSpPr>
      <dsp:spPr>
        <a:xfrm>
          <a:off x="7460637" y="1873883"/>
          <a:ext cx="1760876" cy="11181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lt1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625FE6-B10D-4E51-9341-6BD8C7A4CF04}">
      <dsp:nvSpPr>
        <dsp:cNvPr id="0" name=""/>
        <dsp:cNvSpPr/>
      </dsp:nvSpPr>
      <dsp:spPr>
        <a:xfrm>
          <a:off x="7656290" y="2059753"/>
          <a:ext cx="1760876" cy="111815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DERECHOS INMUNIDAD,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DERECHOS FACULTAD Y DERECHOS POTESTAD. </a:t>
          </a:r>
        </a:p>
      </dsp:txBody>
      <dsp:txXfrm>
        <a:off x="7689040" y="2092503"/>
        <a:ext cx="1695376" cy="1052656"/>
      </dsp:txXfrm>
    </dsp:sp>
    <dsp:sp modelId="{7B5A3264-FD67-403C-8747-4A1C6BAD1A07}">
      <dsp:nvSpPr>
        <dsp:cNvPr id="0" name=""/>
        <dsp:cNvSpPr/>
      </dsp:nvSpPr>
      <dsp:spPr>
        <a:xfrm>
          <a:off x="7460637" y="3504161"/>
          <a:ext cx="1760876" cy="11181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lt1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C3A8D29-720C-47BF-9E5D-7D9CB090604F}">
      <dsp:nvSpPr>
        <dsp:cNvPr id="0" name=""/>
        <dsp:cNvSpPr/>
      </dsp:nvSpPr>
      <dsp:spPr>
        <a:xfrm>
          <a:off x="7656290" y="3690031"/>
          <a:ext cx="1760876" cy="111815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IMPLICA TANTO UNA CONDICION ACTIVA DEL TITULAR DEL DERECHO COMO UNA PASIVA DEL RESPONSABLE. </a:t>
          </a:r>
        </a:p>
      </dsp:txBody>
      <dsp:txXfrm>
        <a:off x="7689040" y="3722781"/>
        <a:ext cx="1695376" cy="10526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C6772B-F197-425D-8454-540BEA8F59F6}">
      <dsp:nvSpPr>
        <dsp:cNvPr id="0" name=""/>
        <dsp:cNvSpPr/>
      </dsp:nvSpPr>
      <dsp:spPr>
        <a:xfrm>
          <a:off x="3793066" y="2438400"/>
          <a:ext cx="2980266" cy="2980266"/>
        </a:xfrm>
        <a:prstGeom prst="gear9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1" kern="1200" dirty="0">
              <a:solidFill>
                <a:schemeClr val="tx1"/>
              </a:solidFill>
            </a:rPr>
            <a:t>DERECHO QUE FORMA PARTE DEL ORDEN LEGAL POSITIVAMENTE ESTABLECIDO</a:t>
          </a:r>
        </a:p>
      </dsp:txBody>
      <dsp:txXfrm>
        <a:off x="4392232" y="3136513"/>
        <a:ext cx="1781934" cy="1531918"/>
      </dsp:txXfrm>
    </dsp:sp>
    <dsp:sp modelId="{4DF2CD6F-1D0A-4056-8C67-ABFE4C505009}">
      <dsp:nvSpPr>
        <dsp:cNvPr id="0" name=""/>
        <dsp:cNvSpPr/>
      </dsp:nvSpPr>
      <dsp:spPr>
        <a:xfrm>
          <a:off x="2059093" y="1733973"/>
          <a:ext cx="2167466" cy="2167466"/>
        </a:xfrm>
        <a:prstGeom prst="gear6">
          <a:avLst/>
        </a:prstGeom>
        <a:solidFill>
          <a:schemeClr val="accent4">
            <a:hueOff val="-764177"/>
            <a:satOff val="-5123"/>
            <a:lumOff val="-529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1" kern="1200" dirty="0">
              <a:solidFill>
                <a:schemeClr val="tx1"/>
              </a:solidFill>
            </a:rPr>
            <a:t>TITULAR DEL DERECHO</a:t>
          </a:r>
        </a:p>
      </dsp:txBody>
      <dsp:txXfrm>
        <a:off x="2604759" y="2282937"/>
        <a:ext cx="1076134" cy="1069538"/>
      </dsp:txXfrm>
    </dsp:sp>
    <dsp:sp modelId="{562F3D44-655B-46A2-AAD3-4BFB2915D8BC}">
      <dsp:nvSpPr>
        <dsp:cNvPr id="0" name=""/>
        <dsp:cNvSpPr/>
      </dsp:nvSpPr>
      <dsp:spPr>
        <a:xfrm rot="20700000">
          <a:off x="3273095" y="238642"/>
          <a:ext cx="2123675" cy="2123675"/>
        </a:xfrm>
        <a:prstGeom prst="gear6">
          <a:avLst/>
        </a:prstGeom>
        <a:solidFill>
          <a:schemeClr val="accent4">
            <a:hueOff val="-1528355"/>
            <a:satOff val="-10245"/>
            <a:lumOff val="-1058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b="1" kern="1200" dirty="0">
              <a:solidFill>
                <a:schemeClr val="tx1"/>
              </a:solidFill>
            </a:rPr>
            <a:t>TITULAR DEL DEBER</a:t>
          </a:r>
        </a:p>
      </dsp:txBody>
      <dsp:txXfrm rot="-20700000">
        <a:off x="3738879" y="704426"/>
        <a:ext cx="1192106" cy="1192106"/>
      </dsp:txXfrm>
    </dsp:sp>
    <dsp:sp modelId="{4172A7D2-D4F3-4CBC-A1B8-173D24504EA7}">
      <dsp:nvSpPr>
        <dsp:cNvPr id="0" name=""/>
        <dsp:cNvSpPr/>
      </dsp:nvSpPr>
      <dsp:spPr>
        <a:xfrm>
          <a:off x="3577577" y="1980864"/>
          <a:ext cx="3814741" cy="3814741"/>
        </a:xfrm>
        <a:prstGeom prst="circularArrow">
          <a:avLst>
            <a:gd name="adj1" fmla="val 4688"/>
            <a:gd name="adj2" fmla="val 299029"/>
            <a:gd name="adj3" fmla="val 2539295"/>
            <a:gd name="adj4" fmla="val 15812321"/>
            <a:gd name="adj5" fmla="val 546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D725DD-EA62-4ECA-B47D-AC6925FDC95B}">
      <dsp:nvSpPr>
        <dsp:cNvPr id="0" name=""/>
        <dsp:cNvSpPr/>
      </dsp:nvSpPr>
      <dsp:spPr>
        <a:xfrm>
          <a:off x="1675238" y="1249140"/>
          <a:ext cx="2771648" cy="277164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hueOff val="-764177"/>
            <a:satOff val="-5123"/>
            <a:lumOff val="-529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56EE4C-0727-475F-9DA0-98632D8899F8}">
      <dsp:nvSpPr>
        <dsp:cNvPr id="0" name=""/>
        <dsp:cNvSpPr/>
      </dsp:nvSpPr>
      <dsp:spPr>
        <a:xfrm>
          <a:off x="2781867" y="-231776"/>
          <a:ext cx="2988394" cy="298839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-1528355"/>
            <a:satOff val="-10245"/>
            <a:lumOff val="-1058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03725-F478-41F6-898C-A4563F01DCF0}">
      <dsp:nvSpPr>
        <dsp:cNvPr id="0" name=""/>
        <dsp:cNvSpPr/>
      </dsp:nvSpPr>
      <dsp:spPr>
        <a:xfrm>
          <a:off x="0" y="40018"/>
          <a:ext cx="4209143" cy="725895"/>
        </a:xfrm>
        <a:prstGeom prst="rect">
          <a:avLst/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ELEMENTOS ESCENCIALES EN LA COMPOSICIÓN DEL DERECHO HUMANO.</a:t>
          </a:r>
        </a:p>
      </dsp:txBody>
      <dsp:txXfrm>
        <a:off x="0" y="40018"/>
        <a:ext cx="4209143" cy="725895"/>
      </dsp:txXfrm>
    </dsp:sp>
    <dsp:sp modelId="{43A05F44-986C-404A-BB36-CC15588C11F7}">
      <dsp:nvSpPr>
        <dsp:cNvPr id="0" name=""/>
        <dsp:cNvSpPr/>
      </dsp:nvSpPr>
      <dsp:spPr>
        <a:xfrm>
          <a:off x="0" y="732373"/>
          <a:ext cx="1401677" cy="152438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TITULAR DEL DERECHO </a:t>
          </a:r>
        </a:p>
      </dsp:txBody>
      <dsp:txXfrm>
        <a:off x="0" y="732373"/>
        <a:ext cx="1401677" cy="1524380"/>
      </dsp:txXfrm>
    </dsp:sp>
    <dsp:sp modelId="{E4F410EA-E8A1-43DA-8415-9F2B393BE254}">
      <dsp:nvSpPr>
        <dsp:cNvPr id="0" name=""/>
        <dsp:cNvSpPr/>
      </dsp:nvSpPr>
      <dsp:spPr>
        <a:xfrm>
          <a:off x="1403732" y="725895"/>
          <a:ext cx="1401677" cy="1524380"/>
        </a:xfrm>
        <a:prstGeom prst="rect">
          <a:avLst/>
        </a:prstGeom>
        <a:solidFill>
          <a:schemeClr val="accent3">
            <a:hueOff val="-617032"/>
            <a:satOff val="-10836"/>
            <a:lumOff val="-19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TITULAR DEL DEBER JURÍDICO</a:t>
          </a:r>
        </a:p>
      </dsp:txBody>
      <dsp:txXfrm>
        <a:off x="1403732" y="725895"/>
        <a:ext cx="1401677" cy="1524380"/>
      </dsp:txXfrm>
    </dsp:sp>
    <dsp:sp modelId="{6F26FC3C-DE3B-4A9D-9CB6-F32B0124A125}">
      <dsp:nvSpPr>
        <dsp:cNvPr id="0" name=""/>
        <dsp:cNvSpPr/>
      </dsp:nvSpPr>
      <dsp:spPr>
        <a:xfrm>
          <a:off x="2805410" y="725895"/>
          <a:ext cx="1401677" cy="1524380"/>
        </a:xfrm>
        <a:prstGeom prst="rect">
          <a:avLst/>
        </a:prstGeom>
        <a:solidFill>
          <a:schemeClr val="accent3">
            <a:hueOff val="-1234063"/>
            <a:satOff val="-21671"/>
            <a:lumOff val="-39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OBJETO DEL DERECHO</a:t>
          </a:r>
        </a:p>
      </dsp:txBody>
      <dsp:txXfrm>
        <a:off x="2805410" y="725895"/>
        <a:ext cx="1401677" cy="1524380"/>
      </dsp:txXfrm>
    </dsp:sp>
    <dsp:sp modelId="{03AF7933-1948-4ED6-8198-8270C418B1EB}">
      <dsp:nvSpPr>
        <dsp:cNvPr id="0" name=""/>
        <dsp:cNvSpPr/>
      </dsp:nvSpPr>
      <dsp:spPr>
        <a:xfrm>
          <a:off x="0" y="2250275"/>
          <a:ext cx="4209143" cy="169375"/>
        </a:xfrm>
        <a:prstGeom prst="rect">
          <a:avLst/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2AE7AF-8FD1-4982-8F80-0B93A89D17ED}">
      <dsp:nvSpPr>
        <dsp:cNvPr id="0" name=""/>
        <dsp:cNvSpPr/>
      </dsp:nvSpPr>
      <dsp:spPr>
        <a:xfrm>
          <a:off x="788669" y="0"/>
          <a:ext cx="8938260" cy="2871202"/>
        </a:xfrm>
        <a:prstGeom prst="rightArrow">
          <a:avLst/>
        </a:prstGeom>
        <a:solidFill>
          <a:srgbClr val="BE4AB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4C94C1-53CE-47A3-875D-EE6114A2392A}">
      <dsp:nvSpPr>
        <dsp:cNvPr id="0" name=""/>
        <dsp:cNvSpPr/>
      </dsp:nvSpPr>
      <dsp:spPr>
        <a:xfrm>
          <a:off x="835132" y="1032829"/>
          <a:ext cx="8418306" cy="860970"/>
        </a:xfrm>
        <a:prstGeom prst="roundRect">
          <a:avLst/>
        </a:prstGeom>
        <a:solidFill>
          <a:srgbClr val="44ACC4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>
              <a:solidFill>
                <a:schemeClr val="tx1"/>
              </a:solidFill>
            </a:rPr>
            <a:t>2.1. EVOLUCIÓN Y ESTADO ACTUAL DE LOS FUNDAMENTOS INTERNACIONALES </a:t>
          </a:r>
        </a:p>
      </dsp:txBody>
      <dsp:txXfrm>
        <a:off x="877161" y="1074858"/>
        <a:ext cx="8334248" cy="7769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4EA0F1-2E18-4C90-A1FF-4276052A8375}">
      <dsp:nvSpPr>
        <dsp:cNvPr id="0" name=""/>
        <dsp:cNvSpPr/>
      </dsp:nvSpPr>
      <dsp:spPr>
        <a:xfrm rot="5400000">
          <a:off x="2092510" y="1683512"/>
          <a:ext cx="589959" cy="95974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00206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E0AA77-F106-43A9-A0F2-A97636C2F68C}">
      <dsp:nvSpPr>
        <dsp:cNvPr id="0" name=""/>
        <dsp:cNvSpPr/>
      </dsp:nvSpPr>
      <dsp:spPr>
        <a:xfrm>
          <a:off x="731507" y="714235"/>
          <a:ext cx="3024369" cy="112473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chemeClr val="tx1"/>
              </a:solidFill>
            </a:rPr>
            <a:t>Ley para la Libertad de Prensa y el Derecho de Acceso a Documentos Públicos. 1766 “Publicidad de los actos de gobierno.”</a:t>
          </a:r>
        </a:p>
      </dsp:txBody>
      <dsp:txXfrm>
        <a:off x="786422" y="769150"/>
        <a:ext cx="2914539" cy="1014909"/>
      </dsp:txXfrm>
    </dsp:sp>
    <dsp:sp modelId="{5D286301-F91B-4D8D-A595-1B16B0E47FF0}">
      <dsp:nvSpPr>
        <dsp:cNvPr id="0" name=""/>
        <dsp:cNvSpPr/>
      </dsp:nvSpPr>
      <dsp:spPr>
        <a:xfrm>
          <a:off x="4415045" y="27973"/>
          <a:ext cx="1419817" cy="11044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B86C7E-4BCA-4F7D-A6C2-B940CF1726CE}">
      <dsp:nvSpPr>
        <dsp:cNvPr id="0" name=""/>
        <dsp:cNvSpPr/>
      </dsp:nvSpPr>
      <dsp:spPr>
        <a:xfrm rot="5400000">
          <a:off x="4106386" y="2636710"/>
          <a:ext cx="581713" cy="110164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00206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78C032-5D7F-4B7B-9C62-31FA86F4EDAA}">
      <dsp:nvSpPr>
        <dsp:cNvPr id="0" name=""/>
        <dsp:cNvSpPr/>
      </dsp:nvSpPr>
      <dsp:spPr>
        <a:xfrm>
          <a:off x="3111866" y="1830556"/>
          <a:ext cx="2090532" cy="867081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chemeClr val="tx1"/>
              </a:solidFill>
            </a:rPr>
            <a:t>Ley sobre la Organización de Archivos de la República de 1794</a:t>
          </a:r>
        </a:p>
      </dsp:txBody>
      <dsp:txXfrm>
        <a:off x="3154201" y="1872891"/>
        <a:ext cx="2005862" cy="782411"/>
      </dsp:txXfrm>
    </dsp:sp>
    <dsp:sp modelId="{BD6D9F03-140C-4690-9EE9-57D66CC05E6F}">
      <dsp:nvSpPr>
        <dsp:cNvPr id="0" name=""/>
        <dsp:cNvSpPr/>
      </dsp:nvSpPr>
      <dsp:spPr>
        <a:xfrm flipH="1">
          <a:off x="4260958" y="1266950"/>
          <a:ext cx="1322247" cy="1153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215C10-FFA0-40CE-8DD1-7089CB9D02AF}">
      <dsp:nvSpPr>
        <dsp:cNvPr id="0" name=""/>
        <dsp:cNvSpPr/>
      </dsp:nvSpPr>
      <dsp:spPr>
        <a:xfrm>
          <a:off x="5182455" y="2295631"/>
          <a:ext cx="3225969" cy="2351375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>
              <a:solidFill>
                <a:schemeClr val="tx1"/>
              </a:solidFill>
            </a:rPr>
            <a:t>1</a:t>
          </a:r>
          <a:r>
            <a:rPr lang="es-ES" sz="1800" kern="1200" dirty="0">
              <a:solidFill>
                <a:schemeClr val="tx1"/>
              </a:solidFill>
            </a:rPr>
            <a:t>. Declaración Americana de los Derechos y Deberes del Hombre. Art. 4…”</a:t>
          </a:r>
          <a:r>
            <a:rPr lang="es-ES" sz="1800" b="1" i="1" kern="1200" dirty="0">
              <a:solidFill>
                <a:schemeClr val="tx1"/>
              </a:solidFill>
            </a:rPr>
            <a:t>derecho a la libertad de investigación.”</a:t>
          </a:r>
          <a:endParaRPr lang="es-ES" sz="1800" b="1" kern="1200" dirty="0">
            <a:solidFill>
              <a:schemeClr val="tx1"/>
            </a:solidFill>
          </a:endParaRP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chemeClr val="tx1"/>
              </a:solidFill>
            </a:rPr>
            <a:t>2. Declaración Universal de los Derechos Humanos  Art. 19. </a:t>
          </a:r>
          <a:r>
            <a:rPr lang="es-ES" sz="1800" i="1" kern="1200" dirty="0">
              <a:solidFill>
                <a:schemeClr val="tx1"/>
              </a:solidFill>
            </a:rPr>
            <a:t>“</a:t>
          </a:r>
          <a:r>
            <a:rPr lang="es-ES" sz="1800" b="1" i="1" kern="1200" dirty="0">
              <a:solidFill>
                <a:schemeClr val="tx1"/>
              </a:solidFill>
            </a:rPr>
            <a:t>derecho de investigar y recibir informaciones</a:t>
          </a:r>
          <a:r>
            <a:rPr lang="es-ES" sz="1800" i="1" kern="1200" dirty="0">
              <a:solidFill>
                <a:schemeClr val="tx1"/>
              </a:solidFill>
            </a:rPr>
            <a:t>”</a:t>
          </a:r>
          <a:endParaRPr lang="es-ES" sz="1800" kern="1200" dirty="0">
            <a:solidFill>
              <a:schemeClr val="tx1"/>
            </a:solidFill>
          </a:endParaRP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chemeClr val="tx1"/>
              </a:solidFill>
            </a:rPr>
            <a:t>1948</a:t>
          </a:r>
        </a:p>
      </dsp:txBody>
      <dsp:txXfrm>
        <a:off x="5297260" y="2410436"/>
        <a:ext cx="2996359" cy="21217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2AE7AF-8FD1-4982-8F80-0B93A89D17ED}">
      <dsp:nvSpPr>
        <dsp:cNvPr id="0" name=""/>
        <dsp:cNvSpPr/>
      </dsp:nvSpPr>
      <dsp:spPr>
        <a:xfrm>
          <a:off x="5" y="0"/>
          <a:ext cx="10392223" cy="1889195"/>
        </a:xfrm>
        <a:prstGeom prst="rightArrow">
          <a:avLst/>
        </a:prstGeom>
        <a:gradFill rotWithShape="1">
          <a:gsLst>
            <a:gs pos="0">
              <a:schemeClr val="accent4"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4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4">
              <a:shade val="35000"/>
              <a:satMod val="16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184C94C1-53CE-47A3-875D-EE6114A2392A}">
      <dsp:nvSpPr>
        <dsp:cNvPr id="0" name=""/>
        <dsp:cNvSpPr/>
      </dsp:nvSpPr>
      <dsp:spPr>
        <a:xfrm>
          <a:off x="183057" y="360193"/>
          <a:ext cx="8988923" cy="1199079"/>
        </a:xfrm>
        <a:prstGeom prst="roundRect">
          <a:avLst/>
        </a:prstGeom>
        <a:solidFill>
          <a:srgbClr val="96D0DE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0" i="0" kern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rPr>
            <a:t>2.2. EVOLUCIÓN Y ESTADO ACTUAL DE LOS FUNDAMENTOS NACIONALES</a:t>
          </a:r>
        </a:p>
      </dsp:txBody>
      <dsp:txXfrm>
        <a:off x="241591" y="418727"/>
        <a:ext cx="8871855" cy="10820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1DD45-A21E-450D-A655-7F8980D024EB}">
      <dsp:nvSpPr>
        <dsp:cNvPr id="0" name=""/>
        <dsp:cNvSpPr/>
      </dsp:nvSpPr>
      <dsp:spPr>
        <a:xfrm rot="5400000">
          <a:off x="-110072" y="110072"/>
          <a:ext cx="733819" cy="51367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600" kern="1200" dirty="0"/>
        </a:p>
      </dsp:txBody>
      <dsp:txXfrm rot="-5400000">
        <a:off x="2" y="256836"/>
        <a:ext cx="513673" cy="220146"/>
      </dsp:txXfrm>
    </dsp:sp>
    <dsp:sp modelId="{7B0C5398-3927-45E0-AE89-CDB90A1B502D}">
      <dsp:nvSpPr>
        <dsp:cNvPr id="0" name=""/>
        <dsp:cNvSpPr/>
      </dsp:nvSpPr>
      <dsp:spPr>
        <a:xfrm rot="5400000">
          <a:off x="3164317" y="-2650398"/>
          <a:ext cx="476982" cy="57782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b="1" kern="1200" dirty="0">
              <a:solidFill>
                <a:schemeClr val="accent5"/>
              </a:solidFill>
            </a:rPr>
            <a:t>Estableció</a:t>
          </a:r>
          <a:r>
            <a:rPr lang="es-ES" sz="2400" b="1" kern="12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rPr>
            <a:t> garantías individuales</a:t>
          </a:r>
        </a:p>
      </dsp:txBody>
      <dsp:txXfrm rot="-5400000">
        <a:off x="513673" y="23530"/>
        <a:ext cx="5754986" cy="430414"/>
      </dsp:txXfrm>
    </dsp:sp>
    <dsp:sp modelId="{55174CEE-5206-42DE-B37D-FBCDBD98044C}">
      <dsp:nvSpPr>
        <dsp:cNvPr id="0" name=""/>
        <dsp:cNvSpPr/>
      </dsp:nvSpPr>
      <dsp:spPr>
        <a:xfrm rot="5400000">
          <a:off x="-110072" y="619979"/>
          <a:ext cx="733819" cy="513673"/>
        </a:xfrm>
        <a:prstGeom prst="chevron">
          <a:avLst/>
        </a:prstGeom>
        <a:solidFill>
          <a:schemeClr val="accent4">
            <a:hueOff val="-764177"/>
            <a:satOff val="-5123"/>
            <a:lumOff val="-5295"/>
            <a:alphaOff val="0"/>
          </a:schemeClr>
        </a:solidFill>
        <a:ln w="15875" cap="flat" cmpd="sng" algn="ctr">
          <a:solidFill>
            <a:schemeClr val="accent4">
              <a:hueOff val="-764177"/>
              <a:satOff val="-5123"/>
              <a:lumOff val="-52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600" kern="1200" dirty="0"/>
        </a:p>
      </dsp:txBody>
      <dsp:txXfrm rot="-5400000">
        <a:off x="2" y="766743"/>
        <a:ext cx="513673" cy="220146"/>
      </dsp:txXfrm>
    </dsp:sp>
    <dsp:sp modelId="{805B4E42-4E30-4C05-B86E-28C9AB8D293C}">
      <dsp:nvSpPr>
        <dsp:cNvPr id="0" name=""/>
        <dsp:cNvSpPr/>
      </dsp:nvSpPr>
      <dsp:spPr>
        <a:xfrm rot="5400000">
          <a:off x="3164317" y="-2140737"/>
          <a:ext cx="476982" cy="57782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-764177"/>
              <a:satOff val="-5123"/>
              <a:lumOff val="-52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b="1" kern="1200" dirty="0">
              <a:solidFill>
                <a:schemeClr val="accent5"/>
              </a:solidFill>
            </a:rPr>
            <a:t>Procedimiento para solicitar información </a:t>
          </a:r>
        </a:p>
      </dsp:txBody>
      <dsp:txXfrm rot="-5400000">
        <a:off x="513673" y="533191"/>
        <a:ext cx="5754986" cy="430414"/>
      </dsp:txXfrm>
    </dsp:sp>
    <dsp:sp modelId="{A5897FC0-6BF3-4139-B552-FC059B214924}">
      <dsp:nvSpPr>
        <dsp:cNvPr id="0" name=""/>
        <dsp:cNvSpPr/>
      </dsp:nvSpPr>
      <dsp:spPr>
        <a:xfrm rot="5400000">
          <a:off x="-110072" y="1129639"/>
          <a:ext cx="733819" cy="513673"/>
        </a:xfrm>
        <a:prstGeom prst="chevron">
          <a:avLst/>
        </a:prstGeom>
        <a:solidFill>
          <a:schemeClr val="accent4">
            <a:hueOff val="-1528355"/>
            <a:satOff val="-10245"/>
            <a:lumOff val="-10589"/>
            <a:alphaOff val="0"/>
          </a:schemeClr>
        </a:solidFill>
        <a:ln w="15875" cap="flat" cmpd="sng" algn="ctr">
          <a:solidFill>
            <a:schemeClr val="accent4">
              <a:hueOff val="-1528355"/>
              <a:satOff val="-10245"/>
              <a:lumOff val="-105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600" kern="1200" dirty="0"/>
        </a:p>
      </dsp:txBody>
      <dsp:txXfrm rot="-5400000">
        <a:off x="2" y="1276403"/>
        <a:ext cx="513673" cy="220146"/>
      </dsp:txXfrm>
    </dsp:sp>
    <dsp:sp modelId="{C7A3CFD5-F7B3-4E2D-9410-B7EA56E88D36}">
      <dsp:nvSpPr>
        <dsp:cNvPr id="0" name=""/>
        <dsp:cNvSpPr/>
      </dsp:nvSpPr>
      <dsp:spPr>
        <a:xfrm rot="5400000">
          <a:off x="3164317" y="-1631076"/>
          <a:ext cx="476982" cy="577827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-1528355"/>
              <a:satOff val="-10245"/>
              <a:lumOff val="-105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b="1" kern="1200" dirty="0">
              <a:solidFill>
                <a:schemeClr val="accent5"/>
              </a:solidFill>
            </a:rPr>
            <a:t>Se expidieron leyes locales en la materia</a:t>
          </a:r>
        </a:p>
      </dsp:txBody>
      <dsp:txXfrm rot="-5400000">
        <a:off x="513673" y="1042852"/>
        <a:ext cx="5754986" cy="43041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C39A8C-A60B-4A98-8502-16CFB312CC46}">
      <dsp:nvSpPr>
        <dsp:cNvPr id="0" name=""/>
        <dsp:cNvSpPr/>
      </dsp:nvSpPr>
      <dsp:spPr>
        <a:xfrm>
          <a:off x="4638" y="0"/>
          <a:ext cx="9489983" cy="61888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>
              <a:solidFill>
                <a:schemeClr val="tx1"/>
              </a:solidFill>
            </a:rPr>
            <a:t>REFORMA AL ARTÍCULO SEXTO CONSTITUCIONAL 2007</a:t>
          </a:r>
          <a:endParaRPr lang="es-MX" sz="2400" kern="1200" dirty="0">
            <a:solidFill>
              <a:schemeClr val="tx1"/>
            </a:solidFill>
          </a:endParaRPr>
        </a:p>
      </dsp:txBody>
      <dsp:txXfrm>
        <a:off x="22765" y="18127"/>
        <a:ext cx="9453729" cy="58263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91B0C7-9565-4AC8-B409-E105F7A87271}">
      <dsp:nvSpPr>
        <dsp:cNvPr id="0" name=""/>
        <dsp:cNvSpPr/>
      </dsp:nvSpPr>
      <dsp:spPr>
        <a:xfrm>
          <a:off x="999230" y="794642"/>
          <a:ext cx="1665105" cy="1592715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AA79B5-D97C-43EB-8EEF-6510D94B3C2D}">
      <dsp:nvSpPr>
        <dsp:cNvPr id="0" name=""/>
        <dsp:cNvSpPr/>
      </dsp:nvSpPr>
      <dsp:spPr>
        <a:xfrm>
          <a:off x="1198949" y="1359565"/>
          <a:ext cx="1187783" cy="462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FEDERACION</a:t>
          </a:r>
        </a:p>
      </dsp:txBody>
      <dsp:txXfrm>
        <a:off x="1198949" y="1359565"/>
        <a:ext cx="1187783" cy="462522"/>
      </dsp:txXfrm>
    </dsp:sp>
    <dsp:sp modelId="{119209FE-742F-4EE7-AB82-1019BA54840F}">
      <dsp:nvSpPr>
        <dsp:cNvPr id="0" name=""/>
        <dsp:cNvSpPr/>
      </dsp:nvSpPr>
      <dsp:spPr>
        <a:xfrm>
          <a:off x="499687" y="1715192"/>
          <a:ext cx="1665105" cy="166535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>
            <a:hueOff val="-617032"/>
            <a:satOff val="-10836"/>
            <a:lumOff val="-19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04C3CF-9A18-4A76-8463-707ECED8C968}">
      <dsp:nvSpPr>
        <dsp:cNvPr id="0" name=""/>
        <dsp:cNvSpPr/>
      </dsp:nvSpPr>
      <dsp:spPr>
        <a:xfrm>
          <a:off x="869607" y="2321972"/>
          <a:ext cx="925266" cy="462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ESTADOS</a:t>
          </a:r>
        </a:p>
      </dsp:txBody>
      <dsp:txXfrm>
        <a:off x="869607" y="2321972"/>
        <a:ext cx="925266" cy="462522"/>
      </dsp:txXfrm>
    </dsp:sp>
    <dsp:sp modelId="{1A8D6D24-04E0-42BE-81EC-4AAF19FD5F03}">
      <dsp:nvSpPr>
        <dsp:cNvPr id="0" name=""/>
        <dsp:cNvSpPr/>
      </dsp:nvSpPr>
      <dsp:spPr>
        <a:xfrm>
          <a:off x="1080676" y="2786571"/>
          <a:ext cx="1430583" cy="143115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3">
            <a:hueOff val="-1234063"/>
            <a:satOff val="-21671"/>
            <a:lumOff val="-39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564D2B-AA08-408B-9079-1E57CD454C9D}">
      <dsp:nvSpPr>
        <dsp:cNvPr id="0" name=""/>
        <dsp:cNvSpPr/>
      </dsp:nvSpPr>
      <dsp:spPr>
        <a:xfrm>
          <a:off x="1332396" y="3285763"/>
          <a:ext cx="925266" cy="462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/>
            <a:t>DISTRITO FEDERAL </a:t>
          </a:r>
        </a:p>
      </dsp:txBody>
      <dsp:txXfrm>
        <a:off x="1332396" y="3285763"/>
        <a:ext cx="925266" cy="46252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0B2055-6175-4CC8-8A87-A087C0E668DF}">
      <dsp:nvSpPr>
        <dsp:cNvPr id="0" name=""/>
        <dsp:cNvSpPr/>
      </dsp:nvSpPr>
      <dsp:spPr>
        <a:xfrm>
          <a:off x="63091" y="770"/>
          <a:ext cx="1601561" cy="96093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chemeClr val="tx1"/>
              </a:solidFill>
            </a:rPr>
            <a:t>PUBLICIDAD DE INFORMACIÓN </a:t>
          </a:r>
        </a:p>
      </dsp:txBody>
      <dsp:txXfrm>
        <a:off x="91236" y="28915"/>
        <a:ext cx="1545271" cy="904646"/>
      </dsp:txXfrm>
    </dsp:sp>
    <dsp:sp modelId="{536E4CFB-C79F-44B6-9B80-4A8F4B26090E}">
      <dsp:nvSpPr>
        <dsp:cNvPr id="0" name=""/>
        <dsp:cNvSpPr/>
      </dsp:nvSpPr>
      <dsp:spPr>
        <a:xfrm>
          <a:off x="1805590" y="282645"/>
          <a:ext cx="339530" cy="3971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900" kern="1200"/>
        </a:p>
      </dsp:txBody>
      <dsp:txXfrm>
        <a:off x="1805590" y="362082"/>
        <a:ext cx="237671" cy="238313"/>
      </dsp:txXfrm>
    </dsp:sp>
    <dsp:sp modelId="{8A6F2281-A220-4CA6-878E-AC08C6D091E9}">
      <dsp:nvSpPr>
        <dsp:cNvPr id="0" name=""/>
        <dsp:cNvSpPr/>
      </dsp:nvSpPr>
      <dsp:spPr>
        <a:xfrm>
          <a:off x="2305277" y="770"/>
          <a:ext cx="1601561" cy="96093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chemeClr val="tx1"/>
              </a:solidFill>
            </a:rPr>
            <a:t>RESERVA TEMPORAL POR RAZONES DE INTERES PÚBLICO.</a:t>
          </a:r>
        </a:p>
      </dsp:txBody>
      <dsp:txXfrm>
        <a:off x="2333422" y="28915"/>
        <a:ext cx="1545271" cy="904646"/>
      </dsp:txXfrm>
    </dsp:sp>
    <dsp:sp modelId="{FAD84525-12F9-4035-9BC9-58BCB61BD9D5}">
      <dsp:nvSpPr>
        <dsp:cNvPr id="0" name=""/>
        <dsp:cNvSpPr/>
      </dsp:nvSpPr>
      <dsp:spPr>
        <a:xfrm>
          <a:off x="4047775" y="282645"/>
          <a:ext cx="339530" cy="3971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900" kern="1200"/>
        </a:p>
      </dsp:txBody>
      <dsp:txXfrm>
        <a:off x="4047775" y="362082"/>
        <a:ext cx="237671" cy="238313"/>
      </dsp:txXfrm>
    </dsp:sp>
    <dsp:sp modelId="{533207C6-524D-479F-84E1-B596A25DA5FA}">
      <dsp:nvSpPr>
        <dsp:cNvPr id="0" name=""/>
        <dsp:cNvSpPr/>
      </dsp:nvSpPr>
      <dsp:spPr>
        <a:xfrm>
          <a:off x="4547463" y="770"/>
          <a:ext cx="1601561" cy="96093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chemeClr val="tx1"/>
              </a:solidFill>
            </a:rPr>
            <a:t>PROTECCIÓN DE LOS DATOS PERSONALES Y LA VIDA PRIVADA</a:t>
          </a:r>
        </a:p>
      </dsp:txBody>
      <dsp:txXfrm>
        <a:off x="4575608" y="28915"/>
        <a:ext cx="1545271" cy="904646"/>
      </dsp:txXfrm>
    </dsp:sp>
    <dsp:sp modelId="{49D8CCF9-3E65-4ED1-9AEF-B861121719C6}">
      <dsp:nvSpPr>
        <dsp:cNvPr id="0" name=""/>
        <dsp:cNvSpPr/>
      </dsp:nvSpPr>
      <dsp:spPr>
        <a:xfrm rot="5400000">
          <a:off x="5178478" y="1073816"/>
          <a:ext cx="339530" cy="3971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900" kern="1200"/>
        </a:p>
      </dsp:txBody>
      <dsp:txXfrm rot="-5400000">
        <a:off x="5229087" y="1102645"/>
        <a:ext cx="238313" cy="237671"/>
      </dsp:txXfrm>
    </dsp:sp>
    <dsp:sp modelId="{BA584CC6-F972-4601-A5A6-49367F404E97}">
      <dsp:nvSpPr>
        <dsp:cNvPr id="0" name=""/>
        <dsp:cNvSpPr/>
      </dsp:nvSpPr>
      <dsp:spPr>
        <a:xfrm>
          <a:off x="4547463" y="1602331"/>
          <a:ext cx="1601561" cy="96093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chemeClr val="tx1"/>
              </a:solidFill>
            </a:rPr>
            <a:t>ACCESO SIN ACREDITACIÓN DE INTERES ALGUNO O JUSTIFICAR SU UTILIZACIÓN </a:t>
          </a:r>
        </a:p>
      </dsp:txBody>
      <dsp:txXfrm>
        <a:off x="4575608" y="1630476"/>
        <a:ext cx="1545271" cy="904646"/>
      </dsp:txXfrm>
    </dsp:sp>
    <dsp:sp modelId="{C24BC427-C176-42AA-B836-4ECFFFF8955F}">
      <dsp:nvSpPr>
        <dsp:cNvPr id="0" name=""/>
        <dsp:cNvSpPr/>
      </dsp:nvSpPr>
      <dsp:spPr>
        <a:xfrm rot="10800000">
          <a:off x="4099041" y="1884206"/>
          <a:ext cx="316884" cy="3971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900" kern="1200"/>
        </a:p>
      </dsp:txBody>
      <dsp:txXfrm rot="10800000">
        <a:off x="4194106" y="1963643"/>
        <a:ext cx="221819" cy="238313"/>
      </dsp:txXfrm>
    </dsp:sp>
    <dsp:sp modelId="{62F5FBD2-D3BE-46B2-8487-158174256D8C}">
      <dsp:nvSpPr>
        <dsp:cNvPr id="0" name=""/>
        <dsp:cNvSpPr/>
      </dsp:nvSpPr>
      <dsp:spPr>
        <a:xfrm>
          <a:off x="2348007" y="1602331"/>
          <a:ext cx="1601561" cy="96093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chemeClr val="tx1"/>
              </a:solidFill>
            </a:rPr>
            <a:t>PROCEDIMIENTOS DE REVISIÓN  EXPEDITOS ANTE ÓRGANOS ESPECIALIZADOS</a:t>
          </a:r>
        </a:p>
      </dsp:txBody>
      <dsp:txXfrm>
        <a:off x="2376152" y="1630476"/>
        <a:ext cx="1545271" cy="904646"/>
      </dsp:txXfrm>
    </dsp:sp>
    <dsp:sp modelId="{C3E05407-3823-4C6A-87A2-F0C74992D6B8}">
      <dsp:nvSpPr>
        <dsp:cNvPr id="0" name=""/>
        <dsp:cNvSpPr/>
      </dsp:nvSpPr>
      <dsp:spPr>
        <a:xfrm rot="10762815">
          <a:off x="1885510" y="1896103"/>
          <a:ext cx="326843" cy="3971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900" kern="1200"/>
        </a:p>
      </dsp:txBody>
      <dsp:txXfrm rot="10800000">
        <a:off x="1983560" y="1975010"/>
        <a:ext cx="228790" cy="238313"/>
      </dsp:txXfrm>
    </dsp:sp>
    <dsp:sp modelId="{0CB24E56-7900-42AE-805E-801C00AB3C78}">
      <dsp:nvSpPr>
        <dsp:cNvPr id="0" name=""/>
        <dsp:cNvSpPr/>
      </dsp:nvSpPr>
      <dsp:spPr>
        <a:xfrm>
          <a:off x="129796" y="1626326"/>
          <a:ext cx="1601561" cy="96093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chemeClr val="tx1"/>
              </a:solidFill>
            </a:rPr>
            <a:t>OBLIGACIÓN DE PRESERVAR DOCUMENTOS Y ARCHIVOS</a:t>
          </a:r>
        </a:p>
      </dsp:txBody>
      <dsp:txXfrm>
        <a:off x="157941" y="1654471"/>
        <a:ext cx="1545271" cy="904646"/>
      </dsp:txXfrm>
    </dsp:sp>
    <dsp:sp modelId="{AF05E232-E564-4997-9E98-A915A0F0372D}">
      <dsp:nvSpPr>
        <dsp:cNvPr id="0" name=""/>
        <dsp:cNvSpPr/>
      </dsp:nvSpPr>
      <dsp:spPr>
        <a:xfrm rot="4372501">
          <a:off x="999709" y="2687995"/>
          <a:ext cx="342273" cy="3971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900" kern="1200"/>
        </a:p>
      </dsp:txBody>
      <dsp:txXfrm rot="-5400000">
        <a:off x="1036571" y="2717728"/>
        <a:ext cx="238313" cy="239591"/>
      </dsp:txXfrm>
    </dsp:sp>
    <dsp:sp modelId="{33D5BAD0-4AAC-48C5-A5B2-1BF1778C3CCE}">
      <dsp:nvSpPr>
        <dsp:cNvPr id="0" name=""/>
        <dsp:cNvSpPr/>
      </dsp:nvSpPr>
      <dsp:spPr>
        <a:xfrm>
          <a:off x="129796" y="3204430"/>
          <a:ext cx="2574045" cy="96093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chemeClr val="tx1"/>
              </a:solidFill>
            </a:rPr>
            <a:t>PUBLICACIÓN DE INFORMACIÓN DE RECURSOS PÚBLICOS ENTREGADOS A PERSONAS FISICAS O MORALES</a:t>
          </a:r>
        </a:p>
      </dsp:txBody>
      <dsp:txXfrm>
        <a:off x="157941" y="3232575"/>
        <a:ext cx="2517755" cy="9046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9E344D-F088-4FB6-84C1-56E2C51ADF4D}" type="datetimeFigureOut">
              <a:rPr lang="es-MX" smtClean="0"/>
              <a:t>19/03/2021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40898E-8D99-4883-A90C-1F4A5F3499B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2465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0898E-8D99-4883-A90C-1F4A5F3499B4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2211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0898E-8D99-4883-A90C-1F4A5F3499B4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8094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0898E-8D99-4883-A90C-1F4A5F3499B4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05986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40898E-8D99-4883-A90C-1F4A5F3499B4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4320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CDCB865-4188-214F-ACDD-648B631DDD3F}" type="datetimeFigureOut">
              <a:rPr lang="es-MX" smtClean="0"/>
              <a:t>19/03/2021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7D1A-390B-5044-B12C-4736E3F4FC29}" type="slidenum">
              <a:rPr lang="es-MX" smtClean="0"/>
              <a:t>‹Nº›</a:t>
            </a:fld>
            <a:endParaRPr lang="es-MX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932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B865-4188-214F-ACDD-648B631DDD3F}" type="datetimeFigureOut">
              <a:rPr lang="es-MX" smtClean="0"/>
              <a:t>19/03/2021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7D1A-390B-5044-B12C-4736E3F4FC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4789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B865-4188-214F-ACDD-648B631DDD3F}" type="datetimeFigureOut">
              <a:rPr lang="es-MX" smtClean="0"/>
              <a:t>19/03/2021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7D1A-390B-5044-B12C-4736E3F4FC29}" type="slidenum">
              <a:rPr lang="es-MX" smtClean="0"/>
              <a:t>‹Nº›</a:t>
            </a:fld>
            <a:endParaRPr lang="es-MX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939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B865-4188-214F-ACDD-648B631DDD3F}" type="datetimeFigureOut">
              <a:rPr lang="es-MX" smtClean="0"/>
              <a:t>19/03/2021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7D1A-390B-5044-B12C-4736E3F4FC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2329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B865-4188-214F-ACDD-648B631DDD3F}" type="datetimeFigureOut">
              <a:rPr lang="es-MX" smtClean="0"/>
              <a:t>19/03/2021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7D1A-390B-5044-B12C-4736E3F4FC29}" type="slidenum">
              <a:rPr lang="es-MX" smtClean="0"/>
              <a:t>‹Nº›</a:t>
            </a:fld>
            <a:endParaRPr lang="es-MX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230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B865-4188-214F-ACDD-648B631DDD3F}" type="datetimeFigureOut">
              <a:rPr lang="es-MX" smtClean="0"/>
              <a:t>19/03/2021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7D1A-390B-5044-B12C-4736E3F4FC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769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B865-4188-214F-ACDD-648B631DDD3F}" type="datetimeFigureOut">
              <a:rPr lang="es-MX" smtClean="0"/>
              <a:t>19/03/2021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7D1A-390B-5044-B12C-4736E3F4FC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5523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B865-4188-214F-ACDD-648B631DDD3F}" type="datetimeFigureOut">
              <a:rPr lang="es-MX" smtClean="0"/>
              <a:t>19/03/2021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7D1A-390B-5044-B12C-4736E3F4FC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4797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B865-4188-214F-ACDD-648B631DDD3F}" type="datetimeFigureOut">
              <a:rPr lang="es-MX" smtClean="0"/>
              <a:t>19/03/2021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7D1A-390B-5044-B12C-4736E3F4FC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641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B865-4188-214F-ACDD-648B631DDD3F}" type="datetimeFigureOut">
              <a:rPr lang="es-MX" smtClean="0"/>
              <a:t>19/03/2021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7D1A-390B-5044-B12C-4736E3F4FC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2014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CB865-4188-214F-ACDD-648B631DDD3F}" type="datetimeFigureOut">
              <a:rPr lang="es-MX" smtClean="0"/>
              <a:t>19/03/2021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B7D1A-390B-5044-B12C-4736E3F4FC29}" type="slidenum">
              <a:rPr lang="es-MX" smtClean="0"/>
              <a:t>‹Nº›</a:t>
            </a:fld>
            <a:endParaRPr lang="es-MX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8019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CDCB865-4188-214F-ACDD-648B631DDD3F}" type="datetimeFigureOut">
              <a:rPr lang="es-MX" smtClean="0"/>
              <a:t>19/03/2021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5EB7D1A-390B-5044-B12C-4736E3F4FC29}" type="slidenum">
              <a:rPr lang="es-MX" smtClean="0"/>
              <a:t>‹Nº›</a:t>
            </a:fld>
            <a:endParaRPr lang="es-MX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348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1.xml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12" Type="http://schemas.microsoft.com/office/2007/relationships/diagramDrawing" Target="../diagrams/drawing2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11" Type="http://schemas.openxmlformats.org/officeDocument/2006/relationships/diagramColors" Target="../diagrams/colors21.xml"/><Relationship Id="rId5" Type="http://schemas.openxmlformats.org/officeDocument/2006/relationships/diagramQuickStyle" Target="../diagrams/quickStyle20.xml"/><Relationship Id="rId10" Type="http://schemas.openxmlformats.org/officeDocument/2006/relationships/diagramQuickStyle" Target="../diagrams/quickStyle21.xml"/><Relationship Id="rId4" Type="http://schemas.openxmlformats.org/officeDocument/2006/relationships/diagramLayout" Target="../diagrams/layout20.xml"/><Relationship Id="rId9" Type="http://schemas.openxmlformats.org/officeDocument/2006/relationships/diagramLayout" Target="../diagrams/layout2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image" Target="../media/image3.jpg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comments" Target="../comments/comment1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13" Type="http://schemas.microsoft.com/office/2007/relationships/diagramDrawing" Target="../diagrams/drawing8.xml"/><Relationship Id="rId18" Type="http://schemas.microsoft.com/office/2007/relationships/diagramDrawing" Target="../diagrams/drawing9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7.xml"/><Relationship Id="rId12" Type="http://schemas.openxmlformats.org/officeDocument/2006/relationships/diagramColors" Target="../diagrams/colors8.xml"/><Relationship Id="rId17" Type="http://schemas.openxmlformats.org/officeDocument/2006/relationships/diagramColors" Target="../diagrams/colors9.xml"/><Relationship Id="rId2" Type="http://schemas.openxmlformats.org/officeDocument/2006/relationships/notesSlide" Target="../notesSlides/notesSlide1.xml"/><Relationship Id="rId16" Type="http://schemas.openxmlformats.org/officeDocument/2006/relationships/diagramQuickStyle" Target="../diagrams/quickStyl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11" Type="http://schemas.openxmlformats.org/officeDocument/2006/relationships/diagramQuickStyle" Target="../diagrams/quickStyle8.xml"/><Relationship Id="rId5" Type="http://schemas.openxmlformats.org/officeDocument/2006/relationships/diagramLayout" Target="../diagrams/layout7.xml"/><Relationship Id="rId15" Type="http://schemas.openxmlformats.org/officeDocument/2006/relationships/diagramLayout" Target="../diagrams/layout9.xml"/><Relationship Id="rId10" Type="http://schemas.openxmlformats.org/officeDocument/2006/relationships/diagramLayout" Target="../diagrams/layout8.xml"/><Relationship Id="rId4" Type="http://schemas.openxmlformats.org/officeDocument/2006/relationships/diagramData" Target="../diagrams/data7.xml"/><Relationship Id="rId9" Type="http://schemas.openxmlformats.org/officeDocument/2006/relationships/diagramData" Target="../diagrams/data8.xml"/><Relationship Id="rId14" Type="http://schemas.openxmlformats.org/officeDocument/2006/relationships/diagramData" Target="../diagrams/data9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13" Type="http://schemas.microsoft.com/office/2007/relationships/diagramDrawing" Target="../diagrams/drawing1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0.xml"/><Relationship Id="rId12" Type="http://schemas.openxmlformats.org/officeDocument/2006/relationships/diagramColors" Target="../diagrams/colors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11" Type="http://schemas.openxmlformats.org/officeDocument/2006/relationships/diagramQuickStyle" Target="../diagrams/quickStyle11.xml"/><Relationship Id="rId5" Type="http://schemas.openxmlformats.org/officeDocument/2006/relationships/diagramLayout" Target="../diagrams/layout10.xml"/><Relationship Id="rId10" Type="http://schemas.openxmlformats.org/officeDocument/2006/relationships/diagramLayout" Target="../diagrams/layout11.xml"/><Relationship Id="rId4" Type="http://schemas.openxmlformats.org/officeDocument/2006/relationships/diagramData" Target="../diagrams/data10.xml"/><Relationship Id="rId9" Type="http://schemas.openxmlformats.org/officeDocument/2006/relationships/diagramData" Target="../diagrams/data11.xml"/><Relationship Id="rId1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520B32E-20A7-234F-8315-DC2A87BF0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54F9CBE-1572-6B42-99B6-5B39F61656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7092" y="5345723"/>
            <a:ext cx="9144000" cy="661256"/>
          </a:xfrm>
        </p:spPr>
        <p:txBody>
          <a:bodyPr>
            <a:normAutofit/>
          </a:bodyPr>
          <a:lstStyle/>
          <a:p>
            <a:pPr algn="ctr"/>
            <a:r>
              <a:rPr lang="es-MX" sz="2800" dirty="0">
                <a:solidFill>
                  <a:srgbClr val="7030A0"/>
                </a:solidFill>
                <a:latin typeface="Arial Rounded MT Bold" panose="020F0704030504030204" pitchFamily="34" charset="77"/>
              </a:rPr>
              <a:t>Sonia </a:t>
            </a:r>
            <a:r>
              <a:rPr lang="es-MX" sz="2800" dirty="0" err="1">
                <a:solidFill>
                  <a:srgbClr val="7030A0"/>
                </a:solidFill>
                <a:latin typeface="Arial Rounded MT Bold" panose="020F0704030504030204" pitchFamily="34" charset="77"/>
              </a:rPr>
              <a:t>espinoza</a:t>
            </a:r>
            <a:r>
              <a:rPr lang="es-MX" sz="2800" dirty="0">
                <a:solidFill>
                  <a:srgbClr val="7030A0"/>
                </a:solidFill>
                <a:latin typeface="Arial Rounded MT Bold" panose="020F0704030504030204" pitchFamily="34" charset="77"/>
              </a:rPr>
              <a:t> </a:t>
            </a:r>
            <a:r>
              <a:rPr lang="es-MX" sz="2800" dirty="0" err="1">
                <a:solidFill>
                  <a:srgbClr val="7030A0"/>
                </a:solidFill>
                <a:latin typeface="Arial Rounded MT Bold" panose="020F0704030504030204" pitchFamily="34" charset="77"/>
              </a:rPr>
              <a:t>villalpando</a:t>
            </a:r>
            <a:r>
              <a:rPr lang="es-MX" sz="2800" dirty="0">
                <a:solidFill>
                  <a:srgbClr val="7030A0"/>
                </a:solidFill>
                <a:latin typeface="Arial Rounded MT Bold" panose="020F0704030504030204" pitchFamily="34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450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graphicFrame>
        <p:nvGraphicFramePr>
          <p:cNvPr id="8" name="Marcador de conteni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5419580"/>
              </p:ext>
            </p:extLst>
          </p:nvPr>
        </p:nvGraphicFramePr>
        <p:xfrm>
          <a:off x="1457306" y="2394857"/>
          <a:ext cx="8731723" cy="3178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Rectángulo 4"/>
          <p:cNvSpPr/>
          <p:nvPr/>
        </p:nvSpPr>
        <p:spPr>
          <a:xfrm>
            <a:off x="1457307" y="1335024"/>
            <a:ext cx="8853714" cy="67694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>
                <a:solidFill>
                  <a:schemeClr val="tx1"/>
                </a:solidFill>
              </a:rPr>
              <a:t>REFORMAS AL ARTÍCULO SEXTO CONSTITUCIONAL 2014</a:t>
            </a:r>
          </a:p>
        </p:txBody>
      </p:sp>
    </p:spTree>
    <p:extLst>
      <p:ext uri="{BB962C8B-B14F-4D97-AF65-F5344CB8AC3E}">
        <p14:creationId xmlns:p14="http://schemas.microsoft.com/office/powerpoint/2010/main" val="51400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777469451"/>
              </p:ext>
            </p:extLst>
          </p:nvPr>
        </p:nvGraphicFramePr>
        <p:xfrm>
          <a:off x="1364343" y="1364343"/>
          <a:ext cx="8897258" cy="4542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836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2761654225"/>
              </p:ext>
            </p:extLst>
          </p:nvPr>
        </p:nvGraphicFramePr>
        <p:xfrm>
          <a:off x="2032000" y="1348353"/>
          <a:ext cx="8128000" cy="4428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36650800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9892" y="2728686"/>
            <a:ext cx="3400900" cy="239434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088570" y="1549656"/>
            <a:ext cx="9898743" cy="772629"/>
          </a:xfrm>
          <a:prstGeom prst="rect">
            <a:avLst/>
          </a:prstGeom>
          <a:solidFill>
            <a:srgbClr val="E1AD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>
                <a:solidFill>
                  <a:schemeClr val="tx1"/>
                </a:solidFill>
              </a:rPr>
              <a:t>2.3. COMPONENTES DEL DERECHO DE ACCESO A LA INFORMACIÓN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335314" y="2728686"/>
            <a:ext cx="6458857" cy="269965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“</a:t>
            </a:r>
            <a:r>
              <a:rPr lang="es-MX" sz="2400" dirty="0">
                <a:solidFill>
                  <a:schemeClr val="tx1"/>
                </a:solidFill>
              </a:rPr>
              <a:t>La ciencia jurídica que tiene por objeto estudiar y establecer los </a:t>
            </a:r>
            <a:r>
              <a:rPr lang="es-MX" sz="2400" b="1" dirty="0">
                <a:solidFill>
                  <a:schemeClr val="tx1"/>
                </a:solidFill>
              </a:rPr>
              <a:t>fundamentos</a:t>
            </a:r>
            <a:r>
              <a:rPr lang="es-MX" sz="2400" dirty="0">
                <a:solidFill>
                  <a:schemeClr val="tx1"/>
                </a:solidFill>
              </a:rPr>
              <a:t> de los fenómenos informativos, que permitan la creación de una </a:t>
            </a:r>
            <a:r>
              <a:rPr lang="es-MX" sz="2400" b="1" dirty="0">
                <a:solidFill>
                  <a:schemeClr val="tx1"/>
                </a:solidFill>
              </a:rPr>
              <a:t>regulación normativa </a:t>
            </a:r>
            <a:r>
              <a:rPr lang="es-MX" sz="2400" dirty="0">
                <a:solidFill>
                  <a:schemeClr val="tx1"/>
                </a:solidFill>
              </a:rPr>
              <a:t>para el ejercicio y tutela del derecho a la información.” </a:t>
            </a:r>
          </a:p>
          <a:p>
            <a:pPr algn="ctr"/>
            <a:endParaRPr lang="es-MX" sz="2400" dirty="0">
              <a:solidFill>
                <a:schemeClr val="tx1"/>
              </a:solidFill>
            </a:endParaRPr>
          </a:p>
          <a:p>
            <a:pPr algn="r"/>
            <a:r>
              <a:rPr lang="es-MX" b="1" dirty="0">
                <a:solidFill>
                  <a:schemeClr val="tx1"/>
                </a:solidFill>
              </a:rPr>
              <a:t>Monserrat Olivos</a:t>
            </a:r>
          </a:p>
        </p:txBody>
      </p:sp>
    </p:spTree>
    <p:extLst>
      <p:ext uri="{BB962C8B-B14F-4D97-AF65-F5344CB8AC3E}">
        <p14:creationId xmlns:p14="http://schemas.microsoft.com/office/powerpoint/2010/main" val="125280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785292703"/>
              </p:ext>
            </p:extLst>
          </p:nvPr>
        </p:nvGraphicFramePr>
        <p:xfrm>
          <a:off x="2133600" y="1285724"/>
          <a:ext cx="8128000" cy="4578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6708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0994047"/>
              </p:ext>
            </p:extLst>
          </p:nvPr>
        </p:nvGraphicFramePr>
        <p:xfrm>
          <a:off x="1023938" y="1712686"/>
          <a:ext cx="9720262" cy="4596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44836242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3" name="Rectángulo redondeado 2"/>
          <p:cNvSpPr/>
          <p:nvPr/>
        </p:nvSpPr>
        <p:spPr>
          <a:xfrm>
            <a:off x="885372" y="1524000"/>
            <a:ext cx="9913257" cy="69668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solidFill>
                  <a:schemeClr val="tx1"/>
                </a:solidFill>
              </a:rPr>
              <a:t>2.3.1 COMPONENTES ESECIALES DEL DERECHO DE ACCESO A LA INFORMACIÓN</a:t>
            </a:r>
          </a:p>
        </p:txBody>
      </p:sp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1498825461"/>
              </p:ext>
            </p:extLst>
          </p:nvPr>
        </p:nvGraphicFramePr>
        <p:xfrm>
          <a:off x="885372" y="2423886"/>
          <a:ext cx="5486400" cy="3714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Rectángulo redondeado 13"/>
          <p:cNvSpPr/>
          <p:nvPr/>
        </p:nvSpPr>
        <p:spPr>
          <a:xfrm>
            <a:off x="7054472" y="2423886"/>
            <a:ext cx="4252686" cy="28448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sz="2000" dirty="0">
                <a:solidFill>
                  <a:schemeClr val="tx1"/>
                </a:solidFill>
              </a:rPr>
              <a:t>Artículo 13 de la Convención Americana: El derecho de acceso a la información consiste en la igualdad de oportunidades para </a:t>
            </a:r>
            <a:r>
              <a:rPr lang="es-MX" sz="2000" b="1" dirty="0">
                <a:solidFill>
                  <a:schemeClr val="tx1"/>
                </a:solidFill>
              </a:rPr>
              <a:t>recibir</a:t>
            </a:r>
            <a:r>
              <a:rPr lang="es-MX" sz="2000" dirty="0">
                <a:solidFill>
                  <a:schemeClr val="tx1"/>
                </a:solidFill>
              </a:rPr>
              <a:t> (conducta ajena al titular o expectativa de no lesión o prestación generada) y </a:t>
            </a:r>
            <a:r>
              <a:rPr lang="es-MX" sz="2000" b="1" dirty="0">
                <a:solidFill>
                  <a:schemeClr val="tx1"/>
                </a:solidFill>
              </a:rPr>
              <a:t>buscar</a:t>
            </a:r>
            <a:r>
              <a:rPr lang="es-MX" sz="2000" dirty="0">
                <a:solidFill>
                  <a:schemeClr val="tx1"/>
                </a:solidFill>
              </a:rPr>
              <a:t> (conducta propia del titular, expectativa de acción) </a:t>
            </a:r>
          </a:p>
        </p:txBody>
      </p:sp>
      <p:sp>
        <p:nvSpPr>
          <p:cNvPr id="15" name="Flecha derecha 14"/>
          <p:cNvSpPr/>
          <p:nvPr/>
        </p:nvSpPr>
        <p:spPr>
          <a:xfrm>
            <a:off x="5994400" y="3846286"/>
            <a:ext cx="609600" cy="3628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6646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1186"/>
            <a:ext cx="12193057" cy="6858594"/>
          </a:xfrm>
          <a:prstGeom prst="rect">
            <a:avLst/>
          </a:prstGeom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294368385"/>
              </p:ext>
            </p:extLst>
          </p:nvPr>
        </p:nvGraphicFramePr>
        <p:xfrm>
          <a:off x="667658" y="1213152"/>
          <a:ext cx="10421256" cy="4810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828799" y="5021943"/>
            <a:ext cx="6052458" cy="13234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2000" b="1" dirty="0"/>
              <a:t>Igualdad de oportunidades (derecho positivo) para buscar (derecho de propia conducta y con expectativa de acción) y recibir (derecho a la conducta ajena, expectativa de prestación general) información. </a:t>
            </a:r>
          </a:p>
        </p:txBody>
      </p:sp>
    </p:spTree>
    <p:extLst>
      <p:ext uri="{BB962C8B-B14F-4D97-AF65-F5344CB8AC3E}">
        <p14:creationId xmlns:p14="http://schemas.microsoft.com/office/powerpoint/2010/main" val="4212908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1186"/>
            <a:ext cx="12193057" cy="6858594"/>
          </a:xfrm>
          <a:prstGeom prst="rect">
            <a:avLst/>
          </a:prstGeom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492261872"/>
              </p:ext>
            </p:extLst>
          </p:nvPr>
        </p:nvGraphicFramePr>
        <p:xfrm>
          <a:off x="-1030515" y="105349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ángulo 2"/>
          <p:cNvSpPr/>
          <p:nvPr/>
        </p:nvSpPr>
        <p:spPr>
          <a:xfrm>
            <a:off x="4978398" y="1307083"/>
            <a:ext cx="5791201" cy="17554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solidFill>
                  <a:schemeClr val="tx1"/>
                </a:solidFill>
              </a:rPr>
              <a:t>“</a:t>
            </a:r>
            <a:r>
              <a:rPr lang="es-MX" sz="2400" dirty="0">
                <a:solidFill>
                  <a:schemeClr val="tx1"/>
                </a:solidFill>
              </a:rPr>
              <a:t>El derecho subjetivo de un individuo sólo es posible en relación con el deber jurídico de otro, todos los derechos subjetivos son relativos” (Kelsen</a:t>
            </a:r>
            <a:r>
              <a:rPr lang="es-MX" sz="2000" dirty="0">
                <a:solidFill>
                  <a:schemeClr val="tx1"/>
                </a:solidFill>
              </a:rPr>
              <a:t>)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947208140"/>
              </p:ext>
            </p:extLst>
          </p:nvPr>
        </p:nvGraphicFramePr>
        <p:xfrm>
          <a:off x="6560457" y="3178629"/>
          <a:ext cx="4209143" cy="2419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9586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</p:transition>
    </mc:Choice>
    <mc:Fallback xmlns="">
      <p:transition spd="slow">
        <p:zoom dir="in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7ADA05D0-F4AC-F346-A724-4376E72E33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1600" y="275772"/>
            <a:ext cx="12192000" cy="6858000"/>
          </a:xfrm>
        </p:spPr>
      </p:pic>
      <p:graphicFrame>
        <p:nvGraphicFramePr>
          <p:cNvPr id="15" name="Diagrama 14"/>
          <p:cNvGraphicFramePr/>
          <p:nvPr/>
        </p:nvGraphicFramePr>
        <p:xfrm>
          <a:off x="838200" y="1625600"/>
          <a:ext cx="10515600" cy="1233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Diagrama 11"/>
          <p:cNvGraphicFramePr/>
          <p:nvPr/>
        </p:nvGraphicFramePr>
        <p:xfrm>
          <a:off x="838200" y="2498358"/>
          <a:ext cx="10515600" cy="523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1" name="Diagrama 10"/>
          <p:cNvGraphicFramePr/>
          <p:nvPr/>
        </p:nvGraphicFramePr>
        <p:xfrm>
          <a:off x="838200" y="3021597"/>
          <a:ext cx="10515600" cy="2871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378571723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ador de contenido 7">
            <a:extLst>
              <a:ext uri="{FF2B5EF4-FFF2-40B4-BE49-F238E27FC236}">
                <a16:creationId xmlns:a16="http://schemas.microsoft.com/office/drawing/2014/main" id="{7ADA05D0-F4AC-F346-A724-4376E72E3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536"/>
            <a:ext cx="12192000" cy="6523264"/>
          </a:xfrm>
          <a:prstGeom prst="rect">
            <a:avLst/>
          </a:prstGeom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817896340"/>
              </p:ext>
            </p:extLst>
          </p:nvPr>
        </p:nvGraphicFramePr>
        <p:xfrm>
          <a:off x="522512" y="1531031"/>
          <a:ext cx="10831288" cy="4657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AutoShape 4" descr="data:image/png;base64,iVBORw0KGgoAAAANSUhEUgAAA4cAAAHuCAYAAAAsiXktAAAgAElEQVR4Xu3cwQ3AMAzEsMv+Sweaw+wIhD6Gnb75CBAgQIAAAQIECBAgQOC8wDsvAIAAAQIECBAgQIAAAQIEZjgUAQECBAgQIECAAAECBAgYDjVAgAABAgQIECBAgAABAjMcioAAAQIECBAgQIAAAQIEDIcaIECAAAECBAgQIECAAIEZDkVAgAABAgQIECBAgAABAoZDDRAgQIAAAQIECBAgQIBAAv5WqgMCBAgQIECAAAECBAgQMBxqgAABAgQIECBAgAABAgRsDjVAgAABAgQIECBAgAABAs5KNUCAAAECBAgQIECAAAECCXhzqAMCBAgQIECAAAECBAgQMBxqgAABAgQIECBAgAABAgRsDjVAgAABAgQIECBAgAABAs5KNUCAAAECBAgQIECAAAECCXhzqAMCBAgQIECAAAECBAgQMBxqgAABAgQIECBAgAABAgRsDjVAgAABAgQIECBAgAABAs5KNUCAAAECBAgQIECAAAECCXhzqAMCBAgQIECAAAECBAgQMBxqgAABAgQIECBAgAABAgRsDjVAgAABAgQIECBAgAABAs5KNUCAAAECBAgQIECAAAECCXhzqAMCBAgQIECAAAECBAgQMBxqgAABAgQIECBAgAABAgRsDjVAgAABAgQIECBAgAABAs5KNUCAAAECBAgQIECAAAECCXhzqAMCBAgQIECAAAECBAgQMBxqgAABAgQIECBAgAABAgRsDjVAgAABAgQIECBAgAABAs5KNUCAAAECBAgQIECAAAECCXhzqAMCBAgQIECAAAECBAgQMBxqgAABAgQIECBAgAABAgRsDjVAgAABAgQIECBAgAABAs5KNUCAAAECBAgQIECAAAECCXhzqAMCBAgQIECAAAECBAgQMBxqgAABAgQIECBAgAABAgRsDjVAgAABAgQIECBAgAABAs5KNUCAAAECBAgQIECAAAECCXhzqAMCBAgQIECAAAECBAgQMBxqgAABAgQIECBAgAABAgRsDjVAgAABAgQIECBAgAABAs5KNUCAAAECBAgQIECAAAECCXhzqAMCBAgQIECAAAECBAgQMBxqgAABAgQIECBAgAABAgRsDjVAgAABAgQIECBAgAABAs5KNUCAAAECBAgQIECAAAECCXhzqAMCBAgQIECAAAECBAgQMBxqgAABAgQIECBAgAABAgRsDjVAgAABAgQIECBAgAABAs5KNUCAAAECBAgQIECAAAECCXhzqAMCBAgQIECAAAECBAgQMBxqgAABAgQIECBAgAABAgRsDjVAgAABAgQIECBAgAABAs5KNUCAAAECBAgQIECAAAECCXhzqAMCBAgQIECAAAECBAgQMBxqgAABAgQIECBAgAABAgRsDjVAgAABAgQIECBAgAABAs5KNUCAAAECBAgQIECAAAECCXhzqAMCBAgQIECAAAECBAgQMBxqgAABAgQIECBAgAABAgRsDjVAgAABAgQIECBAgAABAs5KNUCAAAECBAgQIECAAAECCXhzqAMCBAgQIECAAAECBAgQMBxqgAABAgQIECBAgAABAgRsDjVAgAABAgQIECBAgAABAs5KNUCAAAECBAgQIECAAAECCXhzqAMCBAgQIECAAAECBAgQMBxqgAABAgQIECBAgAABAgRsDjVAgAABAgQIECBAgAABAs5KNUCAAAECBAgQIECAAAECCXhzqAMCBAgQIECAAAECBAgQMBxqgAABAgQIECBAgAABAgRsDjVAgAABAgQIECBAgAABAs5KNUCAAAECBAgQIECAAAECCXhzqAMCBAgQIECAAAECBAgQMBxqgAABAgQIECBAgAABAgRsDjVAgAABAgQIECBAgAABAs5KNUCAAAECBAgQIECAAAECCXhzqAMCBAgQIECAAAECBAgQMBxqgAABAgQIECBAgAABAgRsDjVAgAABAgQIECBAgAABAs5KNUCAAAECBAgQIECAAAECCXhzqAMCBAgQIECAAAECBAgQMBxqgAABAgQIECBAgAABAgRsDjVAgAABAgQIECBAgAABAs5KNUCAAAECBAgQIECAAAECCXhzqAMCBAgQIECAAAECBAgQMBxqgAABAgQIECBAgAABAgRsDjVAgAABAgQIECBAgAABAs5KNUCAAAECBAgQIECAAAECCXhzqAMCBAgQIECAAAECBAgQMBxqgAABAgQIECBAgAABAgRsDjVAgAABAgQIECBAgAABAs5KNUCAAAECBAgQIECAAAECCXhzqAMCBAgQIECAAAECBAgQMBxqgAABAgQIECBAgAABAgRsDjVAgAABAgQIECBAgAABAs5KNUCAAAECBAgQIECAAAECCXhzqAMCBAgQIECAAAECBAgQMBxqgAABAgQIECBAgAABAgRsDjVAgAABAgQIECBAgAABAs5KNUCAAAECBAgQIECAAAECCXhzqAMCBAgQIECAAAECBAgQMBxqgAABAgQIECBAgAABAgRsDjVAgAABAgQIECBAgAABAs5KNUCAAAECBAgQIECAAAECCXhzqAMCBAgQIECAAAECBAgQMBxqgAABAgQIECBAgAABAgRsDjVAgAABAgQIECBAgAABAs5KNUCAAAECBAgQIECAAAECCXhzqAMCBAgQIECAAAECBAgQMBxqgAABAgQIECBAgAABAgRsDjVAgAABAgQIECBAgAABAs5KNUCAAAECBAgQIECAAAECCXhzqAMCBAgQIECAAAECBAgQMBxqgAABAgQIECBAgAABAgRsDjVAgAABAgQIECBAgAABAs5KNUCAAAECBAgQIECAAAECCXhzqAMCBAgQIECAAAECBAgQMBxqgAABAgQIECBAgAABAgRsDjVAgAABAgQIECBAgAABAs5KNUCAAAECBAgQIECAAAECCXhzqAMCBAgQIECAAAECBAgQMBxqgAABAgQIECBAgAABAgRsDjVAgAABAgQIECBAgAABAs5KNUCAAAECBAgQIECAAAECCXhzqAMCBAgQIECAAAECBAgQMBxqgAABAgQIECBAgAABAgRsDjVAgAABAgQIECBAgAABAs5KNUCAAAECBAgQIECAAAECCXhzqAMCBAgQIECAAAECBAgQMBxqgAABAgQIECBAgAABAgRsDjVAgAABAgQIECBAgAABAs5KNUCAAAECBAgQIECAAAECCXhzqAMCBAgQIECAAAECBAgQMBxqgAABAgQIECBAgAABAgRsDjVAgAABAgQIECBAgAABAs5KNUCAAAECBAgQIECAAAECCXhzqAMCBAgQIECAAAECBAgQMBxqgAABAgQIECBAgAABAgRsDjVAgAABAgQIECBAgAABAs5KNUCAAAECBAgQIECAAAECCXhzqAMCBAgQIECAAAECBAgQMBxqgAABAgQIECBAgAABAgRsDjVAgAABAgQIECBAgAABAs5KNUCAAAECBAgQIECAAAECCXhzqAMCBAgQIECAAAECBAgQMBxqgAABAgQIECBAgAABAgRsDjVAgAABAgQIECBAgAABAs5KNUCAAAECBAgQIECAAAECCXhzqAMCBAgQIECAAAECBAgQMBxqgAABAgQIECBAgAABAgRsDjVAgAABAgQIECBAgAABAs5KNUCAAAECBAgQIECAAAECCXhzqAMCBAgQIECAAAECBAgQMBxqgAABAgQIECBAgAABAgRsDjVAgAABAgQIECBAgAABAs5KNUCAAAECBAgQIECAAAECCXhzqAMCBAgQIECAAAECBAgQMBxqgAABAgQIECBAgAABAgRsDjVAgAABAgQIECBAgAABAs5KNUCAAAECBAgQIECAAAECCXhzqAMCBAgQIECAAAECBAgQMBxqgAABAgQIECBAgAABAgRsDjVAgAABAgQIECBAgAABAs5KNUCAAAECBAgQIECAAAECCXhzqAMCBAgQIECAAAECBAgQMBxqgAABAgQIECBAgAABAgRsDjVAgAABAgQIECBAgAABAs5KNUCAAAECBAgQIECAAAECCXhzqAMCBAgQIECAAAECBAgQMBxqgAABAgQIECBAgAABAgRsDjVAgAABAgQIECBAgAABAs5KNUCAAAECBAgQIECAAAECCXhzqAMCBAgQIECAAAECBAgQMBxqgAABAgQIECBAgAABAgRsDjVAgAABAgQIECBAgAABAs5KNUCAAAECBAgQIECAAAECCXhzqAMCBAgQIECAAAECBAgQMBxqgAABAgQIECBAgAABAgRsDjVAgAABAgQIECBAgAABAs5KNUCAAAECBAgQIECAAAECCXhzqAMCBAgQIECAAAECBAgQMBxqgAABAgQIECBAgAABAgRsDjVAgAABAgQIECBAgAABAs5KNUCAAAECBAgQIECAAAECCXhzqAMCBAgQIECAAAECBAgQMBxqgAABAgQIECBAgAABAgRsDjVAgAABAgQIECBAgAABAs5KNUCAAAECBAgQIECAAAECCXhzqAMCBAgQIECAAAECBAgQMBxqgAABAgQIECBAgAABAgRsDjVAgAABAgQIECBAgAABAs5KNUCAAAECBAgQIECAAAECCXhzqAMCBAgQIECAAAECBAgQMBxqgAABAgQIECBAgAABAgRsDjVAgAABAgQIECBAgAABAs5KNUCAAAECBAgQIECAAAECCXhzqAMCBAgQIECAAAECBAgQMBxqgAABAgQIECBAgAABAgRsDjVAgAABAgQIECBAgAABAs5KNUCAAAECBAgQIECAAAECCXhzqAMCBAgQIECAAAECBAgQMBxqgAABAgQIECBAgAABAgRsDjVAgAABAgQIECBAgAABAs5KNUCAAAECBAgQIECAAAECCXhzqAMCBAgQIECAAAECBAgQMBxqgAABAgQIECBAgAABAgRsDjVAgAABAgQIECBAgAABAs5KNUCAAAECBAgQIECAAAECCXhzqAMCBAgQIECAAAECBAgQMBxqgAABAgQIECBAgAABAgRsDjVAgAABAgQIECBAgAABAs5KNUCAAAECBAgQIECAAAECCXhzqAMCBAgQIECAAAECBAgQMBxqgAABAgQIECBAgAABAgRsDjVAgAABAgQIECBAgAABAs5KNUCAAAECBAgQIECAAAECCXhzqAMCBAgQIECAAAECBAgQMBxqgAABAgQIECBAgAABAgRsDjVAgAABAgQIECBAgAABAs5KNUCAAAECBAgQIECAAAECCXhzqAMCBAgQIECAAAECBAgQMBxqgAABAgQIECBAgAABAgRsDjVAgAABAgQIECBAgAABAs5KNUCAAAECBAgQIECAAAECCXhzqAMCBAgQIECAAAECBAgQMBxqgAABAgQIECBAgAABAgRsDjVAgAABAgQIECBAgAABAs5KNUCAAAECBAgQIECAAAECCXhzqAMCBAgQIECAAAECBAgQMBxqgAABAgQIECBAgAABAgRsDjVAgAABAgQIECBAgAABAs5KNUCAAAECBAgQIECAAAECCXhzqAMCBAgQIECAAAECBAgQMBxqgAABAgQIECBAgAABAgRsDjVAgAABAgQIECBAgAABAs5KNUCAAAECBAgQIECAAAECCXhzqAMCBAgQIECAAAECBAgQMBxqgAABAgQIECBAgAABAgRsDjVAgAABAgQIECBAgAABAs5KNUCAAAECBAgQIECAAAECCXhzqAMCBAgQIECAAAECBAgQMBxqgAABAgQIECBAgAABAgRsDjVAgAABAgQIECBAgAABAs5KNUCAAAECBAgQIECAAAECCXhzqAMCBAgQIECAAAECBAgQMBxqgAABAgQIECBAgAABAgRsDjVAgAABAgQIECBAgAABAs5KNUCAAAECBAgQIECAAAECCXhzqAMCBAgQIECAAAECBAgQMBxqgAABAgQIECBAgAABAgRsDjVAgAABAgQIECBAgAABAs5KNUCAAAECBAgQIECAAAECCXhzqAMCBAgQIECAAAECBAgQMBxqgAABAgQIECBAgAABAgRsDjVAgAABAgQIECBAgAABAs5KNUCAAAECBAgQIECAAAECCXhzqAMCBAgQIECAAAECBAgQMBxqgAABAgQIECBAgAABAgRsDjVAgAABAgQIECBAgAABAs5KNUCAAAECBAgQIECAAAECCXhzqAMCBAgQIECAAAECBAgQMBxqgAABAgQIECBAgAABAgRsDjVAgAABAgQIECBAgAABAs5KNUCAAAECBAgQIECAAAECCXhzqAMCBAgQIECAAAECBAgQMBxqgAABAgQIECBAgAABAgRsDjVAgAABAgQIECBAgAABAs5KNUCAAAECBAgQIECAAAECCXhzqAMCBAgQIECAAAECBAgQMBxqgAABAgQIECBAgAABAgRsDjVAgAABAgQIECBAgAABAs5KNUCAAAECBAgQIECAAAECCXhzqAMCBAgQIECAAAECBAgQMBxqgAABAgQIECBAgAABAgRsDjVAgAABAgQIECBAgAABAs5KNUCAAAECBAgQIECAAAECCXhzqAMCBAgQIECAAAECBAgQMBxqgAABAgQIECBAgAABAgRsDjVAgAABAgQIECBAgAABAs5KNUCAAAECBAgQIECAAAECCXhzqAMCBAgQIECAAAECBAgQMBxqgAABAgQIECBAgAABAgRsDjVAgAABAgQIECBAgAABAs5KNUCAAAECBAgQIECAAAECCXhzqAMCBAgQIECAAAECBAgQMBxqgAABAgQIECBAgAABAgRsDjVAgAABAgQIECBAgAABAs5KNUCAAAECBAgQIECAAAECCXhzqAMCBAgQIECAAAECBAgQMBxqgAABAgQIECBAgAABAgRsDjVAgAABAgQIECBAgAABAs5KNUCAAAECBAgQIECAAAECCXhzqAMCBAgQIECAAAECBAgQMBxqgAABAgQIECBAgAABAgRsDjVAgAABAgQIECBAgAABAs5KNUCAAAECBAgQIECAAAECCXhzqAMCBAgQIECAAAECBAgQMBxqgAABAgQIECBAgAABAgRsDjVAgAABAgQIECBAgAABAs5KNUCAAAECBAgQIECAAAECCXhzqAMCBAgQIECAAAECBAgQMBxqgAABAgQIECBAgAABAgRsDjVAgAABAgQIECBAgAABAs5KNUCAAAECBAgQIECAAAECCXhzqAMCBAgQIECAAAECBAgQMBxqgAABAgQIECBAgAABAgRsDjVAgAABAgQIECBAgAABAs5KNUCAAAECBAgQIECAAAECCXhzqAMCBAgQIECAAAECBAgQMBxqgAABAgQIECBAgAABAgRsDjVAgAABAgQIECBAgAABAs5KNUCAAAECBAgQIECAAAECCXhzqAMCBAgQIECAAAECBAgQMBxqgAABAgQIECBAgAABAgRsDjVAgAABAgQIECBAgAABAs5KNUCAAAECBAgQIECAAAECCXhzqAMCBAgQIECAAAECBAgQMBxqgAABAgQIECBAgAABAgRsDjVAgAABAgQIECBAgAABAs5KNUCAAAECBAgQIECAAAECCXhzqAMCBAgQIECAAAECBAgQMBxqgAABAgQIECBAgAABAgRsDjVAgAABAgQIECBAgAABAs5KNUCAAAECBAgQIECAAAECCXhzqAMCBAgQIECAAAECBAgQMBxqgAABAgQIECBAgAABAgRsDjVAgAABAgQIECBAgAABAs5KNUCAAAECBAgQIECAAAECCXhzqAMCBAgQIECAAAECBAgQMBxqgAABAgQIECBAgAABAgRsDjVAgAABAgQIECBAgAABAs5KNUCAAAECBAgQIECAAAECCXhzqAMCBAgQIECAAAECBAgQMBxqgAABAgQIECBAgAABAgRsDjVAgAABAgQIECBAgAABAs5KNUCAAAECBAgQIECAAAECCXhzqAMCBAgQIECAAAECBAgQMBxqgAABAgQIECBAgAABAgRsDjVAgAABAgQIECBAgAABAs5KNUCAAAECBAgQIECAAAECCXhzqAMCBAgQIECAAAECBAgQMBxqgAABAgQIECBAgAABAgRsDjVAgAABAgQIECBAgAABAs5KNUCAAAECBAgQIECAAAECCXhzqAMCBAgQIECAAAECBAgQMBxqgAABAgQIECBAgAABAgRsDjVAgAABAgQIECBAgAABAs5KNUCAAAECBAgQIECAAAECCXhzqAMCBAgQIECAAAECBAgQMBxqgAABAgQIECBAgAABAgRsDjVAgAABAgQIECBAgAABAs5KNUCAAAECBAgQIECAAAECCXhzqAMCBAgQIECAAAECBAgQMBxqgAABAgQIECBAgAABAgRsDjVAgAABAgQIECBAgAABAs5KNUCAAAECBAgQIECAAAECCXhzqAMCBAgQIECAAAECBAgQMBxqgAABAgQIECBAgAABAgRsDjVAgAABAgQIECBAgAABAs5KNUCAAAECBAgQIECAAAECCXhzqAMCBAgQIECAAAECBAgQMBxqgAABAgQIECBAgAABAgRsDjVAgAABAgQIECBAgAABAs5KNUCAAAECBAgQIECAAAECCXhzqAMCBAgQIECAAAECBAgQMBxqgAABAgQIECBAgAABAgRsDjVAgAABAgQIECBAgAABAs5KNUCAAAECBAgQIECAAAECCXhzqAMCBAgQIECAAAECBAgQMBxqgAABAgQIECBAgAABAgRsDjVAgAABAgQIECBAgAABAs5KNUCAAAECBAgQIECAAAECCXhzqAMCBAgQIECAAAECBAgQMBxqgAABAgQIECBAgAABAgRsDjVAgAABAgQIECBAgAABAs5KNUCAAAECBAgQIECAAAECCXhzqAMCBAgQIECAAAECBAgQMBxqgAABAgQIECBAgAABAgRsDjVAgAABAgQIECBAgAABAs5KNUCAAAECBAgQIECAAAECCXhzqAMCBAgQIECAAAECBAgQMBxqgAABAgQIECBAgAABAgRsDjVAgAABAgQIECBAgAABAs5KNUCAAAECBAgQIECAAAECCXhzqAMCBAgQIECAAAECBAgQMBxqgAABAgQIECBAgAABAgRsDjVAgAABAgQIECBAgAABAs5KNUCAAAECBAgQIECAAAECCXhzqAMCBAgQIECAAAECBAgQMBxqgAABAgQIECBAgAABAgRsDjVAgAABAgQIECBAgAABAs5KNUCAAAECBAgQIECAAAECCXhzqAMCBAgQIECAAAECBAgQMBxqgAABAgQIECBAgAABAgRsDjVAgAABAgQIECBAgAABAs5KNUCAAAECBAgQIECAAAECCXhzqAMCBAgQIECAAAECBAgQMBxqgAABAgQIECBAgAABAgRsDjVAgAABAgQIECBAgAABAs5KNUCAAAECBAgQIECAAAECCXhzqAMCBAgQIECAAAECBAgQMBxqgAABAgQIECBAgAABAgRsDjVAgAABAgQIECBAgAABAs5KNUCAAAECBAgQIECAAAECCXhzqAMCBAgQIECAAAECBAgQMBxqgAABAgQIECBAgAABAgRsDjVAgAABAgQIECBAgAABAs5KNUCAAAECBAgQIECAAAECCXhzqAMCBAgQIECAAAECBAgQMBxqgAABAgQIECBAgAABAgRsDjVAgAABAgQIECBAgAABAs5KNUCAAAECBAgQIECAAAECCXhzqAMCBAgQIECAAAECBAgQMBxqgAABAgQIECBAgAABAgRsDjVAgAABAgQIECBAgAABAs5KNUCAAAECBAgQIECAAAECCXhzqAMCBAgQIECAAAECBAgQMBxqgAABAgQIECBAgAABAgRsDjVAgAABAgQIECBAgAABAs5KNUCAAAECBAgQIECAAAECCXhzqAMCBAgQIECAAAECBAgQMBxqgAABAgQIECBAgAABAgRsDjVAgAABAgQIECBAgAABAs5KNUCAAAECBAgQIECAAAECCXhzqAMCBAgQIECAAAECBAgQMBxqgAABAgQIECBAgAABAgRsDjVAgAABAgQIECBAgAABAs5KNUCAAAECBAgQIECAAAECCXhzqAMCBAgQIECAAAECBAgQMBxqgAABAgQIECBAgAABAgRsDjVAgAABAgQIECBAgAABAs5KNUCAAAECBAgQIECAAAECCXhzqAMCBAgQIECAAAECBAgQMBxqgAABAgQIECBAgAABAgRsDjVAgAABAgQIECBAgAABAs5KNUCAAAECBAgQIECAAAECCXhzqAMCBAgQIECAAAECBAgQMBxqgAABAgQIECBAgAABAgRsDjVAgAABAgQIECBAgAABAs5KNUCAAAECBAgQIECAAAECCXhzqAMCBAgQIECAAAECBAgQMBxqgAABAgQIECBAgAABAgRsDjVAgAABAgQIECBAgAABAs5KNUCAAAECBAgQIECAAAECCXhzqAMCBAgQIECAAAECBAgQMBxqgAABAgQIECBAgAABAgRsDjVAgAABAgQIECBAgAABAs5KNUCAAAECBAgQIECAAAECCXhzqAMCBAgQIECAAAECBAgQMBxqgAABAgQIECBAgAABAgRsDjVAgAABAgQIECBAgAABAs5KNUCAAAECBAgQIECAAAECCXhzqAMCBAgQIECAAAECBAgQMBxqgAABAgQIECBAgAABAgRsDjVAgAABAgQIECBAgAABAs5KNUCAAAECBAgQIECAAAECCXhzqAMCBAgQIECAAAECBAgQMBxqgAABAgQIECBAgAABAgRsDjVAgAABAgQIECBAgAABAs5KNUCAAAECBAgQIECAAAECCXhzqAMCBAgQIECAAAECBAgQMBxqgAABAgQIECBAgAABAgRsDjVAgAABAgQIECBAgAABAs5KNUCAAAECBAgQIECAAAECCXhzqAMCBAgQIECAAAECBAgQMBxqgAABAgQIECBAgAABAgRsDjVAgAABAgQIECBAgAABAs5KNUCAAAECBAgQIECAAAECCXhzqAMCBAgQIECAAAECBAgQMBxqgAABAgQIEPWz5ocAAAFmSURBVCBAgAABAgRsDjVAgAABAgQIECBAgAABAs5KNUCAAAECBAgQIECAAAECCXhzqAMCBAgQIECAAAECBAgQMBxqgAABAgQIECBAgAABAgRsDjVAgAABAgQIECBAgAABAs5KNUCAAAECBAgQIECAAAECCXhzqAMCBAgQIECAAAECBAgQMBxqgAABAgQIECBAgAABAgRsDjVAgAABAgQIECBAgAABAs5KNUCAAAECBAgQIECAAAECCXhzqAMCBAgQIECAAAECBAgQMBxqgAABAgQIECBAgAABAgRsDjVAgAABAgQIECBAgAABAs5KNUCAAAECBAgQIECAAAECCXhzqAMCBAgQIECAAAECBAgQMBxqgAABAgQIECBAgAABAgRsDjVAgAABAgQIECBAgAABAs5KNUCAAAECBAgQIECAAAECCXhzqAMCBAgQIECAAAECBAgQMBxqgAABAgQIECBAgAABAgS2D0DqAe/wg0seAAAAAElFTkSuQmCC"/>
          <p:cNvSpPr txBox="1">
            <a:spLocks noChangeAspect="1" noChangeArrowheads="1"/>
          </p:cNvSpPr>
          <p:nvPr/>
        </p:nvSpPr>
        <p:spPr bwMode="auto">
          <a:xfrm>
            <a:off x="838198" y="1291771"/>
            <a:ext cx="10515602" cy="398917"/>
          </a:xfrm>
          <a:prstGeom prst="rect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2800" b="1" dirty="0">
                <a:solidFill>
                  <a:srgbClr val="BE4AB8"/>
                </a:solidFill>
              </a:rPr>
              <a:t>INCORPORACIÓN DEL DERECHO DE ACCESO A LA INFORMACION AL DERECHO POSITIVO </a:t>
            </a:r>
            <a:br>
              <a:rPr lang="es-MX" sz="2800" b="1" dirty="0">
                <a:solidFill>
                  <a:srgbClr val="BE4AB8"/>
                </a:solidFill>
              </a:rPr>
            </a:br>
            <a:br>
              <a:rPr lang="es-MX" sz="2800" b="1" dirty="0">
                <a:solidFill>
                  <a:srgbClr val="BE4AB8"/>
                </a:solidFill>
              </a:rPr>
            </a:br>
            <a:endParaRPr lang="es-MX" sz="2800" b="1" dirty="0">
              <a:solidFill>
                <a:srgbClr val="BE4AB8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40800" y="2104570"/>
            <a:ext cx="2413000" cy="3282333"/>
          </a:xfrm>
          <a:prstGeom prst="rect">
            <a:avLst/>
          </a:prstGeom>
        </p:spPr>
      </p:pic>
      <p:cxnSp>
        <p:nvCxnSpPr>
          <p:cNvPr id="8" name="Conector recto de flecha 7"/>
          <p:cNvCxnSpPr/>
          <p:nvPr/>
        </p:nvCxnSpPr>
        <p:spPr>
          <a:xfrm flipV="1">
            <a:off x="5689600" y="2786743"/>
            <a:ext cx="508000" cy="6821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redondeado 8"/>
          <p:cNvSpPr/>
          <p:nvPr/>
        </p:nvSpPr>
        <p:spPr>
          <a:xfrm>
            <a:off x="6386286" y="2293257"/>
            <a:ext cx="2685143" cy="12917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Art. 37. El derecho de los ciudadanos a pedir, se les comunicara sobre los documentos contenidos en los depósitos. </a:t>
            </a:r>
          </a:p>
        </p:txBody>
      </p:sp>
    </p:spTree>
    <p:extLst>
      <p:ext uri="{BB962C8B-B14F-4D97-AF65-F5344CB8AC3E}">
        <p14:creationId xmlns:p14="http://schemas.microsoft.com/office/powerpoint/2010/main" val="3596092191"/>
      </p:ext>
    </p:extLst>
  </p:cSld>
  <p:clrMapOvr>
    <a:masterClrMapping/>
  </p:clrMapOvr>
  <p:transition spd="med">
    <p:pull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6" y="130332"/>
            <a:ext cx="12193057" cy="6858594"/>
          </a:xfrm>
          <a:prstGeom prst="rect">
            <a:avLst/>
          </a:prstGeom>
        </p:spPr>
      </p:pic>
      <p:sp>
        <p:nvSpPr>
          <p:cNvPr id="6" name="Pergamino vertical 5"/>
          <p:cNvSpPr/>
          <p:nvPr/>
        </p:nvSpPr>
        <p:spPr>
          <a:xfrm>
            <a:off x="1444700" y="1543906"/>
            <a:ext cx="9724572" cy="4379685"/>
          </a:xfrm>
          <a:prstGeom prst="verticalScroll">
            <a:avLst/>
          </a:prstGeom>
          <a:solidFill>
            <a:srgbClr val="E1AD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681512" y="2024502"/>
            <a:ext cx="796834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b="1" i="1" dirty="0"/>
              <a:t>Artículo 19.</a:t>
            </a:r>
          </a:p>
          <a:p>
            <a:pPr algn="just"/>
            <a:r>
              <a:rPr lang="es-MX" i="1" dirty="0"/>
              <a:t>1…</a:t>
            </a:r>
          </a:p>
          <a:p>
            <a:pPr algn="just"/>
            <a:r>
              <a:rPr lang="es-MX" i="1" dirty="0"/>
              <a:t>2. Toda persona tiene derecho a la libertad de expresión; </a:t>
            </a:r>
            <a:r>
              <a:rPr lang="es-MX" b="1" i="1" dirty="0"/>
              <a:t>este derecho comprende la libertad de buscar, recibir y difundir informaciones e ideas de toda índole</a:t>
            </a:r>
            <a:r>
              <a:rPr lang="es-MX" i="1" dirty="0"/>
              <a:t>, sin consideración de fronteras, ya sea oralmente, por escrito o en forma impresa o artística, o por cualquier otro procedimiento de su elección.</a:t>
            </a:r>
          </a:p>
          <a:p>
            <a:pPr algn="just"/>
            <a:r>
              <a:rPr lang="es-MX" i="1" dirty="0"/>
              <a:t>3. El ejercicio del derecho previsto en el párrafo 2 de este artículo entraña deberes y responsabilidades especiales. Por consiguiente, </a:t>
            </a:r>
            <a:r>
              <a:rPr lang="es-MX" b="1" i="1" dirty="0"/>
              <a:t>puede estar sujeto a ciertas restricciones</a:t>
            </a:r>
            <a:r>
              <a:rPr lang="es-MX" i="1" dirty="0"/>
              <a:t> que deberán, sin embargo, estar expresamente fijadas por la ley y ser necesaria para:</a:t>
            </a:r>
          </a:p>
          <a:p>
            <a:pPr marL="342900" indent="-342900" algn="just">
              <a:buAutoNum type="alphaLcParenR"/>
            </a:pPr>
            <a:r>
              <a:rPr lang="es-MX" i="1" dirty="0"/>
              <a:t>Asegurar el respeto a los derechos o a la reputación de los demás;</a:t>
            </a:r>
          </a:p>
          <a:p>
            <a:pPr marL="342900" indent="-342900" algn="just">
              <a:buAutoNum type="alphaLcParenR"/>
            </a:pPr>
            <a:r>
              <a:rPr lang="es-MX" i="1" dirty="0"/>
              <a:t>La protección de la seguridad nacional, el orden público o la salud o la moral públicas.  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055786" y="1603288"/>
            <a:ext cx="6944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PACTO INTERNACIONAL DE DERECHOS CIVILES Y POLÍTICOS DE 1966</a:t>
            </a:r>
          </a:p>
        </p:txBody>
      </p:sp>
    </p:spTree>
    <p:extLst>
      <p:ext uri="{BB962C8B-B14F-4D97-AF65-F5344CB8AC3E}">
        <p14:creationId xmlns:p14="http://schemas.microsoft.com/office/powerpoint/2010/main" val="1660487478"/>
      </p:ext>
    </p:extLst>
  </p:cSld>
  <p:clrMapOvr>
    <a:masterClrMapping/>
  </p:clrMapOvr>
  <p:transition spd="slow">
    <p:push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5" name="Pergamino vertical 4"/>
          <p:cNvSpPr/>
          <p:nvPr/>
        </p:nvSpPr>
        <p:spPr>
          <a:xfrm>
            <a:off x="1426026" y="1184049"/>
            <a:ext cx="9724572" cy="4578122"/>
          </a:xfrm>
          <a:prstGeom prst="verticalScroll">
            <a:avLst/>
          </a:prstGeom>
          <a:solidFill>
            <a:srgbClr val="96D0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MX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2510971" y="1279527"/>
            <a:ext cx="798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/>
              <a:t>CONVENCIÓN AMERICANA DE DERECHOS HUMANOS 1969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304141" y="1952954"/>
            <a:ext cx="796834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i="1" dirty="0"/>
              <a:t>Artículo 13. Libertad de Pensamiento y de Expresión</a:t>
            </a:r>
          </a:p>
          <a:p>
            <a:pPr algn="just"/>
            <a:endParaRPr lang="es-MX" sz="2400" b="1" i="1" dirty="0"/>
          </a:p>
          <a:p>
            <a:pPr algn="just"/>
            <a:r>
              <a:rPr lang="es-MX" i="1" dirty="0"/>
              <a:t>1…Toda persona tiene derecho a la libertad de </a:t>
            </a:r>
            <a:r>
              <a:rPr lang="es-MX" b="1" i="1" dirty="0"/>
              <a:t>pensamiento</a:t>
            </a:r>
            <a:r>
              <a:rPr lang="es-MX" i="1" dirty="0"/>
              <a:t> y de expresión. E</a:t>
            </a:r>
            <a:r>
              <a:rPr lang="es-MX" b="1" i="1" dirty="0"/>
              <a:t>ste derecho comprende la libertad de buscar, recibir y difundir informaciones e ideas de toda índole</a:t>
            </a:r>
            <a:r>
              <a:rPr lang="es-MX" i="1" dirty="0"/>
              <a:t>, sin consideración de fronteras, ya sea oralmente, por escrito o en forma impresa o artística, o por cualquier otro procedimiento de su elección.</a:t>
            </a:r>
          </a:p>
          <a:p>
            <a:pPr algn="just"/>
            <a:r>
              <a:rPr lang="es-MX" i="1" dirty="0"/>
              <a:t>2. El ejercicio del derecho previsto en e inciso precedente </a:t>
            </a:r>
            <a:r>
              <a:rPr lang="es-MX" b="1" i="1" dirty="0"/>
              <a:t>no puede estar sujeto a previa censura sino a responsabilidades ulteriores </a:t>
            </a:r>
            <a:r>
              <a:rPr lang="es-MX" i="1" dirty="0"/>
              <a:t>la que deben estar expresamente fijadas por la ley y ser necesarias para asegurar:</a:t>
            </a:r>
          </a:p>
          <a:p>
            <a:pPr marL="342900" indent="-342900" algn="just">
              <a:buAutoNum type="alphaLcParenR"/>
            </a:pPr>
            <a:r>
              <a:rPr lang="es-MX" i="1" dirty="0"/>
              <a:t>el  respeto a los derechos o a la reputación de los demás, o</a:t>
            </a:r>
          </a:p>
          <a:p>
            <a:pPr marL="342900" indent="-342900" algn="just">
              <a:buAutoNum type="alphaLcParenR"/>
            </a:pPr>
            <a:r>
              <a:rPr lang="es-MX" i="1" dirty="0"/>
              <a:t>la protección de la seguridad nacional, el orden público o la salud o la moral públicas.  </a:t>
            </a:r>
          </a:p>
        </p:txBody>
      </p:sp>
    </p:spTree>
    <p:extLst>
      <p:ext uri="{BB962C8B-B14F-4D97-AF65-F5344CB8AC3E}">
        <p14:creationId xmlns:p14="http://schemas.microsoft.com/office/powerpoint/2010/main" val="341891186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573" y="252683"/>
            <a:ext cx="12193057" cy="6858594"/>
          </a:xfrm>
          <a:prstGeom prst="rect">
            <a:avLst/>
          </a:prstGeom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397546663"/>
              </p:ext>
            </p:extLst>
          </p:nvPr>
        </p:nvGraphicFramePr>
        <p:xfrm>
          <a:off x="725713" y="1144291"/>
          <a:ext cx="10392229" cy="1889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Llamada de flecha hacia abajo 8"/>
          <p:cNvSpPr/>
          <p:nvPr/>
        </p:nvSpPr>
        <p:spPr>
          <a:xfrm>
            <a:off x="1125728" y="2846824"/>
            <a:ext cx="3243072" cy="1152864"/>
          </a:xfrm>
          <a:prstGeom prst="down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CONSTITUCIÓN DE 1977</a:t>
            </a:r>
            <a:endParaRPr lang="es-MX" sz="2000" dirty="0"/>
          </a:p>
        </p:txBody>
      </p:sp>
      <p:sp>
        <p:nvSpPr>
          <p:cNvPr id="11" name="Rectángulo redondeado 10"/>
          <p:cNvSpPr/>
          <p:nvPr/>
        </p:nvSpPr>
        <p:spPr>
          <a:xfrm>
            <a:off x="1125728" y="4153682"/>
            <a:ext cx="3243072" cy="1753632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Artículo 6. </a:t>
            </a:r>
          </a:p>
          <a:p>
            <a:pPr algn="ctr"/>
            <a:r>
              <a:rPr lang="es-MX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</a:p>
          <a:p>
            <a:pPr algn="ctr"/>
            <a:r>
              <a:rPr lang="es-MX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“el derecho a la información será garantizado por el Estado”. </a:t>
            </a:r>
          </a:p>
        </p:txBody>
      </p:sp>
      <p:sp>
        <p:nvSpPr>
          <p:cNvPr id="12" name="Llamada de flecha hacia abajo 11"/>
          <p:cNvSpPr/>
          <p:nvPr/>
        </p:nvSpPr>
        <p:spPr>
          <a:xfrm>
            <a:off x="5226013" y="2850035"/>
            <a:ext cx="6291944" cy="1149653"/>
          </a:xfrm>
          <a:prstGeom prst="down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LEY FEDERAL DE TRANSPARENCIA Y ACCESO A LA INFORMACIÓN PÚBLICA. 2002</a:t>
            </a:r>
            <a:endParaRPr lang="es-MX" sz="1600" dirty="0"/>
          </a:p>
        </p:txBody>
      </p:sp>
      <p:graphicFrame>
        <p:nvGraphicFramePr>
          <p:cNvPr id="16" name="Diagrama 15"/>
          <p:cNvGraphicFramePr/>
          <p:nvPr>
            <p:extLst>
              <p:ext uri="{D42A27DB-BD31-4B8C-83A1-F6EECF244321}">
                <p14:modId xmlns:p14="http://schemas.microsoft.com/office/powerpoint/2010/main" val="2835642649"/>
              </p:ext>
            </p:extLst>
          </p:nvPr>
        </p:nvGraphicFramePr>
        <p:xfrm>
          <a:off x="5226013" y="4195565"/>
          <a:ext cx="6291944" cy="1753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862419723"/>
      </p:ext>
    </p:extLst>
  </p:cSld>
  <p:clrMapOvr>
    <a:masterClrMapping/>
  </p:clrMapOvr>
  <p:transition spd="med">
    <p:pull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3842346116"/>
              </p:ext>
            </p:extLst>
          </p:nvPr>
        </p:nvGraphicFramePr>
        <p:xfrm>
          <a:off x="1125199" y="1315520"/>
          <a:ext cx="9499260" cy="618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3203513035"/>
              </p:ext>
            </p:extLst>
          </p:nvPr>
        </p:nvGraphicFramePr>
        <p:xfrm>
          <a:off x="1024128" y="2191657"/>
          <a:ext cx="3126958" cy="50123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0" name="CuadroTexto 19"/>
          <p:cNvSpPr txBox="1"/>
          <p:nvPr/>
        </p:nvSpPr>
        <p:spPr>
          <a:xfrm>
            <a:off x="1125199" y="2191657"/>
            <a:ext cx="3287144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2000" b="1" dirty="0"/>
              <a:t>Para el ejercicio del derecho de acceso a la información </a:t>
            </a:r>
          </a:p>
        </p:txBody>
      </p:sp>
      <p:graphicFrame>
        <p:nvGraphicFramePr>
          <p:cNvPr id="27" name="Diagrama 26"/>
          <p:cNvGraphicFramePr/>
          <p:nvPr>
            <p:extLst>
              <p:ext uri="{D42A27DB-BD31-4B8C-83A1-F6EECF244321}">
                <p14:modId xmlns:p14="http://schemas.microsoft.com/office/powerpoint/2010/main" val="868103883"/>
              </p:ext>
            </p:extLst>
          </p:nvPr>
        </p:nvGraphicFramePr>
        <p:xfrm>
          <a:off x="4876269" y="2191657"/>
          <a:ext cx="6212116" cy="416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4029990784"/>
      </p:ext>
    </p:extLst>
  </p:cSld>
  <p:clrMapOvr>
    <a:masterClrMapping/>
  </p:clrMapOvr>
  <p:transition spd="slow">
    <p:push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-594"/>
            <a:ext cx="12193057" cy="6858594"/>
          </a:xfrm>
          <a:prstGeom prst="rect">
            <a:avLst/>
          </a:prstGeom>
        </p:spPr>
      </p:pic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4218063919"/>
              </p:ext>
            </p:extLst>
          </p:nvPr>
        </p:nvGraphicFramePr>
        <p:xfrm>
          <a:off x="1125199" y="1315520"/>
          <a:ext cx="9499260" cy="618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886868382"/>
              </p:ext>
            </p:extLst>
          </p:nvPr>
        </p:nvGraphicFramePr>
        <p:xfrm>
          <a:off x="1636657" y="2084832"/>
          <a:ext cx="5138057" cy="3744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7" name="Imagen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21034" y="2084832"/>
            <a:ext cx="2476846" cy="368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-594"/>
            <a:ext cx="12193057" cy="6858594"/>
          </a:xfrm>
          <a:prstGeom prst="rect">
            <a:avLst/>
          </a:prstGeom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092778004"/>
              </p:ext>
            </p:extLst>
          </p:nvPr>
        </p:nvGraphicFramePr>
        <p:xfrm>
          <a:off x="1205872" y="1325880"/>
          <a:ext cx="9464173" cy="4282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Rectángulo redondeado 4"/>
          <p:cNvSpPr/>
          <p:nvPr/>
        </p:nvSpPr>
        <p:spPr>
          <a:xfrm>
            <a:off x="4709160" y="3840480"/>
            <a:ext cx="5852160" cy="8077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27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3051</TotalTime>
  <Words>1385</Words>
  <Application>Microsoft Office PowerPoint</Application>
  <PresentationFormat>Panorámica</PresentationFormat>
  <Paragraphs>129</Paragraphs>
  <Slides>18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5" baseType="lpstr">
      <vt:lpstr>Arial</vt:lpstr>
      <vt:lpstr>Arial Rounded MT Bold</vt:lpstr>
      <vt:lpstr>Calibri</vt:lpstr>
      <vt:lpstr>Tw Cen MT</vt:lpstr>
      <vt:lpstr>Tw Cen MT Condensed</vt:lpstr>
      <vt:lpstr>Wingdings 3</vt:lpstr>
      <vt:lpstr>Integral</vt:lpstr>
      <vt:lpstr>Sonia espinoza villalpando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NOMBRE DEL CATEDRÁTICO</dc:title>
  <dc:creator>Microsoft Office User</dc:creator>
  <cp:lastModifiedBy>LIC. Rodolfo Alexis Guzman Montes</cp:lastModifiedBy>
  <cp:revision>117</cp:revision>
  <dcterms:created xsi:type="dcterms:W3CDTF">2021-02-16T16:59:28Z</dcterms:created>
  <dcterms:modified xsi:type="dcterms:W3CDTF">2021-03-19T17:07:57Z</dcterms:modified>
</cp:coreProperties>
</file>